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6"/>
  </p:notesMasterIdLst>
  <p:sldIdLst>
    <p:sldId id="837" r:id="rId2"/>
    <p:sldId id="930" r:id="rId3"/>
    <p:sldId id="901" r:id="rId4"/>
    <p:sldId id="979" r:id="rId5"/>
    <p:sldId id="932" r:id="rId6"/>
    <p:sldId id="958" r:id="rId7"/>
    <p:sldId id="937" r:id="rId8"/>
    <p:sldId id="955" r:id="rId9"/>
    <p:sldId id="933" r:id="rId10"/>
    <p:sldId id="966" r:id="rId11"/>
    <p:sldId id="967" r:id="rId12"/>
    <p:sldId id="968" r:id="rId13"/>
    <p:sldId id="969" r:id="rId14"/>
    <p:sldId id="965" r:id="rId15"/>
    <p:sldId id="970" r:id="rId16"/>
    <p:sldId id="938" r:id="rId17"/>
    <p:sldId id="971" r:id="rId18"/>
    <p:sldId id="972" r:id="rId19"/>
    <p:sldId id="974" r:id="rId20"/>
    <p:sldId id="976" r:id="rId21"/>
    <p:sldId id="975" r:id="rId22"/>
    <p:sldId id="977" r:id="rId23"/>
    <p:sldId id="939" r:id="rId24"/>
    <p:sldId id="940" r:id="rId25"/>
    <p:sldId id="962" r:id="rId26"/>
    <p:sldId id="978" r:id="rId27"/>
    <p:sldId id="956" r:id="rId28"/>
    <p:sldId id="960" r:id="rId29"/>
    <p:sldId id="963" r:id="rId30"/>
    <p:sldId id="959" r:id="rId31"/>
    <p:sldId id="961" r:id="rId32"/>
    <p:sldId id="957" r:id="rId33"/>
    <p:sldId id="948" r:id="rId34"/>
    <p:sldId id="931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赵 毅" initials="赵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1C9"/>
    <a:srgbClr val="EA4A54"/>
    <a:srgbClr val="52BCA8"/>
    <a:srgbClr val="98D0D1"/>
    <a:srgbClr val="FEFBF9"/>
    <a:srgbClr val="ED7828"/>
    <a:srgbClr val="9ED4D6"/>
    <a:srgbClr val="5798D3"/>
    <a:srgbClr val="71A8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AC090-53D7-4152-A6B1-73BBFAE0A048}" v="15" dt="2020-11-11T04:06:03.705"/>
    <p1510:client id="{A0C11F32-A8BD-430D-A285-6CF251102F89}" v="1028" dt="2020-11-10T12:15:12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0892" autoAdjust="0"/>
  </p:normalViewPr>
  <p:slideViewPr>
    <p:cSldViewPr showGuides="1">
      <p:cViewPr varScale="1">
        <p:scale>
          <a:sx n="69" d="100"/>
          <a:sy n="69" d="100"/>
        </p:scale>
        <p:origin x="1234" y="67"/>
      </p:cViewPr>
      <p:guideLst>
        <p:guide orient="horz" pos="2160"/>
        <p:guide pos="3870"/>
      </p:guideLst>
    </p:cSldViewPr>
  </p:slideViewPr>
  <p:outlineViewPr>
    <p:cViewPr>
      <p:scale>
        <a:sx n="33" d="100"/>
        <a:sy n="33" d="100"/>
      </p:scale>
      <p:origin x="0" y="2385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18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泽宇" userId="9d3f4cd7f59b24b4" providerId="LiveId" clId="{790AC090-53D7-4152-A6B1-73BBFAE0A048}"/>
    <pc:docChg chg="undo custSel delSld modSld">
      <pc:chgData name="泽宇" userId="9d3f4cd7f59b24b4" providerId="LiveId" clId="{790AC090-53D7-4152-A6B1-73BBFAE0A048}" dt="2020-11-11T05:21:16.713" v="869" actId="20577"/>
      <pc:docMkLst>
        <pc:docMk/>
      </pc:docMkLst>
      <pc:sldChg chg="modNotesTx">
        <pc:chgData name="泽宇" userId="9d3f4cd7f59b24b4" providerId="LiveId" clId="{790AC090-53D7-4152-A6B1-73BBFAE0A048}" dt="2020-11-11T01:45:58.352" v="29" actId="20577"/>
        <pc:sldMkLst>
          <pc:docMk/>
          <pc:sldMk cId="0" sldId="837"/>
        </pc:sldMkLst>
      </pc:sldChg>
      <pc:sldChg chg="modSp modNotesTx">
        <pc:chgData name="泽宇" userId="9d3f4cd7f59b24b4" providerId="LiveId" clId="{790AC090-53D7-4152-A6B1-73BBFAE0A048}" dt="2020-11-11T01:49:09.822" v="225" actId="20577"/>
        <pc:sldMkLst>
          <pc:docMk/>
          <pc:sldMk cId="3159829337" sldId="901"/>
        </pc:sldMkLst>
        <pc:spChg chg="mod">
          <ac:chgData name="泽宇" userId="9d3f4cd7f59b24b4" providerId="LiveId" clId="{790AC090-53D7-4152-A6B1-73BBFAE0A048}" dt="2020-11-11T01:48:32.499" v="102" actId="20577"/>
          <ac:spMkLst>
            <pc:docMk/>
            <pc:sldMk cId="3159829337" sldId="901"/>
            <ac:spMk id="24" creationId="{C8F12F8E-B400-47E9-BAE2-1B1A29E0D64F}"/>
          </ac:spMkLst>
        </pc:spChg>
      </pc:sldChg>
      <pc:sldChg chg="modSp mod">
        <pc:chgData name="泽宇" userId="9d3f4cd7f59b24b4" providerId="LiveId" clId="{790AC090-53D7-4152-A6B1-73BBFAE0A048}" dt="2020-11-11T03:53:57.535" v="608" actId="20577"/>
        <pc:sldMkLst>
          <pc:docMk/>
          <pc:sldMk cId="1433212642" sldId="933"/>
        </pc:sldMkLst>
        <pc:spChg chg="mod">
          <ac:chgData name="泽宇" userId="9d3f4cd7f59b24b4" providerId="LiveId" clId="{790AC090-53D7-4152-A6B1-73BBFAE0A048}" dt="2020-11-11T03:53:57.535" v="608" actId="20577"/>
          <ac:spMkLst>
            <pc:docMk/>
            <pc:sldMk cId="1433212642" sldId="933"/>
            <ac:spMk id="9" creationId="{FA083276-8FFB-48B0-976E-ED7534B99286}"/>
          </ac:spMkLst>
        </pc:spChg>
      </pc:sldChg>
      <pc:sldChg chg="modSp">
        <pc:chgData name="泽宇" userId="9d3f4cd7f59b24b4" providerId="LiveId" clId="{790AC090-53D7-4152-A6B1-73BBFAE0A048}" dt="2020-11-11T04:06:03.705" v="625" actId="14100"/>
        <pc:sldMkLst>
          <pc:docMk/>
          <pc:sldMk cId="1670326069" sldId="939"/>
        </pc:sldMkLst>
        <pc:spChg chg="mod">
          <ac:chgData name="泽宇" userId="9d3f4cd7f59b24b4" providerId="LiveId" clId="{790AC090-53D7-4152-A6B1-73BBFAE0A048}" dt="2020-11-11T04:06:03.705" v="625" actId="14100"/>
          <ac:spMkLst>
            <pc:docMk/>
            <pc:sldMk cId="1670326069" sldId="939"/>
            <ac:spMk id="32" creationId="{D24AC9F1-0C5F-4B18-9F40-3CF2BBB14958}"/>
          </ac:spMkLst>
        </pc:spChg>
      </pc:sldChg>
      <pc:sldChg chg="modSp mod">
        <pc:chgData name="泽宇" userId="9d3f4cd7f59b24b4" providerId="LiveId" clId="{790AC090-53D7-4152-A6B1-73BBFAE0A048}" dt="2020-11-11T03:01:44.163" v="538" actId="20577"/>
        <pc:sldMkLst>
          <pc:docMk/>
          <pc:sldMk cId="216858127" sldId="940"/>
        </pc:sldMkLst>
        <pc:spChg chg="mod">
          <ac:chgData name="泽宇" userId="9d3f4cd7f59b24b4" providerId="LiveId" clId="{790AC090-53D7-4152-A6B1-73BBFAE0A048}" dt="2020-11-11T03:01:44.163" v="538" actId="20577"/>
          <ac:spMkLst>
            <pc:docMk/>
            <pc:sldMk cId="216858127" sldId="940"/>
            <ac:spMk id="7" creationId="{A2F50EBD-8AD8-47BA-AA2F-667ACF314D14}"/>
          </ac:spMkLst>
        </pc:spChg>
      </pc:sldChg>
      <pc:sldChg chg="modSp mod">
        <pc:chgData name="泽宇" userId="9d3f4cd7f59b24b4" providerId="LiveId" clId="{790AC090-53D7-4152-A6B1-73BBFAE0A048}" dt="2020-11-11T04:25:34.063" v="867" actId="20577"/>
        <pc:sldMkLst>
          <pc:docMk/>
          <pc:sldMk cId="1189197922" sldId="948"/>
        </pc:sldMkLst>
        <pc:spChg chg="mod">
          <ac:chgData name="泽宇" userId="9d3f4cd7f59b24b4" providerId="LiveId" clId="{790AC090-53D7-4152-A6B1-73BBFAE0A048}" dt="2020-11-11T04:25:34.063" v="867" actId="20577"/>
          <ac:spMkLst>
            <pc:docMk/>
            <pc:sldMk cId="1189197922" sldId="948"/>
            <ac:spMk id="6" creationId="{5B3FBF8F-E412-43C0-BED9-F99904082EAB}"/>
          </ac:spMkLst>
        </pc:spChg>
      </pc:sldChg>
      <pc:sldChg chg="modNotesTx">
        <pc:chgData name="泽宇" userId="9d3f4cd7f59b24b4" providerId="LiveId" clId="{790AC090-53D7-4152-A6B1-73BBFAE0A048}" dt="2020-11-11T05:21:16.713" v="869" actId="20577"/>
        <pc:sldMkLst>
          <pc:docMk/>
          <pc:sldMk cId="3410833431" sldId="955"/>
        </pc:sldMkLst>
      </pc:sldChg>
      <pc:sldChg chg="modNotesTx">
        <pc:chgData name="泽宇" userId="9d3f4cd7f59b24b4" providerId="LiveId" clId="{790AC090-53D7-4152-A6B1-73BBFAE0A048}" dt="2020-11-11T03:10:42.394" v="591" actId="20577"/>
        <pc:sldMkLst>
          <pc:docMk/>
          <pc:sldMk cId="3298286456" sldId="960"/>
        </pc:sldMkLst>
      </pc:sldChg>
      <pc:sldChg chg="modSp mod">
        <pc:chgData name="泽宇" userId="9d3f4cd7f59b24b4" providerId="LiveId" clId="{790AC090-53D7-4152-A6B1-73BBFAE0A048}" dt="2020-11-11T04:11:24.212" v="759" actId="20577"/>
        <pc:sldMkLst>
          <pc:docMk/>
          <pc:sldMk cId="1781074966" sldId="962"/>
        </pc:sldMkLst>
        <pc:spChg chg="mod">
          <ac:chgData name="泽宇" userId="9d3f4cd7f59b24b4" providerId="LiveId" clId="{790AC090-53D7-4152-A6B1-73BBFAE0A048}" dt="2020-11-11T04:11:24.212" v="759" actId="20577"/>
          <ac:spMkLst>
            <pc:docMk/>
            <pc:sldMk cId="1781074966" sldId="962"/>
            <ac:spMk id="3" creationId="{19C0D08F-7F85-41B1-B63E-3C7C5615FDE8}"/>
          </ac:spMkLst>
        </pc:spChg>
      </pc:sldChg>
      <pc:sldChg chg="del">
        <pc:chgData name="泽宇" userId="9d3f4cd7f59b24b4" providerId="LiveId" clId="{790AC090-53D7-4152-A6B1-73BBFAE0A048}" dt="2020-11-11T04:25:53.113" v="868" actId="47"/>
        <pc:sldMkLst>
          <pc:docMk/>
          <pc:sldMk cId="1671353344" sldId="964"/>
        </pc:sldMkLst>
      </pc:sldChg>
      <pc:sldChg chg="modSp mod">
        <pc:chgData name="泽宇" userId="9d3f4cd7f59b24b4" providerId="LiveId" clId="{790AC090-53D7-4152-A6B1-73BBFAE0A048}" dt="2020-11-11T03:54:01.874" v="609" actId="6549"/>
        <pc:sldMkLst>
          <pc:docMk/>
          <pc:sldMk cId="580113449" sldId="966"/>
        </pc:sldMkLst>
        <pc:spChg chg="mod">
          <ac:chgData name="泽宇" userId="9d3f4cd7f59b24b4" providerId="LiveId" clId="{790AC090-53D7-4152-A6B1-73BBFAE0A048}" dt="2020-11-11T03:54:01.874" v="609" actId="6549"/>
          <ac:spMkLst>
            <pc:docMk/>
            <pc:sldMk cId="580113449" sldId="966"/>
            <ac:spMk id="10" creationId="{BA964316-7E03-4CBF-8967-DFBB48F49FC4}"/>
          </ac:spMkLst>
        </pc:spChg>
      </pc:sldChg>
      <pc:sldChg chg="modSp mod">
        <pc:chgData name="泽宇" userId="9d3f4cd7f59b24b4" providerId="LiveId" clId="{790AC090-53D7-4152-A6B1-73BBFAE0A048}" dt="2020-11-11T03:54:04.292" v="610" actId="6549"/>
        <pc:sldMkLst>
          <pc:docMk/>
          <pc:sldMk cId="3959644556" sldId="967"/>
        </pc:sldMkLst>
        <pc:spChg chg="mod">
          <ac:chgData name="泽宇" userId="9d3f4cd7f59b24b4" providerId="LiveId" clId="{790AC090-53D7-4152-A6B1-73BBFAE0A048}" dt="2020-11-11T03:54:04.292" v="610" actId="6549"/>
          <ac:spMkLst>
            <pc:docMk/>
            <pc:sldMk cId="3959644556" sldId="967"/>
            <ac:spMk id="10" creationId="{7E32C90D-7F76-4F8A-B65A-45093EAC8A3A}"/>
          </ac:spMkLst>
        </pc:spChg>
      </pc:sldChg>
      <pc:sldChg chg="modSp mod">
        <pc:chgData name="泽宇" userId="9d3f4cd7f59b24b4" providerId="LiveId" clId="{790AC090-53D7-4152-A6B1-73BBFAE0A048}" dt="2020-11-11T03:54:06.953" v="611" actId="6549"/>
        <pc:sldMkLst>
          <pc:docMk/>
          <pc:sldMk cId="3907411495" sldId="968"/>
        </pc:sldMkLst>
        <pc:spChg chg="mod">
          <ac:chgData name="泽宇" userId="9d3f4cd7f59b24b4" providerId="LiveId" clId="{790AC090-53D7-4152-A6B1-73BBFAE0A048}" dt="2020-11-11T03:54:06.953" v="611" actId="6549"/>
          <ac:spMkLst>
            <pc:docMk/>
            <pc:sldMk cId="3907411495" sldId="968"/>
            <ac:spMk id="11" creationId="{8BB0A1BF-FCB4-47B0-B1CA-1C843B3DA2C9}"/>
          </ac:spMkLst>
        </pc:spChg>
      </pc:sldChg>
      <pc:sldChg chg="modSp mod modNotesTx">
        <pc:chgData name="泽宇" userId="9d3f4cd7f59b24b4" providerId="LiveId" clId="{790AC090-53D7-4152-A6B1-73BBFAE0A048}" dt="2020-11-11T03:58:41.936" v="619" actId="20577"/>
        <pc:sldMkLst>
          <pc:docMk/>
          <pc:sldMk cId="2776396518" sldId="969"/>
        </pc:sldMkLst>
        <pc:spChg chg="mod">
          <ac:chgData name="泽宇" userId="9d3f4cd7f59b24b4" providerId="LiveId" clId="{790AC090-53D7-4152-A6B1-73BBFAE0A048}" dt="2020-11-11T03:54:10.594" v="612" actId="6549"/>
          <ac:spMkLst>
            <pc:docMk/>
            <pc:sldMk cId="2776396518" sldId="969"/>
            <ac:spMk id="3" creationId="{1AAFF792-E31A-470C-9346-09332ED68EB0}"/>
          </ac:spMkLst>
        </pc:spChg>
      </pc:sldChg>
      <pc:sldChg chg="modSp">
        <pc:chgData name="泽宇" userId="9d3f4cd7f59b24b4" providerId="LiveId" clId="{790AC090-53D7-4152-A6B1-73BBFAE0A048}" dt="2020-11-11T04:03:10.284" v="621" actId="1076"/>
        <pc:sldMkLst>
          <pc:docMk/>
          <pc:sldMk cId="3544327063" sldId="974"/>
        </pc:sldMkLst>
        <pc:spChg chg="mod">
          <ac:chgData name="泽宇" userId="9d3f4cd7f59b24b4" providerId="LiveId" clId="{790AC090-53D7-4152-A6B1-73BBFAE0A048}" dt="2020-11-11T04:03:10.284" v="621" actId="1076"/>
          <ac:spMkLst>
            <pc:docMk/>
            <pc:sldMk cId="3544327063" sldId="974"/>
            <ac:spMk id="3" creationId="{81FA7260-6160-4D60-A5A0-6C19A6C42F84}"/>
          </ac:spMkLst>
        </pc:spChg>
      </pc:sldChg>
      <pc:sldChg chg="modSp mod">
        <pc:chgData name="泽宇" userId="9d3f4cd7f59b24b4" providerId="LiveId" clId="{790AC090-53D7-4152-A6B1-73BBFAE0A048}" dt="2020-11-11T02:51:33.105" v="501" actId="20577"/>
        <pc:sldMkLst>
          <pc:docMk/>
          <pc:sldMk cId="2386665249" sldId="975"/>
        </pc:sldMkLst>
        <pc:spChg chg="mod">
          <ac:chgData name="泽宇" userId="9d3f4cd7f59b24b4" providerId="LiveId" clId="{790AC090-53D7-4152-A6B1-73BBFAE0A048}" dt="2020-11-11T02:51:33.105" v="501" actId="20577"/>
          <ac:spMkLst>
            <pc:docMk/>
            <pc:sldMk cId="2386665249" sldId="975"/>
            <ac:spMk id="3" creationId="{81FA7260-6160-4D60-A5A0-6C19A6C42F84}"/>
          </ac:spMkLst>
        </pc:spChg>
      </pc:sldChg>
      <pc:sldChg chg="modSp mod">
        <pc:chgData name="泽宇" userId="9d3f4cd7f59b24b4" providerId="LiveId" clId="{790AC090-53D7-4152-A6B1-73BBFAE0A048}" dt="2020-11-11T04:05:00.579" v="623" actId="20578"/>
        <pc:sldMkLst>
          <pc:docMk/>
          <pc:sldMk cId="2936551143" sldId="977"/>
        </pc:sldMkLst>
        <pc:spChg chg="mod">
          <ac:chgData name="泽宇" userId="9d3f4cd7f59b24b4" providerId="LiveId" clId="{790AC090-53D7-4152-A6B1-73BBFAE0A048}" dt="2020-11-11T04:05:00.579" v="623" actId="20578"/>
          <ac:spMkLst>
            <pc:docMk/>
            <pc:sldMk cId="2936551143" sldId="977"/>
            <ac:spMk id="32" creationId="{D24AC9F1-0C5F-4B18-9F40-3CF2BBB14958}"/>
          </ac:spMkLst>
        </pc:spChg>
      </pc:sldChg>
    </pc:docChg>
  </pc:docChgLst>
  <pc:docChgLst>
    <pc:chgData name="王 泽宇" userId="9d3f4cd7f59b24b4" providerId="LiveId" clId="{A0C11F32-A8BD-430D-A285-6CF251102F89}"/>
    <pc:docChg chg="undo redo custSel addSld delSld modSld sldOrd">
      <pc:chgData name="王 泽宇" userId="9d3f4cd7f59b24b4" providerId="LiveId" clId="{A0C11F32-A8BD-430D-A285-6CF251102F89}" dt="2020-11-10T12:24:06.344" v="14912" actId="20577"/>
      <pc:docMkLst>
        <pc:docMk/>
      </pc:docMkLst>
      <pc:sldChg chg="addSp delSp modSp mod modAnim modNotesTx">
        <pc:chgData name="王 泽宇" userId="9d3f4cd7f59b24b4" providerId="LiveId" clId="{A0C11F32-A8BD-430D-A285-6CF251102F89}" dt="2020-11-10T11:44:15.510" v="13701"/>
        <pc:sldMkLst>
          <pc:docMk/>
          <pc:sldMk cId="3159829337" sldId="901"/>
        </pc:sldMkLst>
        <pc:spChg chg="mod">
          <ac:chgData name="王 泽宇" userId="9d3f4cd7f59b24b4" providerId="LiveId" clId="{A0C11F32-A8BD-430D-A285-6CF251102F89}" dt="2020-11-10T03:20:29.780" v="266" actId="1076"/>
          <ac:spMkLst>
            <pc:docMk/>
            <pc:sldMk cId="3159829337" sldId="901"/>
            <ac:spMk id="2" creationId="{00000000-0000-0000-0000-000000000000}"/>
          </ac:spMkLst>
        </pc:spChg>
        <pc:spChg chg="add del mod">
          <ac:chgData name="王 泽宇" userId="9d3f4cd7f59b24b4" providerId="LiveId" clId="{A0C11F32-A8BD-430D-A285-6CF251102F89}" dt="2020-11-10T11:00:44.452" v="11886" actId="478"/>
          <ac:spMkLst>
            <pc:docMk/>
            <pc:sldMk cId="3159829337" sldId="901"/>
            <ac:spMk id="20" creationId="{B07CF9BD-9271-42C2-A177-89D5AFC3D268}"/>
          </ac:spMkLst>
        </pc:spChg>
        <pc:spChg chg="add mod">
          <ac:chgData name="王 泽宇" userId="9d3f4cd7f59b24b4" providerId="LiveId" clId="{A0C11F32-A8BD-430D-A285-6CF251102F89}" dt="2020-11-10T11:43:47.940" v="13700" actId="1076"/>
          <ac:spMkLst>
            <pc:docMk/>
            <pc:sldMk cId="3159829337" sldId="901"/>
            <ac:spMk id="24" creationId="{C8F12F8E-B400-47E9-BAE2-1B1A29E0D64F}"/>
          </ac:spMkLst>
        </pc:spChg>
        <pc:spChg chg="del mod">
          <ac:chgData name="王 泽宇" userId="9d3f4cd7f59b24b4" providerId="LiveId" clId="{A0C11F32-A8BD-430D-A285-6CF251102F89}" dt="2020-11-10T03:00:34.944" v="40" actId="478"/>
          <ac:spMkLst>
            <pc:docMk/>
            <pc:sldMk cId="3159829337" sldId="901"/>
            <ac:spMk id="29" creationId="{8EC74424-588D-40B3-946D-F8DAD34F4691}"/>
          </ac:spMkLst>
        </pc:spChg>
        <pc:spChg chg="del mod">
          <ac:chgData name="王 泽宇" userId="9d3f4cd7f59b24b4" providerId="LiveId" clId="{A0C11F32-A8BD-430D-A285-6CF251102F89}" dt="2020-11-10T03:00:28.684" v="38" actId="478"/>
          <ac:spMkLst>
            <pc:docMk/>
            <pc:sldMk cId="3159829337" sldId="901"/>
            <ac:spMk id="30" creationId="{14153953-1B05-4694-88C6-A78EB6D4F9CC}"/>
          </ac:spMkLst>
        </pc:spChg>
        <pc:spChg chg="del mod">
          <ac:chgData name="王 泽宇" userId="9d3f4cd7f59b24b4" providerId="LiveId" clId="{A0C11F32-A8BD-430D-A285-6CF251102F89}" dt="2020-11-10T03:00:35.920" v="41" actId="478"/>
          <ac:spMkLst>
            <pc:docMk/>
            <pc:sldMk cId="3159829337" sldId="901"/>
            <ac:spMk id="31" creationId="{C3DBF226-1F8A-49B3-B27A-F14EACAE208B}"/>
          </ac:spMkLst>
        </pc:spChg>
        <pc:picChg chg="add del mod">
          <ac:chgData name="王 泽宇" userId="9d3f4cd7f59b24b4" providerId="LiveId" clId="{A0C11F32-A8BD-430D-A285-6CF251102F89}" dt="2020-11-10T02:58:59.362" v="1" actId="478"/>
          <ac:picMkLst>
            <pc:docMk/>
            <pc:sldMk cId="3159829337" sldId="901"/>
            <ac:picMk id="5" creationId="{48E49909-FDAA-47E1-9FB4-290A7AF57DBE}"/>
          </ac:picMkLst>
        </pc:picChg>
        <pc:picChg chg="add del mod">
          <ac:chgData name="王 泽宇" userId="9d3f4cd7f59b24b4" providerId="LiveId" clId="{A0C11F32-A8BD-430D-A285-6CF251102F89}" dt="2020-11-10T11:00:44.452" v="11886" actId="478"/>
          <ac:picMkLst>
            <pc:docMk/>
            <pc:sldMk cId="3159829337" sldId="901"/>
            <ac:picMk id="7" creationId="{E4CBF3BD-4B39-4A31-81C2-367267E185D6}"/>
          </ac:picMkLst>
        </pc:picChg>
        <pc:picChg chg="add del mod">
          <ac:chgData name="王 泽宇" userId="9d3f4cd7f59b24b4" providerId="LiveId" clId="{A0C11F32-A8BD-430D-A285-6CF251102F89}" dt="2020-11-10T11:00:44.452" v="11886" actId="478"/>
          <ac:picMkLst>
            <pc:docMk/>
            <pc:sldMk cId="3159829337" sldId="901"/>
            <ac:picMk id="9" creationId="{09B9A589-21E5-4EF1-BC5D-C5A5F53C3FD1}"/>
          </ac:picMkLst>
        </pc:picChg>
        <pc:picChg chg="add del mod">
          <ac:chgData name="王 泽宇" userId="9d3f4cd7f59b24b4" providerId="LiveId" clId="{A0C11F32-A8BD-430D-A285-6CF251102F89}" dt="2020-11-10T11:00:44.452" v="11886" actId="478"/>
          <ac:picMkLst>
            <pc:docMk/>
            <pc:sldMk cId="3159829337" sldId="901"/>
            <ac:picMk id="11" creationId="{5A228E23-98A5-459A-8B47-55D34B12B31F}"/>
          </ac:picMkLst>
        </pc:picChg>
        <pc:picChg chg="add del mod">
          <ac:chgData name="王 泽宇" userId="9d3f4cd7f59b24b4" providerId="LiveId" clId="{A0C11F32-A8BD-430D-A285-6CF251102F89}" dt="2020-11-10T03:05:32.741" v="106" actId="478"/>
          <ac:picMkLst>
            <pc:docMk/>
            <pc:sldMk cId="3159829337" sldId="901"/>
            <ac:picMk id="13" creationId="{44BA2AC9-B428-4496-B2B8-22E8E890F321}"/>
          </ac:picMkLst>
        </pc:picChg>
        <pc:picChg chg="add del mod">
          <ac:chgData name="王 泽宇" userId="9d3f4cd7f59b24b4" providerId="LiveId" clId="{A0C11F32-A8BD-430D-A285-6CF251102F89}" dt="2020-11-10T11:00:44.452" v="11886" actId="478"/>
          <ac:picMkLst>
            <pc:docMk/>
            <pc:sldMk cId="3159829337" sldId="901"/>
            <ac:picMk id="15" creationId="{C2B899A6-3DC9-49D5-9BE9-525E49EA3CB8}"/>
          </ac:picMkLst>
        </pc:picChg>
        <pc:picChg chg="add del mod">
          <ac:chgData name="王 泽宇" userId="9d3f4cd7f59b24b4" providerId="LiveId" clId="{A0C11F32-A8BD-430D-A285-6CF251102F89}" dt="2020-11-10T03:06:51.584" v="116" actId="478"/>
          <ac:picMkLst>
            <pc:docMk/>
            <pc:sldMk cId="3159829337" sldId="901"/>
            <ac:picMk id="17" creationId="{56AB6AF6-F665-40DA-AC5A-C82844118D25}"/>
          </ac:picMkLst>
        </pc:picChg>
        <pc:picChg chg="add del mod">
          <ac:chgData name="王 泽宇" userId="9d3f4cd7f59b24b4" providerId="LiveId" clId="{A0C11F32-A8BD-430D-A285-6CF251102F89}" dt="2020-11-10T11:00:44.452" v="11886" actId="478"/>
          <ac:picMkLst>
            <pc:docMk/>
            <pc:sldMk cId="3159829337" sldId="901"/>
            <ac:picMk id="19" creationId="{3474B566-C7F9-4EE0-B993-B821523B17DF}"/>
          </ac:picMkLst>
        </pc:picChg>
        <pc:picChg chg="add del mod">
          <ac:chgData name="王 泽宇" userId="9d3f4cd7f59b24b4" providerId="LiveId" clId="{A0C11F32-A8BD-430D-A285-6CF251102F89}" dt="2020-11-10T11:04:24.850" v="11889" actId="478"/>
          <ac:picMkLst>
            <pc:docMk/>
            <pc:sldMk cId="3159829337" sldId="901"/>
            <ac:picMk id="21" creationId="{DAD39B67-AAA2-4BD2-9010-A31E7DBA266D}"/>
          </ac:picMkLst>
        </pc:picChg>
        <pc:picChg chg="add mod">
          <ac:chgData name="王 泽宇" userId="9d3f4cd7f59b24b4" providerId="LiveId" clId="{A0C11F32-A8BD-430D-A285-6CF251102F89}" dt="2020-11-10T11:43:01.189" v="13635" actId="1076"/>
          <ac:picMkLst>
            <pc:docMk/>
            <pc:sldMk cId="3159829337" sldId="901"/>
            <ac:picMk id="23" creationId="{23A20BF5-3304-44AA-9730-6AF4B9DDFBAE}"/>
          </ac:picMkLst>
        </pc:picChg>
      </pc:sldChg>
      <pc:sldChg chg="addSp delSp modSp mod modClrScheme chgLayout modNotesTx">
        <pc:chgData name="王 泽宇" userId="9d3f4cd7f59b24b4" providerId="LiveId" clId="{A0C11F32-A8BD-430D-A285-6CF251102F89}" dt="2020-11-10T11:42:04.866" v="13625" actId="20577"/>
        <pc:sldMkLst>
          <pc:docMk/>
          <pc:sldMk cId="2838759603" sldId="930"/>
        </pc:sldMkLst>
        <pc:spChg chg="mod ord">
          <ac:chgData name="王 泽宇" userId="9d3f4cd7f59b24b4" providerId="LiveId" clId="{A0C11F32-A8BD-430D-A285-6CF251102F89}" dt="2020-11-10T11:24:03.093" v="12453" actId="700"/>
          <ac:spMkLst>
            <pc:docMk/>
            <pc:sldMk cId="2838759603" sldId="930"/>
            <ac:spMk id="2" creationId="{00000000-0000-0000-0000-000000000000}"/>
          </ac:spMkLst>
        </pc:spChg>
        <pc:spChg chg="del mod">
          <ac:chgData name="王 泽宇" userId="9d3f4cd7f59b24b4" providerId="LiveId" clId="{A0C11F32-A8BD-430D-A285-6CF251102F89}" dt="2020-11-10T11:29:55.595" v="12480" actId="478"/>
          <ac:spMkLst>
            <pc:docMk/>
            <pc:sldMk cId="2838759603" sldId="930"/>
            <ac:spMk id="3" creationId="{AEB8DB9B-351F-414A-BD12-E340E9554694}"/>
          </ac:spMkLst>
        </pc:spChg>
        <pc:spChg chg="mod ord">
          <ac:chgData name="王 泽宇" userId="9d3f4cd7f59b24b4" providerId="LiveId" clId="{A0C11F32-A8BD-430D-A285-6CF251102F89}" dt="2020-11-10T11:24:03.093" v="12453" actId="700"/>
          <ac:spMkLst>
            <pc:docMk/>
            <pc:sldMk cId="2838759603" sldId="930"/>
            <ac:spMk id="4" creationId="{00000000-0000-0000-0000-000000000000}"/>
          </ac:spMkLst>
        </pc:spChg>
        <pc:spChg chg="add del mod ord">
          <ac:chgData name="王 泽宇" userId="9d3f4cd7f59b24b4" providerId="LiveId" clId="{A0C11F32-A8BD-430D-A285-6CF251102F89}" dt="2020-11-10T11:29:51.072" v="12478" actId="20577"/>
          <ac:spMkLst>
            <pc:docMk/>
            <pc:sldMk cId="2838759603" sldId="930"/>
            <ac:spMk id="7" creationId="{B817F826-489D-43FC-B22B-3FA246100013}"/>
          </ac:spMkLst>
        </pc:spChg>
        <pc:spChg chg="add del mod ord">
          <ac:chgData name="王 泽宇" userId="9d3f4cd7f59b24b4" providerId="LiveId" clId="{A0C11F32-A8BD-430D-A285-6CF251102F89}" dt="2020-11-10T11:29:29.140" v="12470"/>
          <ac:spMkLst>
            <pc:docMk/>
            <pc:sldMk cId="2838759603" sldId="930"/>
            <ac:spMk id="8" creationId="{4F4CBDD0-F06B-44BF-BB56-AB635F4CC84C}"/>
          </ac:spMkLst>
        </pc:spChg>
        <pc:spChg chg="add del mod ord">
          <ac:chgData name="王 泽宇" userId="9d3f4cd7f59b24b4" providerId="LiveId" clId="{A0C11F32-A8BD-430D-A285-6CF251102F89}" dt="2020-11-10T11:30:06.431" v="12483" actId="113"/>
          <ac:spMkLst>
            <pc:docMk/>
            <pc:sldMk cId="2838759603" sldId="930"/>
            <ac:spMk id="9" creationId="{6A01C2B0-2015-496C-A606-A7815DA92182}"/>
          </ac:spMkLst>
        </pc:spChg>
        <pc:spChg chg="add del mod ord">
          <ac:chgData name="王 泽宇" userId="9d3f4cd7f59b24b4" providerId="LiveId" clId="{A0C11F32-A8BD-430D-A285-6CF251102F89}" dt="2020-11-10T11:24:08.027" v="12455" actId="22"/>
          <ac:spMkLst>
            <pc:docMk/>
            <pc:sldMk cId="2838759603" sldId="930"/>
            <ac:spMk id="10" creationId="{4070021D-A3DF-4966-8631-E69636045573}"/>
          </ac:spMkLst>
        </pc:spChg>
        <pc:picChg chg="add del mod">
          <ac:chgData name="王 泽宇" userId="9d3f4cd7f59b24b4" providerId="LiveId" clId="{A0C11F32-A8BD-430D-A285-6CF251102F89}" dt="2020-11-10T11:24:04.651" v="12454" actId="21"/>
          <ac:picMkLst>
            <pc:docMk/>
            <pc:sldMk cId="2838759603" sldId="930"/>
            <ac:picMk id="6" creationId="{88483B9B-5680-431A-BDC6-D4DB0E52F744}"/>
          </ac:picMkLst>
        </pc:picChg>
        <pc:picChg chg="add mod">
          <ac:chgData name="王 泽宇" userId="9d3f4cd7f59b24b4" providerId="LiveId" clId="{A0C11F32-A8BD-430D-A285-6CF251102F89}" dt="2020-11-10T11:24:08.027" v="12455" actId="22"/>
          <ac:picMkLst>
            <pc:docMk/>
            <pc:sldMk cId="2838759603" sldId="930"/>
            <ac:picMk id="12" creationId="{5372A914-FDDE-4D3A-83E9-4DA57776EE46}"/>
          </ac:picMkLst>
        </pc:picChg>
        <pc:picChg chg="add mod">
          <ac:chgData name="王 泽宇" userId="9d3f4cd7f59b24b4" providerId="LiveId" clId="{A0C11F32-A8BD-430D-A285-6CF251102F89}" dt="2020-11-10T11:29:29.140" v="12470"/>
          <ac:picMkLst>
            <pc:docMk/>
            <pc:sldMk cId="2838759603" sldId="930"/>
            <ac:picMk id="13" creationId="{0159770E-80D0-490B-B3FB-0DB1EC6B852D}"/>
          </ac:picMkLst>
        </pc:picChg>
      </pc:sldChg>
      <pc:sldChg chg="addSp delSp modSp mod modClrScheme chgLayout modNotesTx">
        <pc:chgData name="王 泽宇" userId="9d3f4cd7f59b24b4" providerId="LiveId" clId="{A0C11F32-A8BD-430D-A285-6CF251102F89}" dt="2020-11-10T11:53:47.964" v="14080" actId="15"/>
        <pc:sldMkLst>
          <pc:docMk/>
          <pc:sldMk cId="1051430688" sldId="932"/>
        </pc:sldMkLst>
        <pc:spChg chg="mod ord">
          <ac:chgData name="王 泽宇" userId="9d3f4cd7f59b24b4" providerId="LiveId" clId="{A0C11F32-A8BD-430D-A285-6CF251102F89}" dt="2020-11-10T11:47:10.655" v="13886" actId="20577"/>
          <ac:spMkLst>
            <pc:docMk/>
            <pc:sldMk cId="1051430688" sldId="932"/>
            <ac:spMk id="2" creationId="{00000000-0000-0000-0000-000000000000}"/>
          </ac:spMkLst>
        </pc:spChg>
        <pc:spChg chg="add mod ord">
          <ac:chgData name="王 泽宇" userId="9d3f4cd7f59b24b4" providerId="LiveId" clId="{A0C11F32-A8BD-430D-A285-6CF251102F89}" dt="2020-11-10T11:49:45.116" v="14007" actId="20577"/>
          <ac:spMkLst>
            <pc:docMk/>
            <pc:sldMk cId="1051430688" sldId="932"/>
            <ac:spMk id="3" creationId="{8C7649C5-D316-4F96-B59F-8DA15C40481D}"/>
          </ac:spMkLst>
        </pc:spChg>
        <pc:spChg chg="mod ord">
          <ac:chgData name="王 泽宇" userId="9d3f4cd7f59b24b4" providerId="LiveId" clId="{A0C11F32-A8BD-430D-A285-6CF251102F89}" dt="2020-11-10T03:36:55.457" v="806" actId="700"/>
          <ac:spMkLst>
            <pc:docMk/>
            <pc:sldMk cId="1051430688" sldId="932"/>
            <ac:spMk id="4" creationId="{00000000-0000-0000-0000-000000000000}"/>
          </ac:spMkLst>
        </pc:spChg>
        <pc:spChg chg="add mod ord">
          <ac:chgData name="王 泽宇" userId="9d3f4cd7f59b24b4" providerId="LiveId" clId="{A0C11F32-A8BD-430D-A285-6CF251102F89}" dt="2020-11-10T11:53:47.964" v="14080" actId="15"/>
          <ac:spMkLst>
            <pc:docMk/>
            <pc:sldMk cId="1051430688" sldId="932"/>
            <ac:spMk id="5" creationId="{93DFF4F8-98EA-48A9-802C-66257BD74109}"/>
          </ac:spMkLst>
        </pc:spChg>
        <pc:spChg chg="del mod">
          <ac:chgData name="王 泽宇" userId="9d3f4cd7f59b24b4" providerId="LiveId" clId="{A0C11F32-A8BD-430D-A285-6CF251102F89}" dt="2020-11-10T03:35:15.751" v="707" actId="478"/>
          <ac:spMkLst>
            <pc:docMk/>
            <pc:sldMk cId="1051430688" sldId="932"/>
            <ac:spMk id="7" creationId="{67B8CC47-E1BE-4F55-90CB-F4BEFB86C903}"/>
          </ac:spMkLst>
        </pc:spChg>
      </pc:sldChg>
      <pc:sldChg chg="addSp delSp modSp mod modClrScheme chgLayout">
        <pc:chgData name="王 泽宇" userId="9d3f4cd7f59b24b4" providerId="LiveId" clId="{A0C11F32-A8BD-430D-A285-6CF251102F89}" dt="2020-11-10T12:03:09.572" v="14337" actId="20577"/>
        <pc:sldMkLst>
          <pc:docMk/>
          <pc:sldMk cId="1433212642" sldId="933"/>
        </pc:sldMkLst>
        <pc:spChg chg="mod ord">
          <ac:chgData name="王 泽宇" userId="9d3f4cd7f59b24b4" providerId="LiveId" clId="{A0C11F32-A8BD-430D-A285-6CF251102F89}" dt="2020-11-10T05:39:10.369" v="3131" actId="700"/>
          <ac:spMkLst>
            <pc:docMk/>
            <pc:sldMk cId="1433212642" sldId="933"/>
            <ac:spMk id="2" creationId="{00000000-0000-0000-0000-000000000000}"/>
          </ac:spMkLst>
        </pc:spChg>
        <pc:spChg chg="del mod ord">
          <ac:chgData name="王 泽宇" userId="9d3f4cd7f59b24b4" providerId="LiveId" clId="{A0C11F32-A8BD-430D-A285-6CF251102F89}" dt="2020-11-10T07:47:16.788" v="5036" actId="478"/>
          <ac:spMkLst>
            <pc:docMk/>
            <pc:sldMk cId="1433212642" sldId="933"/>
            <ac:spMk id="3" creationId="{1AAFF792-E31A-470C-9346-09332ED68EB0}"/>
          </ac:spMkLst>
        </pc:spChg>
        <pc:spChg chg="mod ord">
          <ac:chgData name="王 泽宇" userId="9d3f4cd7f59b24b4" providerId="LiveId" clId="{A0C11F32-A8BD-430D-A285-6CF251102F89}" dt="2020-11-10T05:39:10.369" v="3131" actId="700"/>
          <ac:spMkLst>
            <pc:docMk/>
            <pc:sldMk cId="1433212642" sldId="933"/>
            <ac:spMk id="4" creationId="{00000000-0000-0000-0000-000000000000}"/>
          </ac:spMkLst>
        </pc:spChg>
        <pc:spChg chg="add del mod ord">
          <ac:chgData name="王 泽宇" userId="9d3f4cd7f59b24b4" providerId="LiveId" clId="{A0C11F32-A8BD-430D-A285-6CF251102F89}" dt="2020-11-10T05:40:02.106" v="3132"/>
          <ac:spMkLst>
            <pc:docMk/>
            <pc:sldMk cId="1433212642" sldId="933"/>
            <ac:spMk id="6" creationId="{7792FF01-CA39-4C80-8981-97DE7CF3FC6C}"/>
          </ac:spMkLst>
        </pc:spChg>
        <pc:spChg chg="add del mod">
          <ac:chgData name="王 泽宇" userId="9d3f4cd7f59b24b4" providerId="LiveId" clId="{A0C11F32-A8BD-430D-A285-6CF251102F89}" dt="2020-11-10T07:47:18.113" v="5037"/>
          <ac:spMkLst>
            <pc:docMk/>
            <pc:sldMk cId="1433212642" sldId="933"/>
            <ac:spMk id="8" creationId="{0D1E589E-F70F-4119-953B-025E9C0BAB31}"/>
          </ac:spMkLst>
        </pc:spChg>
        <pc:spChg chg="add mod">
          <ac:chgData name="王 泽宇" userId="9d3f4cd7f59b24b4" providerId="LiveId" clId="{A0C11F32-A8BD-430D-A285-6CF251102F89}" dt="2020-11-10T12:03:09.572" v="14337" actId="20577"/>
          <ac:spMkLst>
            <pc:docMk/>
            <pc:sldMk cId="1433212642" sldId="933"/>
            <ac:spMk id="9" creationId="{FA083276-8FFB-48B0-976E-ED7534B99286}"/>
          </ac:spMkLst>
        </pc:spChg>
        <pc:picChg chg="add del">
          <ac:chgData name="王 泽宇" userId="9d3f4cd7f59b24b4" providerId="LiveId" clId="{A0C11F32-A8BD-430D-A285-6CF251102F89}" dt="2020-11-10T05:33:53.874" v="2951"/>
          <ac:picMkLst>
            <pc:docMk/>
            <pc:sldMk cId="1433212642" sldId="933"/>
            <ac:picMk id="5" creationId="{F5C06734-FCC6-484C-ADC2-090E37208913}"/>
          </ac:picMkLst>
        </pc:picChg>
        <pc:picChg chg="add mod">
          <ac:chgData name="王 泽宇" userId="9d3f4cd7f59b24b4" providerId="LiveId" clId="{A0C11F32-A8BD-430D-A285-6CF251102F89}" dt="2020-11-10T05:40:02.106" v="3132"/>
          <ac:picMkLst>
            <pc:docMk/>
            <pc:sldMk cId="1433212642" sldId="933"/>
            <ac:picMk id="7" creationId="{1D0BD8A3-4FA8-492D-A5AE-C51A28BC1BBA}"/>
          </ac:picMkLst>
        </pc:picChg>
      </pc:sldChg>
      <pc:sldChg chg="modSp mod modNotesTx">
        <pc:chgData name="王 泽宇" userId="9d3f4cd7f59b24b4" providerId="LiveId" clId="{A0C11F32-A8BD-430D-A285-6CF251102F89}" dt="2020-11-10T11:57:57.711" v="14248" actId="20577"/>
        <pc:sldMkLst>
          <pc:docMk/>
          <pc:sldMk cId="2576006927" sldId="937"/>
        </pc:sldMkLst>
        <pc:spChg chg="mod">
          <ac:chgData name="王 泽宇" userId="9d3f4cd7f59b24b4" providerId="LiveId" clId="{A0C11F32-A8BD-430D-A285-6CF251102F89}" dt="2020-11-10T03:48:59.052" v="923" actId="1076"/>
          <ac:spMkLst>
            <pc:docMk/>
            <pc:sldMk cId="2576006927" sldId="937"/>
            <ac:spMk id="4" creationId="{00000000-0000-0000-0000-000000000000}"/>
          </ac:spMkLst>
        </pc:spChg>
        <pc:graphicFrameChg chg="mod">
          <ac:chgData name="王 泽宇" userId="9d3f4cd7f59b24b4" providerId="LiveId" clId="{A0C11F32-A8BD-430D-A285-6CF251102F89}" dt="2020-11-10T03:50:18.230" v="988" actId="1037"/>
          <ac:graphicFrameMkLst>
            <pc:docMk/>
            <pc:sldMk cId="2576006927" sldId="937"/>
            <ac:graphicFrameMk id="10" creationId="{C3256250-1B8A-4603-9EFD-5E7AF920794B}"/>
          </ac:graphicFrameMkLst>
        </pc:graphicFrameChg>
      </pc:sldChg>
      <pc:sldChg chg="addSp delSp modSp mod modNotesTx">
        <pc:chgData name="王 泽宇" userId="9d3f4cd7f59b24b4" providerId="LiveId" clId="{A0C11F32-A8BD-430D-A285-6CF251102F89}" dt="2020-11-10T12:08:17.647" v="14578" actId="20577"/>
        <pc:sldMkLst>
          <pc:docMk/>
          <pc:sldMk cId="1144971726" sldId="938"/>
        </pc:sldMkLst>
        <pc:spChg chg="mod">
          <ac:chgData name="王 泽宇" userId="9d3f4cd7f59b24b4" providerId="LiveId" clId="{A0C11F32-A8BD-430D-A285-6CF251102F89}" dt="2020-11-10T07:43:39.696" v="5003" actId="20577"/>
          <ac:spMkLst>
            <pc:docMk/>
            <pc:sldMk cId="1144971726" sldId="938"/>
            <ac:spMk id="32" creationId="{D24AC9F1-0C5F-4B18-9F40-3CF2BBB14958}"/>
          </ac:spMkLst>
        </pc:spChg>
        <pc:picChg chg="add del mod">
          <ac:chgData name="王 泽宇" userId="9d3f4cd7f59b24b4" providerId="LiveId" clId="{A0C11F32-A8BD-430D-A285-6CF251102F89}" dt="2020-11-10T06:25:51.919" v="3959" actId="478"/>
          <ac:picMkLst>
            <pc:docMk/>
            <pc:sldMk cId="1144971726" sldId="938"/>
            <ac:picMk id="3" creationId="{86842513-89D2-41EA-A480-63CF187363E7}"/>
          </ac:picMkLst>
        </pc:picChg>
      </pc:sldChg>
      <pc:sldChg chg="modSp mod modNotesTx">
        <pc:chgData name="王 泽宇" userId="9d3f4cd7f59b24b4" providerId="LiveId" clId="{A0C11F32-A8BD-430D-A285-6CF251102F89}" dt="2020-11-10T12:15:12.970" v="14840" actId="20577"/>
        <pc:sldMkLst>
          <pc:docMk/>
          <pc:sldMk cId="1670326069" sldId="939"/>
        </pc:sldMkLst>
        <pc:spChg chg="mod">
          <ac:chgData name="王 泽宇" userId="9d3f4cd7f59b24b4" providerId="LiveId" clId="{A0C11F32-A8BD-430D-A285-6CF251102F89}" dt="2020-11-10T12:15:12.970" v="14840" actId="20577"/>
          <ac:spMkLst>
            <pc:docMk/>
            <pc:sldMk cId="1670326069" sldId="939"/>
            <ac:spMk id="32" creationId="{D24AC9F1-0C5F-4B18-9F40-3CF2BBB14958}"/>
          </ac:spMkLst>
        </pc:spChg>
      </pc:sldChg>
      <pc:sldChg chg="modSp mod modNotesTx">
        <pc:chgData name="王 泽宇" userId="9d3f4cd7f59b24b4" providerId="LiveId" clId="{A0C11F32-A8BD-430D-A285-6CF251102F89}" dt="2020-11-10T08:54:05.905" v="7905" actId="20577"/>
        <pc:sldMkLst>
          <pc:docMk/>
          <pc:sldMk cId="216858127" sldId="940"/>
        </pc:sldMkLst>
        <pc:spChg chg="mod">
          <ac:chgData name="王 泽宇" userId="9d3f4cd7f59b24b4" providerId="LiveId" clId="{A0C11F32-A8BD-430D-A285-6CF251102F89}" dt="2020-11-10T08:54:05.905" v="7905" actId="20577"/>
          <ac:spMkLst>
            <pc:docMk/>
            <pc:sldMk cId="216858127" sldId="940"/>
            <ac:spMk id="7" creationId="{A2F50EBD-8AD8-47BA-AA2F-667ACF314D14}"/>
          </ac:spMkLst>
        </pc:spChg>
      </pc:sldChg>
      <pc:sldChg chg="modSp mod">
        <pc:chgData name="王 泽宇" userId="9d3f4cd7f59b24b4" providerId="LiveId" clId="{A0C11F32-A8BD-430D-A285-6CF251102F89}" dt="2020-11-10T12:24:06.344" v="14912" actId="20577"/>
        <pc:sldMkLst>
          <pc:docMk/>
          <pc:sldMk cId="1189197922" sldId="948"/>
        </pc:sldMkLst>
        <pc:spChg chg="mod">
          <ac:chgData name="王 泽宇" userId="9d3f4cd7f59b24b4" providerId="LiveId" clId="{A0C11F32-A8BD-430D-A285-6CF251102F89}" dt="2020-11-10T12:24:06.344" v="14912" actId="20577"/>
          <ac:spMkLst>
            <pc:docMk/>
            <pc:sldMk cId="1189197922" sldId="948"/>
            <ac:spMk id="6" creationId="{5B3FBF8F-E412-43C0-BED9-F99904082EAB}"/>
          </ac:spMkLst>
        </pc:spChg>
      </pc:sldChg>
      <pc:sldChg chg="del">
        <pc:chgData name="王 泽宇" userId="9d3f4cd7f59b24b4" providerId="LiveId" clId="{A0C11F32-A8BD-430D-A285-6CF251102F89}" dt="2020-11-10T10:57:42.547" v="11826" actId="47"/>
        <pc:sldMkLst>
          <pc:docMk/>
          <pc:sldMk cId="2358767687" sldId="949"/>
        </pc:sldMkLst>
      </pc:sldChg>
      <pc:sldChg chg="addSp delSp modSp mod modClrScheme chgLayout modNotesTx">
        <pc:chgData name="王 泽宇" userId="9d3f4cd7f59b24b4" providerId="LiveId" clId="{A0C11F32-A8BD-430D-A285-6CF251102F89}" dt="2020-11-10T12:01:23.275" v="14335" actId="20577"/>
        <pc:sldMkLst>
          <pc:docMk/>
          <pc:sldMk cId="3410833431" sldId="955"/>
        </pc:sldMkLst>
        <pc:spChg chg="mod ord">
          <ac:chgData name="王 泽宇" userId="9d3f4cd7f59b24b4" providerId="LiveId" clId="{A0C11F32-A8BD-430D-A285-6CF251102F89}" dt="2020-11-10T03:56:27.356" v="993" actId="700"/>
          <ac:spMkLst>
            <pc:docMk/>
            <pc:sldMk cId="3410833431" sldId="955"/>
            <ac:spMk id="2" creationId="{00000000-0000-0000-0000-000000000000}"/>
          </ac:spMkLst>
        </pc:spChg>
        <pc:spChg chg="add mod ord">
          <ac:chgData name="王 泽宇" userId="9d3f4cd7f59b24b4" providerId="LiveId" clId="{A0C11F32-A8BD-430D-A285-6CF251102F89}" dt="2020-11-10T05:13:50.013" v="2174" actId="20577"/>
          <ac:spMkLst>
            <pc:docMk/>
            <pc:sldMk cId="3410833431" sldId="955"/>
            <ac:spMk id="3" creationId="{90841A9B-CB2F-49A7-97FC-BE9483486461}"/>
          </ac:spMkLst>
        </pc:spChg>
        <pc:spChg chg="mod ord">
          <ac:chgData name="王 泽宇" userId="9d3f4cd7f59b24b4" providerId="LiveId" clId="{A0C11F32-A8BD-430D-A285-6CF251102F89}" dt="2020-11-10T03:56:27.356" v="993" actId="700"/>
          <ac:spMkLst>
            <pc:docMk/>
            <pc:sldMk cId="3410833431" sldId="955"/>
            <ac:spMk id="4" creationId="{00000000-0000-0000-0000-000000000000}"/>
          </ac:spMkLst>
        </pc:spChg>
        <pc:spChg chg="del mod">
          <ac:chgData name="王 泽宇" userId="9d3f4cd7f59b24b4" providerId="LiveId" clId="{A0C11F32-A8BD-430D-A285-6CF251102F89}" dt="2020-11-10T05:13:58.788" v="2175" actId="478"/>
          <ac:spMkLst>
            <pc:docMk/>
            <pc:sldMk cId="3410833431" sldId="955"/>
            <ac:spMk id="5" creationId="{71072A9E-A93E-4EE9-AE7B-7F205062483B}"/>
          </ac:spMkLst>
        </pc:spChg>
        <pc:spChg chg="add del mod ord">
          <ac:chgData name="王 泽宇" userId="9d3f4cd7f59b24b4" providerId="LiveId" clId="{A0C11F32-A8BD-430D-A285-6CF251102F89}" dt="2020-11-10T03:57:37.131" v="1083"/>
          <ac:spMkLst>
            <pc:docMk/>
            <pc:sldMk cId="3410833431" sldId="955"/>
            <ac:spMk id="6" creationId="{25FE47FA-033C-447B-9853-CA8578F3C532}"/>
          </ac:spMkLst>
        </pc:spChg>
        <pc:picChg chg="add mod">
          <ac:chgData name="王 泽宇" userId="9d3f4cd7f59b24b4" providerId="LiveId" clId="{A0C11F32-A8BD-430D-A285-6CF251102F89}" dt="2020-11-10T03:57:37.131" v="1083"/>
          <ac:picMkLst>
            <pc:docMk/>
            <pc:sldMk cId="3410833431" sldId="955"/>
            <ac:picMk id="7" creationId="{9CE60046-8B87-4DC5-A3B3-50D993582B61}"/>
          </ac:picMkLst>
        </pc:picChg>
      </pc:sldChg>
      <pc:sldChg chg="addSp delSp modSp mod modClrScheme chgLayout modNotesTx">
        <pc:chgData name="王 泽宇" userId="9d3f4cd7f59b24b4" providerId="LiveId" clId="{A0C11F32-A8BD-430D-A285-6CF251102F89}" dt="2020-11-10T09:56:40.318" v="8918" actId="20577"/>
        <pc:sldMkLst>
          <pc:docMk/>
          <pc:sldMk cId="4050279149" sldId="956"/>
        </pc:sldMkLst>
        <pc:spChg chg="mod ord">
          <ac:chgData name="王 泽宇" userId="9d3f4cd7f59b24b4" providerId="LiveId" clId="{A0C11F32-A8BD-430D-A285-6CF251102F89}" dt="2020-11-10T09:39:49.483" v="8446" actId="700"/>
          <ac:spMkLst>
            <pc:docMk/>
            <pc:sldMk cId="4050279149" sldId="956"/>
            <ac:spMk id="2" creationId="{00000000-0000-0000-0000-000000000000}"/>
          </ac:spMkLst>
        </pc:spChg>
        <pc:spChg chg="del mod ord">
          <ac:chgData name="王 泽宇" userId="9d3f4cd7f59b24b4" providerId="LiveId" clId="{A0C11F32-A8BD-430D-A285-6CF251102F89}" dt="2020-11-10T09:39:56.235" v="8448" actId="478"/>
          <ac:spMkLst>
            <pc:docMk/>
            <pc:sldMk cId="4050279149" sldId="956"/>
            <ac:spMk id="3" creationId="{BAFE8261-82CB-48E6-87EE-AEFE95FB012D}"/>
          </ac:spMkLst>
        </pc:spChg>
        <pc:spChg chg="mod ord">
          <ac:chgData name="王 泽宇" userId="9d3f4cd7f59b24b4" providerId="LiveId" clId="{A0C11F32-A8BD-430D-A285-6CF251102F89}" dt="2020-11-10T09:39:49.483" v="8446" actId="700"/>
          <ac:spMkLst>
            <pc:docMk/>
            <pc:sldMk cId="4050279149" sldId="956"/>
            <ac:spMk id="4" creationId="{00000000-0000-0000-0000-000000000000}"/>
          </ac:spMkLst>
        </pc:spChg>
        <pc:spChg chg="add del mod ord">
          <ac:chgData name="王 泽宇" userId="9d3f4cd7f59b24b4" providerId="LiveId" clId="{A0C11F32-A8BD-430D-A285-6CF251102F89}" dt="2020-11-10T09:40:31.368" v="8450"/>
          <ac:spMkLst>
            <pc:docMk/>
            <pc:sldMk cId="4050279149" sldId="956"/>
            <ac:spMk id="5" creationId="{08299336-36B4-4582-AAC2-F1C2A5053C69}"/>
          </ac:spMkLst>
        </pc:spChg>
        <pc:spChg chg="add del mod">
          <ac:chgData name="王 泽宇" userId="9d3f4cd7f59b24b4" providerId="LiveId" clId="{A0C11F32-A8BD-430D-A285-6CF251102F89}" dt="2020-11-10T09:39:57.538" v="8449"/>
          <ac:spMkLst>
            <pc:docMk/>
            <pc:sldMk cId="4050279149" sldId="956"/>
            <ac:spMk id="6" creationId="{56FE5491-3CF0-4273-B320-23836690EF5F}"/>
          </ac:spMkLst>
        </pc:spChg>
        <pc:picChg chg="add mod">
          <ac:chgData name="王 泽宇" userId="9d3f4cd7f59b24b4" providerId="LiveId" clId="{A0C11F32-A8BD-430D-A285-6CF251102F89}" dt="2020-11-10T09:39:57.538" v="8449"/>
          <ac:picMkLst>
            <pc:docMk/>
            <pc:sldMk cId="4050279149" sldId="956"/>
            <ac:picMk id="7" creationId="{C682C4D4-0012-45FA-B441-65664A445C8D}"/>
          </ac:picMkLst>
        </pc:picChg>
        <pc:picChg chg="add mod">
          <ac:chgData name="王 泽宇" userId="9d3f4cd7f59b24b4" providerId="LiveId" clId="{A0C11F32-A8BD-430D-A285-6CF251102F89}" dt="2020-11-10T09:40:31.368" v="8450"/>
          <ac:picMkLst>
            <pc:docMk/>
            <pc:sldMk cId="4050279149" sldId="956"/>
            <ac:picMk id="8" creationId="{94E70EC7-5005-412D-B67B-F65F7701A957}"/>
          </ac:picMkLst>
        </pc:picChg>
      </pc:sldChg>
      <pc:sldChg chg="addSp delSp modSp mod modClrScheme chgLayout">
        <pc:chgData name="王 泽宇" userId="9d3f4cd7f59b24b4" providerId="LiveId" clId="{A0C11F32-A8BD-430D-A285-6CF251102F89}" dt="2020-11-10T10:54:33.532" v="11704" actId="20577"/>
        <pc:sldMkLst>
          <pc:docMk/>
          <pc:sldMk cId="2283040978" sldId="957"/>
        </pc:sldMkLst>
        <pc:spChg chg="mod ord">
          <ac:chgData name="王 泽宇" userId="9d3f4cd7f59b24b4" providerId="LiveId" clId="{A0C11F32-A8BD-430D-A285-6CF251102F89}" dt="2020-11-10T10:49:12.667" v="11360" actId="700"/>
          <ac:spMkLst>
            <pc:docMk/>
            <pc:sldMk cId="2283040978" sldId="957"/>
            <ac:spMk id="2" creationId="{00000000-0000-0000-0000-000000000000}"/>
          </ac:spMkLst>
        </pc:spChg>
        <pc:spChg chg="add del mod ord">
          <ac:chgData name="王 泽宇" userId="9d3f4cd7f59b24b4" providerId="LiveId" clId="{A0C11F32-A8BD-430D-A285-6CF251102F89}" dt="2020-11-10T10:49:12.667" v="11360" actId="700"/>
          <ac:spMkLst>
            <pc:docMk/>
            <pc:sldMk cId="2283040978" sldId="957"/>
            <ac:spMk id="3" creationId="{890C2728-F4AE-4EE0-A632-B38783F9EFFC}"/>
          </ac:spMkLst>
        </pc:spChg>
        <pc:spChg chg="mod ord">
          <ac:chgData name="王 泽宇" userId="9d3f4cd7f59b24b4" providerId="LiveId" clId="{A0C11F32-A8BD-430D-A285-6CF251102F89}" dt="2020-11-10T10:49:12.667" v="11360" actId="700"/>
          <ac:spMkLst>
            <pc:docMk/>
            <pc:sldMk cId="2283040978" sldId="957"/>
            <ac:spMk id="4" creationId="{00000000-0000-0000-0000-000000000000}"/>
          </ac:spMkLst>
        </pc:spChg>
        <pc:spChg chg="add mod ord">
          <ac:chgData name="王 泽宇" userId="9d3f4cd7f59b24b4" providerId="LiveId" clId="{A0C11F32-A8BD-430D-A285-6CF251102F89}" dt="2020-11-10T10:54:33.532" v="11704" actId="20577"/>
          <ac:spMkLst>
            <pc:docMk/>
            <pc:sldMk cId="2283040978" sldId="957"/>
            <ac:spMk id="6" creationId="{272D4B25-46B3-406A-804B-30D4F6FB7AEA}"/>
          </ac:spMkLst>
        </pc:spChg>
        <pc:spChg chg="add del mod ord">
          <ac:chgData name="王 泽宇" userId="9d3f4cd7f59b24b4" providerId="LiveId" clId="{A0C11F32-A8BD-430D-A285-6CF251102F89}" dt="2020-11-10T10:49:14.063" v="11361"/>
          <ac:spMkLst>
            <pc:docMk/>
            <pc:sldMk cId="2283040978" sldId="957"/>
            <ac:spMk id="7" creationId="{6185F2D7-DBB4-406B-8A3B-6CE20AEA0CDC}"/>
          </ac:spMkLst>
        </pc:spChg>
        <pc:picChg chg="add del mod">
          <ac:chgData name="王 泽宇" userId="9d3f4cd7f59b24b4" providerId="LiveId" clId="{A0C11F32-A8BD-430D-A285-6CF251102F89}" dt="2020-11-10T10:49:02.994" v="11359"/>
          <ac:picMkLst>
            <pc:docMk/>
            <pc:sldMk cId="2283040978" sldId="957"/>
            <ac:picMk id="5" creationId="{360A680E-ADDE-4538-9E0C-DBB33B3CAC2E}"/>
          </ac:picMkLst>
        </pc:picChg>
        <pc:picChg chg="add mod">
          <ac:chgData name="王 泽宇" userId="9d3f4cd7f59b24b4" providerId="LiveId" clId="{A0C11F32-A8BD-430D-A285-6CF251102F89}" dt="2020-11-10T10:49:14.063" v="11361"/>
          <ac:picMkLst>
            <pc:docMk/>
            <pc:sldMk cId="2283040978" sldId="957"/>
            <ac:picMk id="8" creationId="{D3B76E65-13C7-4998-BC34-AA4B62248E31}"/>
          </ac:picMkLst>
        </pc:picChg>
      </pc:sldChg>
      <pc:sldChg chg="modSp mod modNotesTx">
        <pc:chgData name="王 泽宇" userId="9d3f4cd7f59b24b4" providerId="LiveId" clId="{A0C11F32-A8BD-430D-A285-6CF251102F89}" dt="2020-11-10T11:54:27.315" v="14142" actId="20577"/>
        <pc:sldMkLst>
          <pc:docMk/>
          <pc:sldMk cId="1308381931" sldId="958"/>
        </pc:sldMkLst>
        <pc:spChg chg="mod">
          <ac:chgData name="王 泽宇" userId="9d3f4cd7f59b24b4" providerId="LiveId" clId="{A0C11F32-A8BD-430D-A285-6CF251102F89}" dt="2020-11-10T11:51:43.935" v="14078" actId="20577"/>
          <ac:spMkLst>
            <pc:docMk/>
            <pc:sldMk cId="1308381931" sldId="958"/>
            <ac:spMk id="2" creationId="{FCFA546C-9D1E-4543-9E3F-9F6A77DFD91B}"/>
          </ac:spMkLst>
        </pc:spChg>
      </pc:sldChg>
      <pc:sldChg chg="addSp delSp modSp mod modNotesTx">
        <pc:chgData name="王 泽宇" userId="9d3f4cd7f59b24b4" providerId="LiveId" clId="{A0C11F32-A8BD-430D-A285-6CF251102F89}" dt="2020-11-10T10:24:21.391" v="10460" actId="20577"/>
        <pc:sldMkLst>
          <pc:docMk/>
          <pc:sldMk cId="3907082935" sldId="959"/>
        </pc:sldMkLst>
        <pc:spChg chg="del mod">
          <ac:chgData name="王 泽宇" userId="9d3f4cd7f59b24b4" providerId="LiveId" clId="{A0C11F32-A8BD-430D-A285-6CF251102F89}" dt="2020-11-10T10:20:59.460" v="10206"/>
          <ac:spMkLst>
            <pc:docMk/>
            <pc:sldMk cId="3907082935" sldId="959"/>
            <ac:spMk id="3" creationId="{E8E44ABD-4978-4F82-893E-0697DD2E45F0}"/>
          </ac:spMkLst>
        </pc:spChg>
        <pc:picChg chg="add mod">
          <ac:chgData name="王 泽宇" userId="9d3f4cd7f59b24b4" providerId="LiveId" clId="{A0C11F32-A8BD-430D-A285-6CF251102F89}" dt="2020-11-10T10:20:59.460" v="10206"/>
          <ac:picMkLst>
            <pc:docMk/>
            <pc:sldMk cId="3907082935" sldId="959"/>
            <ac:picMk id="5" creationId="{FC4853BC-D8D2-4621-A7AA-01B792103F73}"/>
          </ac:picMkLst>
        </pc:picChg>
      </pc:sldChg>
      <pc:sldChg chg="addSp delSp modSp mod modClrScheme chgLayout modNotesTx">
        <pc:chgData name="王 泽宇" userId="9d3f4cd7f59b24b4" providerId="LiveId" clId="{A0C11F32-A8BD-430D-A285-6CF251102F89}" dt="2020-11-10T10:09:38.438" v="9495" actId="20577"/>
        <pc:sldMkLst>
          <pc:docMk/>
          <pc:sldMk cId="3298286456" sldId="960"/>
        </pc:sldMkLst>
        <pc:spChg chg="mod ord">
          <ac:chgData name="王 泽宇" userId="9d3f4cd7f59b24b4" providerId="LiveId" clId="{A0C11F32-A8BD-430D-A285-6CF251102F89}" dt="2020-11-10T09:59:02.920" v="8919" actId="700"/>
          <ac:spMkLst>
            <pc:docMk/>
            <pc:sldMk cId="3298286456" sldId="960"/>
            <ac:spMk id="2" creationId="{00000000-0000-0000-0000-000000000000}"/>
          </ac:spMkLst>
        </pc:spChg>
        <pc:spChg chg="del mod ord">
          <ac:chgData name="王 泽宇" userId="9d3f4cd7f59b24b4" providerId="LiveId" clId="{A0C11F32-A8BD-430D-A285-6CF251102F89}" dt="2020-11-10T09:59:06.232" v="8921"/>
          <ac:spMkLst>
            <pc:docMk/>
            <pc:sldMk cId="3298286456" sldId="960"/>
            <ac:spMk id="3" creationId="{173FB88B-E61D-4F20-8F91-F1DFD427BF37}"/>
          </ac:spMkLst>
        </pc:spChg>
        <pc:spChg chg="mod ord">
          <ac:chgData name="王 泽宇" userId="9d3f4cd7f59b24b4" providerId="LiveId" clId="{A0C11F32-A8BD-430D-A285-6CF251102F89}" dt="2020-11-10T09:59:02.920" v="8919" actId="700"/>
          <ac:spMkLst>
            <pc:docMk/>
            <pc:sldMk cId="3298286456" sldId="960"/>
            <ac:spMk id="4" creationId="{00000000-0000-0000-0000-000000000000}"/>
          </ac:spMkLst>
        </pc:spChg>
        <pc:spChg chg="add del mod ord">
          <ac:chgData name="王 泽宇" userId="9d3f4cd7f59b24b4" providerId="LiveId" clId="{A0C11F32-A8BD-430D-A285-6CF251102F89}" dt="2020-11-10T09:59:25.733" v="8922"/>
          <ac:spMkLst>
            <pc:docMk/>
            <pc:sldMk cId="3298286456" sldId="960"/>
            <ac:spMk id="5" creationId="{75ED44F8-C5E0-4CF1-9DE5-4BB45A3827AE}"/>
          </ac:spMkLst>
        </pc:spChg>
        <pc:picChg chg="add mod">
          <ac:chgData name="王 泽宇" userId="9d3f4cd7f59b24b4" providerId="LiveId" clId="{A0C11F32-A8BD-430D-A285-6CF251102F89}" dt="2020-11-10T09:59:06.232" v="8921"/>
          <ac:picMkLst>
            <pc:docMk/>
            <pc:sldMk cId="3298286456" sldId="960"/>
            <ac:picMk id="6" creationId="{04ACDA0B-1A5F-4306-8B4E-C040BA5E6970}"/>
          </ac:picMkLst>
        </pc:picChg>
        <pc:picChg chg="add mod">
          <ac:chgData name="王 泽宇" userId="9d3f4cd7f59b24b4" providerId="LiveId" clId="{A0C11F32-A8BD-430D-A285-6CF251102F89}" dt="2020-11-10T09:59:25.733" v="8922"/>
          <ac:picMkLst>
            <pc:docMk/>
            <pc:sldMk cId="3298286456" sldId="960"/>
            <ac:picMk id="7" creationId="{C26B6CAA-5128-4126-AE5F-2E999B5BADB5}"/>
          </ac:picMkLst>
        </pc:picChg>
      </pc:sldChg>
      <pc:sldChg chg="addSp delSp modSp mod modClrScheme chgLayout modNotesTx">
        <pc:chgData name="王 泽宇" userId="9d3f4cd7f59b24b4" providerId="LiveId" clId="{A0C11F32-A8BD-430D-A285-6CF251102F89}" dt="2020-11-10T10:47:28.286" v="11353" actId="20577"/>
        <pc:sldMkLst>
          <pc:docMk/>
          <pc:sldMk cId="3873526967" sldId="961"/>
        </pc:sldMkLst>
        <pc:spChg chg="mod ord">
          <ac:chgData name="王 泽宇" userId="9d3f4cd7f59b24b4" providerId="LiveId" clId="{A0C11F32-A8BD-430D-A285-6CF251102F89}" dt="2020-11-10T10:26:58.451" v="10462" actId="700"/>
          <ac:spMkLst>
            <pc:docMk/>
            <pc:sldMk cId="3873526967" sldId="961"/>
            <ac:spMk id="2" creationId="{646E84FF-4C92-4313-945E-FE4229E9E753}"/>
          </ac:spMkLst>
        </pc:spChg>
        <pc:spChg chg="del mod ord">
          <ac:chgData name="王 泽宇" userId="9d3f4cd7f59b24b4" providerId="LiveId" clId="{A0C11F32-A8BD-430D-A285-6CF251102F89}" dt="2020-11-10T10:26:58.451" v="10462" actId="700"/>
          <ac:spMkLst>
            <pc:docMk/>
            <pc:sldMk cId="3873526967" sldId="961"/>
            <ac:spMk id="3" creationId="{3D22741B-5C6B-46E9-B6F4-542B0D3911E1}"/>
          </ac:spMkLst>
        </pc:spChg>
        <pc:spChg chg="mod ord">
          <ac:chgData name="王 泽宇" userId="9d3f4cd7f59b24b4" providerId="LiveId" clId="{A0C11F32-A8BD-430D-A285-6CF251102F89}" dt="2020-11-10T10:26:58.451" v="10462" actId="700"/>
          <ac:spMkLst>
            <pc:docMk/>
            <pc:sldMk cId="3873526967" sldId="961"/>
            <ac:spMk id="4" creationId="{71C41599-6D97-4004-8F34-63ADB2C5C535}"/>
          </ac:spMkLst>
        </pc:spChg>
        <pc:spChg chg="add del mod ord">
          <ac:chgData name="王 泽宇" userId="9d3f4cd7f59b24b4" providerId="LiveId" clId="{A0C11F32-A8BD-430D-A285-6CF251102F89}" dt="2020-11-10T10:26:59.598" v="10463"/>
          <ac:spMkLst>
            <pc:docMk/>
            <pc:sldMk cId="3873526967" sldId="961"/>
            <ac:spMk id="5" creationId="{ED0150B0-5E59-41D9-AAEB-8A11F87B9DFA}"/>
          </ac:spMkLst>
        </pc:spChg>
        <pc:spChg chg="add del mod ord">
          <ac:chgData name="王 泽宇" userId="9d3f4cd7f59b24b4" providerId="LiveId" clId="{A0C11F32-A8BD-430D-A285-6CF251102F89}" dt="2020-11-10T10:27:14.720" v="10464"/>
          <ac:spMkLst>
            <pc:docMk/>
            <pc:sldMk cId="3873526967" sldId="961"/>
            <ac:spMk id="6" creationId="{FAB97FD7-753B-40D6-B7EA-F6C0A0BAECE1}"/>
          </ac:spMkLst>
        </pc:spChg>
        <pc:picChg chg="add mod">
          <ac:chgData name="王 泽宇" userId="9d3f4cd7f59b24b4" providerId="LiveId" clId="{A0C11F32-A8BD-430D-A285-6CF251102F89}" dt="2020-11-10T10:26:59.598" v="10463"/>
          <ac:picMkLst>
            <pc:docMk/>
            <pc:sldMk cId="3873526967" sldId="961"/>
            <ac:picMk id="7" creationId="{B1EC0B76-E5A5-4DD0-8EBB-E0151D076772}"/>
          </ac:picMkLst>
        </pc:picChg>
        <pc:picChg chg="add mod">
          <ac:chgData name="王 泽宇" userId="9d3f4cd7f59b24b4" providerId="LiveId" clId="{A0C11F32-A8BD-430D-A285-6CF251102F89}" dt="2020-11-10T10:27:14.720" v="10464"/>
          <ac:picMkLst>
            <pc:docMk/>
            <pc:sldMk cId="3873526967" sldId="961"/>
            <ac:picMk id="8" creationId="{A0FB51E6-CADB-49EA-AC43-A203D77C5928}"/>
          </ac:picMkLst>
        </pc:picChg>
      </pc:sldChg>
      <pc:sldChg chg="modSp mod modNotesTx">
        <pc:chgData name="王 泽宇" userId="9d3f4cd7f59b24b4" providerId="LiveId" clId="{A0C11F32-A8BD-430D-A285-6CF251102F89}" dt="2020-11-10T09:21:19.067" v="8065" actId="20577"/>
        <pc:sldMkLst>
          <pc:docMk/>
          <pc:sldMk cId="1781074966" sldId="962"/>
        </pc:sldMkLst>
        <pc:spChg chg="mod">
          <ac:chgData name="王 泽宇" userId="9d3f4cd7f59b24b4" providerId="LiveId" clId="{A0C11F32-A8BD-430D-A285-6CF251102F89}" dt="2020-11-10T09:18:26.048" v="7945" actId="15"/>
          <ac:spMkLst>
            <pc:docMk/>
            <pc:sldMk cId="1781074966" sldId="962"/>
            <ac:spMk id="3" creationId="{19C0D08F-7F85-41B1-B63E-3C7C5615FDE8}"/>
          </ac:spMkLst>
        </pc:spChg>
        <pc:spChg chg="mod">
          <ac:chgData name="王 泽宇" userId="9d3f4cd7f59b24b4" providerId="LiveId" clId="{A0C11F32-A8BD-430D-A285-6CF251102F89}" dt="2020-11-10T09:21:19.067" v="8065" actId="20577"/>
          <ac:spMkLst>
            <pc:docMk/>
            <pc:sldMk cId="1781074966" sldId="962"/>
            <ac:spMk id="4" creationId="{35645481-A238-4196-A4BB-EA6DE28EC4E9}"/>
          </ac:spMkLst>
        </pc:spChg>
      </pc:sldChg>
      <pc:sldChg chg="addSp delSp modSp mod ord modClrScheme chgLayout modNotesTx">
        <pc:chgData name="王 泽宇" userId="9d3f4cd7f59b24b4" providerId="LiveId" clId="{A0C11F32-A8BD-430D-A285-6CF251102F89}" dt="2020-11-10T10:22:36.185" v="10217"/>
        <pc:sldMkLst>
          <pc:docMk/>
          <pc:sldMk cId="2296982738" sldId="963"/>
        </pc:sldMkLst>
        <pc:spChg chg="mod ord">
          <ac:chgData name="王 泽宇" userId="9d3f4cd7f59b24b4" providerId="LiveId" clId="{A0C11F32-A8BD-430D-A285-6CF251102F89}" dt="2020-11-10T10:11:34.724" v="9496" actId="700"/>
          <ac:spMkLst>
            <pc:docMk/>
            <pc:sldMk cId="2296982738" sldId="963"/>
            <ac:spMk id="2" creationId="{5E496B29-16DC-4422-944A-9B59B7AD483F}"/>
          </ac:spMkLst>
        </pc:spChg>
        <pc:spChg chg="del mod ord">
          <ac:chgData name="王 泽宇" userId="9d3f4cd7f59b24b4" providerId="LiveId" clId="{A0C11F32-A8BD-430D-A285-6CF251102F89}" dt="2020-11-10T10:11:38.196" v="9498"/>
          <ac:spMkLst>
            <pc:docMk/>
            <pc:sldMk cId="2296982738" sldId="963"/>
            <ac:spMk id="3" creationId="{4BD9F42B-C860-4198-ABD4-8910161CAB9D}"/>
          </ac:spMkLst>
        </pc:spChg>
        <pc:spChg chg="mod ord">
          <ac:chgData name="王 泽宇" userId="9d3f4cd7f59b24b4" providerId="LiveId" clId="{A0C11F32-A8BD-430D-A285-6CF251102F89}" dt="2020-11-10T10:11:34.724" v="9496" actId="700"/>
          <ac:spMkLst>
            <pc:docMk/>
            <pc:sldMk cId="2296982738" sldId="963"/>
            <ac:spMk id="4" creationId="{7FF710D6-867A-4E80-BC76-0BC7AF56828F}"/>
          </ac:spMkLst>
        </pc:spChg>
        <pc:spChg chg="add del mod ord">
          <ac:chgData name="王 泽宇" userId="9d3f4cd7f59b24b4" providerId="LiveId" clId="{A0C11F32-A8BD-430D-A285-6CF251102F89}" dt="2020-11-10T10:11:51.777" v="9499"/>
          <ac:spMkLst>
            <pc:docMk/>
            <pc:sldMk cId="2296982738" sldId="963"/>
            <ac:spMk id="5" creationId="{89D53554-20A7-470E-9253-7E08BE005D88}"/>
          </ac:spMkLst>
        </pc:spChg>
        <pc:picChg chg="add mod">
          <ac:chgData name="王 泽宇" userId="9d3f4cd7f59b24b4" providerId="LiveId" clId="{A0C11F32-A8BD-430D-A285-6CF251102F89}" dt="2020-11-10T10:11:38.196" v="9498"/>
          <ac:picMkLst>
            <pc:docMk/>
            <pc:sldMk cId="2296982738" sldId="963"/>
            <ac:picMk id="6" creationId="{0D025812-44E3-44E3-B07D-6F0A07EA200B}"/>
          </ac:picMkLst>
        </pc:picChg>
        <pc:picChg chg="add mod">
          <ac:chgData name="王 泽宇" userId="9d3f4cd7f59b24b4" providerId="LiveId" clId="{A0C11F32-A8BD-430D-A285-6CF251102F89}" dt="2020-11-10T10:11:51.777" v="9499"/>
          <ac:picMkLst>
            <pc:docMk/>
            <pc:sldMk cId="2296982738" sldId="963"/>
            <ac:picMk id="7" creationId="{452AD21E-3D5F-49B7-B8BF-FBC51A58CF2B}"/>
          </ac:picMkLst>
        </pc:picChg>
      </pc:sldChg>
      <pc:sldChg chg="addSp modSp new mod modShow">
        <pc:chgData name="王 泽宇" userId="9d3f4cd7f59b24b4" providerId="LiveId" clId="{A0C11F32-A8BD-430D-A285-6CF251102F89}" dt="2020-11-10T11:13:59.054" v="12423" actId="729"/>
        <pc:sldMkLst>
          <pc:docMk/>
          <pc:sldMk cId="1671353344" sldId="964"/>
        </pc:sldMkLst>
        <pc:spChg chg="mod">
          <ac:chgData name="王 泽宇" userId="9d3f4cd7f59b24b4" providerId="LiveId" clId="{A0C11F32-A8BD-430D-A285-6CF251102F89}" dt="2020-11-10T03:15:49.178" v="192" actId="20577"/>
          <ac:spMkLst>
            <pc:docMk/>
            <pc:sldMk cId="1671353344" sldId="964"/>
            <ac:spMk id="2" creationId="{67204975-6347-4B19-B633-AA6D7D5AA444}"/>
          </ac:spMkLst>
        </pc:spChg>
        <pc:spChg chg="add mod">
          <ac:chgData name="王 泽宇" userId="9d3f4cd7f59b24b4" providerId="LiveId" clId="{A0C11F32-A8BD-430D-A285-6CF251102F89}" dt="2020-11-10T03:20:51.797" v="296" actId="1076"/>
          <ac:spMkLst>
            <pc:docMk/>
            <pc:sldMk cId="1671353344" sldId="964"/>
            <ac:spMk id="10" creationId="{88B77E71-A377-485E-90EC-79514C642754}"/>
          </ac:spMkLst>
        </pc:spChg>
        <pc:picChg chg="add mod">
          <ac:chgData name="王 泽宇" userId="9d3f4cd7f59b24b4" providerId="LiveId" clId="{A0C11F32-A8BD-430D-A285-6CF251102F89}" dt="2020-11-10T03:16:04.183" v="194" actId="1076"/>
          <ac:picMkLst>
            <pc:docMk/>
            <pc:sldMk cId="1671353344" sldId="964"/>
            <ac:picMk id="6" creationId="{E693DCEE-6B0E-4C76-8F85-5870176078EB}"/>
          </ac:picMkLst>
        </pc:picChg>
        <pc:picChg chg="add mod">
          <ac:chgData name="王 泽宇" userId="9d3f4cd7f59b24b4" providerId="LiveId" clId="{A0C11F32-A8BD-430D-A285-6CF251102F89}" dt="2020-11-10T03:21:12.301" v="298" actId="1076"/>
          <ac:picMkLst>
            <pc:docMk/>
            <pc:sldMk cId="1671353344" sldId="964"/>
            <ac:picMk id="8" creationId="{AB230C04-83FC-416F-9A14-A8176E562E31}"/>
          </ac:picMkLst>
        </pc:picChg>
      </pc:sldChg>
      <pc:sldChg chg="addSp delSp modSp new mod">
        <pc:chgData name="王 泽宇" userId="9d3f4cd7f59b24b4" providerId="LiveId" clId="{A0C11F32-A8BD-430D-A285-6CF251102F89}" dt="2020-11-10T05:54:35.070" v="3630"/>
        <pc:sldMkLst>
          <pc:docMk/>
          <pc:sldMk cId="3632853733" sldId="965"/>
        </pc:sldMkLst>
        <pc:spChg chg="mod">
          <ac:chgData name="王 泽宇" userId="9d3f4cd7f59b24b4" providerId="LiveId" clId="{A0C11F32-A8BD-430D-A285-6CF251102F89}" dt="2020-11-10T05:34:09.339" v="2953"/>
          <ac:spMkLst>
            <pc:docMk/>
            <pc:sldMk cId="3632853733" sldId="965"/>
            <ac:spMk id="2" creationId="{2170F359-4EC7-41CA-8E5C-6696954F3959}"/>
          </ac:spMkLst>
        </pc:spChg>
        <pc:spChg chg="del">
          <ac:chgData name="王 泽宇" userId="9d3f4cd7f59b24b4" providerId="LiveId" clId="{A0C11F32-A8BD-430D-A285-6CF251102F89}" dt="2020-11-10T05:54:35.070" v="3630"/>
          <ac:spMkLst>
            <pc:docMk/>
            <pc:sldMk cId="3632853733" sldId="965"/>
            <ac:spMk id="3" creationId="{AF540F31-1C45-47EA-99F3-079D9E8A3594}"/>
          </ac:spMkLst>
        </pc:spChg>
        <pc:picChg chg="add mod">
          <ac:chgData name="王 泽宇" userId="9d3f4cd7f59b24b4" providerId="LiveId" clId="{A0C11F32-A8BD-430D-A285-6CF251102F89}" dt="2020-11-10T05:54:35.070" v="3630"/>
          <ac:picMkLst>
            <pc:docMk/>
            <pc:sldMk cId="3632853733" sldId="965"/>
            <ac:picMk id="5" creationId="{DDFD2271-BD9C-4BD8-8E5E-EE5E2B9C6144}"/>
          </ac:picMkLst>
        </pc:picChg>
      </pc:sldChg>
      <pc:sldChg chg="addSp delSp modSp add mod modNotesTx">
        <pc:chgData name="王 泽宇" userId="9d3f4cd7f59b24b4" providerId="LiveId" clId="{A0C11F32-A8BD-430D-A285-6CF251102F89}" dt="2020-11-10T07:47:13.732" v="5035"/>
        <pc:sldMkLst>
          <pc:docMk/>
          <pc:sldMk cId="580113449" sldId="966"/>
        </pc:sldMkLst>
        <pc:spChg chg="del mod">
          <ac:chgData name="王 泽宇" userId="9d3f4cd7f59b24b4" providerId="LiveId" clId="{A0C11F32-A8BD-430D-A285-6CF251102F89}" dt="2020-11-10T07:47:12.536" v="5034" actId="478"/>
          <ac:spMkLst>
            <pc:docMk/>
            <pc:sldMk cId="580113449" sldId="966"/>
            <ac:spMk id="3" creationId="{1AAFF792-E31A-470C-9346-09332ED68EB0}"/>
          </ac:spMkLst>
        </pc:spChg>
        <pc:spChg chg="add del mod">
          <ac:chgData name="王 泽宇" userId="9d3f4cd7f59b24b4" providerId="LiveId" clId="{A0C11F32-A8BD-430D-A285-6CF251102F89}" dt="2020-11-10T05:41:17.155" v="3137"/>
          <ac:spMkLst>
            <pc:docMk/>
            <pc:sldMk cId="580113449" sldId="966"/>
            <ac:spMk id="5" creationId="{07416854-95C5-4673-8187-570E3F054CC6}"/>
          </ac:spMkLst>
        </pc:spChg>
        <pc:spChg chg="add del mod">
          <ac:chgData name="王 泽宇" userId="9d3f4cd7f59b24b4" providerId="LiveId" clId="{A0C11F32-A8BD-430D-A285-6CF251102F89}" dt="2020-11-10T07:47:13.732" v="5035"/>
          <ac:spMkLst>
            <pc:docMk/>
            <pc:sldMk cId="580113449" sldId="966"/>
            <ac:spMk id="9" creationId="{E7403D7A-1E06-4464-BE6A-D20D7C20E11A}"/>
          </ac:spMkLst>
        </pc:spChg>
        <pc:spChg chg="add mod">
          <ac:chgData name="王 泽宇" userId="9d3f4cd7f59b24b4" providerId="LiveId" clId="{A0C11F32-A8BD-430D-A285-6CF251102F89}" dt="2020-11-10T07:47:13.732" v="5035"/>
          <ac:spMkLst>
            <pc:docMk/>
            <pc:sldMk cId="580113449" sldId="966"/>
            <ac:spMk id="10" creationId="{BA964316-7E03-4CBF-8967-DFBB48F49FC4}"/>
          </ac:spMkLst>
        </pc:spChg>
        <pc:picChg chg="add del">
          <ac:chgData name="王 泽宇" userId="9d3f4cd7f59b24b4" providerId="LiveId" clId="{A0C11F32-A8BD-430D-A285-6CF251102F89}" dt="2020-11-10T05:41:16.397" v="3136"/>
          <ac:picMkLst>
            <pc:docMk/>
            <pc:sldMk cId="580113449" sldId="966"/>
            <ac:picMk id="6" creationId="{00D988B6-B70B-47FA-BEB1-06E20409C666}"/>
          </ac:picMkLst>
        </pc:picChg>
        <pc:picChg chg="del">
          <ac:chgData name="王 泽宇" userId="9d3f4cd7f59b24b4" providerId="LiveId" clId="{A0C11F32-A8BD-430D-A285-6CF251102F89}" dt="2020-11-10T05:41:15.069" v="3134" actId="478"/>
          <ac:picMkLst>
            <pc:docMk/>
            <pc:sldMk cId="580113449" sldId="966"/>
            <ac:picMk id="7" creationId="{1D0BD8A3-4FA8-492D-A5AE-C51A28BC1BBA}"/>
          </ac:picMkLst>
        </pc:picChg>
        <pc:picChg chg="add mod">
          <ac:chgData name="王 泽宇" userId="9d3f4cd7f59b24b4" providerId="LiveId" clId="{A0C11F32-A8BD-430D-A285-6CF251102F89}" dt="2020-11-10T05:41:17.155" v="3137"/>
          <ac:picMkLst>
            <pc:docMk/>
            <pc:sldMk cId="580113449" sldId="966"/>
            <ac:picMk id="8" creationId="{D611235E-9539-48C5-A22A-42634B8BFE52}"/>
          </ac:picMkLst>
        </pc:picChg>
      </pc:sldChg>
      <pc:sldChg chg="addSp delSp modSp add modNotesTx">
        <pc:chgData name="王 泽宇" userId="9d3f4cd7f59b24b4" providerId="LiveId" clId="{A0C11F32-A8BD-430D-A285-6CF251102F89}" dt="2020-11-10T07:47:08.937" v="5033"/>
        <pc:sldMkLst>
          <pc:docMk/>
          <pc:sldMk cId="3959644556" sldId="967"/>
        </pc:sldMkLst>
        <pc:spChg chg="del">
          <ac:chgData name="王 泽宇" userId="9d3f4cd7f59b24b4" providerId="LiveId" clId="{A0C11F32-A8BD-430D-A285-6CF251102F89}" dt="2020-11-10T07:47:07.631" v="5032" actId="478"/>
          <ac:spMkLst>
            <pc:docMk/>
            <pc:sldMk cId="3959644556" sldId="967"/>
            <ac:spMk id="3" creationId="{1AAFF792-E31A-470C-9346-09332ED68EB0}"/>
          </ac:spMkLst>
        </pc:spChg>
        <pc:spChg chg="add del mod">
          <ac:chgData name="王 泽宇" userId="9d3f4cd7f59b24b4" providerId="LiveId" clId="{A0C11F32-A8BD-430D-A285-6CF251102F89}" dt="2020-11-10T05:42:05.145" v="3142"/>
          <ac:spMkLst>
            <pc:docMk/>
            <pc:sldMk cId="3959644556" sldId="967"/>
            <ac:spMk id="5" creationId="{F6C04457-55B4-4383-BC82-229317D3CB89}"/>
          </ac:spMkLst>
        </pc:spChg>
        <pc:spChg chg="add del mod">
          <ac:chgData name="王 泽宇" userId="9d3f4cd7f59b24b4" providerId="LiveId" clId="{A0C11F32-A8BD-430D-A285-6CF251102F89}" dt="2020-11-10T07:47:08.937" v="5033"/>
          <ac:spMkLst>
            <pc:docMk/>
            <pc:sldMk cId="3959644556" sldId="967"/>
            <ac:spMk id="9" creationId="{CC2EED05-1E18-443E-8670-70C5587B4AC5}"/>
          </ac:spMkLst>
        </pc:spChg>
        <pc:spChg chg="add mod">
          <ac:chgData name="王 泽宇" userId="9d3f4cd7f59b24b4" providerId="LiveId" clId="{A0C11F32-A8BD-430D-A285-6CF251102F89}" dt="2020-11-10T07:47:08.937" v="5033"/>
          <ac:spMkLst>
            <pc:docMk/>
            <pc:sldMk cId="3959644556" sldId="967"/>
            <ac:spMk id="10" creationId="{7E32C90D-7F76-4F8A-B65A-45093EAC8A3A}"/>
          </ac:spMkLst>
        </pc:spChg>
        <pc:picChg chg="add del">
          <ac:chgData name="王 泽宇" userId="9d3f4cd7f59b24b4" providerId="LiveId" clId="{A0C11F32-A8BD-430D-A285-6CF251102F89}" dt="2020-11-10T05:42:04.462" v="3141"/>
          <ac:picMkLst>
            <pc:docMk/>
            <pc:sldMk cId="3959644556" sldId="967"/>
            <ac:picMk id="6" creationId="{467F91D1-6F3C-481E-B727-7D7952888FF8}"/>
          </ac:picMkLst>
        </pc:picChg>
        <pc:picChg chg="add mod">
          <ac:chgData name="王 泽宇" userId="9d3f4cd7f59b24b4" providerId="LiveId" clId="{A0C11F32-A8BD-430D-A285-6CF251102F89}" dt="2020-11-10T05:42:05.145" v="3142"/>
          <ac:picMkLst>
            <pc:docMk/>
            <pc:sldMk cId="3959644556" sldId="967"/>
            <ac:picMk id="7" creationId="{3882CC27-3951-4E90-B583-427CAA25F5D2}"/>
          </ac:picMkLst>
        </pc:picChg>
        <pc:picChg chg="del">
          <ac:chgData name="王 泽宇" userId="9d3f4cd7f59b24b4" providerId="LiveId" clId="{A0C11F32-A8BD-430D-A285-6CF251102F89}" dt="2020-11-10T05:42:02.876" v="3139" actId="478"/>
          <ac:picMkLst>
            <pc:docMk/>
            <pc:sldMk cId="3959644556" sldId="967"/>
            <ac:picMk id="8" creationId="{D611235E-9539-48C5-A22A-42634B8BFE52}"/>
          </ac:picMkLst>
        </pc:picChg>
      </pc:sldChg>
      <pc:sldChg chg="new del">
        <pc:chgData name="王 泽宇" userId="9d3f4cd7f59b24b4" providerId="LiveId" clId="{A0C11F32-A8BD-430D-A285-6CF251102F89}" dt="2020-11-10T05:42:16.503" v="3144" actId="47"/>
        <pc:sldMkLst>
          <pc:docMk/>
          <pc:sldMk cId="3876833194" sldId="968"/>
        </pc:sldMkLst>
      </pc:sldChg>
      <pc:sldChg chg="addSp delSp modSp add modNotesTx">
        <pc:chgData name="王 泽宇" userId="9d3f4cd7f59b24b4" providerId="LiveId" clId="{A0C11F32-A8BD-430D-A285-6CF251102F89}" dt="2020-11-10T07:47:03.392" v="5031"/>
        <pc:sldMkLst>
          <pc:docMk/>
          <pc:sldMk cId="3907411495" sldId="968"/>
        </pc:sldMkLst>
        <pc:spChg chg="del">
          <ac:chgData name="王 泽宇" userId="9d3f4cd7f59b24b4" providerId="LiveId" clId="{A0C11F32-A8BD-430D-A285-6CF251102F89}" dt="2020-11-10T07:47:00.829" v="5028" actId="478"/>
          <ac:spMkLst>
            <pc:docMk/>
            <pc:sldMk cId="3907411495" sldId="968"/>
            <ac:spMk id="3" creationId="{1AAFF792-E31A-470C-9346-09332ED68EB0}"/>
          </ac:spMkLst>
        </pc:spChg>
        <pc:spChg chg="add del mod">
          <ac:chgData name="王 泽宇" userId="9d3f4cd7f59b24b4" providerId="LiveId" clId="{A0C11F32-A8BD-430D-A285-6CF251102F89}" dt="2020-11-10T05:42:36.898" v="3149"/>
          <ac:spMkLst>
            <pc:docMk/>
            <pc:sldMk cId="3907411495" sldId="968"/>
            <ac:spMk id="5" creationId="{08BC882A-FB99-4D8A-A385-AC8170950E72}"/>
          </ac:spMkLst>
        </pc:spChg>
        <pc:spChg chg="add del mod">
          <ac:chgData name="王 泽宇" userId="9d3f4cd7f59b24b4" providerId="LiveId" clId="{A0C11F32-A8BD-430D-A285-6CF251102F89}" dt="2020-11-10T07:47:03.392" v="5031"/>
          <ac:spMkLst>
            <pc:docMk/>
            <pc:sldMk cId="3907411495" sldId="968"/>
            <ac:spMk id="9" creationId="{FE6AA103-D422-4EF0-9EEA-756C42E4321B}"/>
          </ac:spMkLst>
        </pc:spChg>
        <pc:spChg chg="add del mod">
          <ac:chgData name="王 泽宇" userId="9d3f4cd7f59b24b4" providerId="LiveId" clId="{A0C11F32-A8BD-430D-A285-6CF251102F89}" dt="2020-11-10T07:47:02.490" v="5030"/>
          <ac:spMkLst>
            <pc:docMk/>
            <pc:sldMk cId="3907411495" sldId="968"/>
            <ac:spMk id="10" creationId="{9D963687-1871-4C0C-B83B-9A3C1FE4F450}"/>
          </ac:spMkLst>
        </pc:spChg>
        <pc:spChg chg="add mod">
          <ac:chgData name="王 泽宇" userId="9d3f4cd7f59b24b4" providerId="LiveId" clId="{A0C11F32-A8BD-430D-A285-6CF251102F89}" dt="2020-11-10T07:47:03.392" v="5031"/>
          <ac:spMkLst>
            <pc:docMk/>
            <pc:sldMk cId="3907411495" sldId="968"/>
            <ac:spMk id="11" creationId="{8BB0A1BF-FCB4-47B0-B1CA-1C843B3DA2C9}"/>
          </ac:spMkLst>
        </pc:spChg>
        <pc:picChg chg="add del">
          <ac:chgData name="王 泽宇" userId="9d3f4cd7f59b24b4" providerId="LiveId" clId="{A0C11F32-A8BD-430D-A285-6CF251102F89}" dt="2020-11-10T05:42:35.395" v="3148"/>
          <ac:picMkLst>
            <pc:docMk/>
            <pc:sldMk cId="3907411495" sldId="968"/>
            <ac:picMk id="6" creationId="{D1DFAAB5-04ED-4AE7-8F1D-3653F2A2C026}"/>
          </ac:picMkLst>
        </pc:picChg>
        <pc:picChg chg="del">
          <ac:chgData name="王 泽宇" userId="9d3f4cd7f59b24b4" providerId="LiveId" clId="{A0C11F32-A8BD-430D-A285-6CF251102F89}" dt="2020-11-10T05:42:33.968" v="3146" actId="478"/>
          <ac:picMkLst>
            <pc:docMk/>
            <pc:sldMk cId="3907411495" sldId="968"/>
            <ac:picMk id="7" creationId="{3882CC27-3951-4E90-B583-427CAA25F5D2}"/>
          </ac:picMkLst>
        </pc:picChg>
        <pc:picChg chg="add mod">
          <ac:chgData name="王 泽宇" userId="9d3f4cd7f59b24b4" providerId="LiveId" clId="{A0C11F32-A8BD-430D-A285-6CF251102F89}" dt="2020-11-10T05:42:36.898" v="3149"/>
          <ac:picMkLst>
            <pc:docMk/>
            <pc:sldMk cId="3907411495" sldId="968"/>
            <ac:picMk id="8" creationId="{44EA711F-9693-4AC6-8A6E-BE00EC4BB241}"/>
          </ac:picMkLst>
        </pc:picChg>
      </pc:sldChg>
      <pc:sldChg chg="addSp delSp modSp add mod modNotesTx">
        <pc:chgData name="王 泽宇" userId="9d3f4cd7f59b24b4" providerId="LiveId" clId="{A0C11F32-A8BD-430D-A285-6CF251102F89}" dt="2020-11-10T12:06:37.501" v="14516" actId="20577"/>
        <pc:sldMkLst>
          <pc:docMk/>
          <pc:sldMk cId="2776396518" sldId="969"/>
        </pc:sldMkLst>
        <pc:spChg chg="mod">
          <ac:chgData name="王 泽宇" userId="9d3f4cd7f59b24b4" providerId="LiveId" clId="{A0C11F32-A8BD-430D-A285-6CF251102F89}" dt="2020-11-10T06:08:19.844" v="3777" actId="20577"/>
          <ac:spMkLst>
            <pc:docMk/>
            <pc:sldMk cId="2776396518" sldId="969"/>
            <ac:spMk id="3" creationId="{1AAFF792-E31A-470C-9346-09332ED68EB0}"/>
          </ac:spMkLst>
        </pc:spChg>
        <pc:spChg chg="add del mod">
          <ac:chgData name="王 泽宇" userId="9d3f4cd7f59b24b4" providerId="LiveId" clId="{A0C11F32-A8BD-430D-A285-6CF251102F89}" dt="2020-11-10T05:43:19.652" v="3172"/>
          <ac:spMkLst>
            <pc:docMk/>
            <pc:sldMk cId="2776396518" sldId="969"/>
            <ac:spMk id="5" creationId="{231A7E3C-CDA1-48DA-B442-9D0E46E8520D}"/>
          </ac:spMkLst>
        </pc:spChg>
        <pc:picChg chg="add mod">
          <ac:chgData name="王 泽宇" userId="9d3f4cd7f59b24b4" providerId="LiveId" clId="{A0C11F32-A8BD-430D-A285-6CF251102F89}" dt="2020-11-10T05:43:19.652" v="3172"/>
          <ac:picMkLst>
            <pc:docMk/>
            <pc:sldMk cId="2776396518" sldId="969"/>
            <ac:picMk id="6" creationId="{E270B7C8-E3EF-4864-B376-8BC162490798}"/>
          </ac:picMkLst>
        </pc:picChg>
        <pc:picChg chg="del">
          <ac:chgData name="王 泽宇" userId="9d3f4cd7f59b24b4" providerId="LiveId" clId="{A0C11F32-A8BD-430D-A285-6CF251102F89}" dt="2020-11-10T05:43:04.534" v="3171" actId="478"/>
          <ac:picMkLst>
            <pc:docMk/>
            <pc:sldMk cId="2776396518" sldId="969"/>
            <ac:picMk id="8" creationId="{44EA711F-9693-4AC6-8A6E-BE00EC4BB241}"/>
          </ac:picMkLst>
        </pc:picChg>
      </pc:sldChg>
      <pc:sldChg chg="addSp delSp modSp add">
        <pc:chgData name="王 泽宇" userId="9d3f4cd7f59b24b4" providerId="LiveId" clId="{A0C11F32-A8BD-430D-A285-6CF251102F89}" dt="2020-11-10T05:55:26.616" v="3635"/>
        <pc:sldMkLst>
          <pc:docMk/>
          <pc:sldMk cId="737462729" sldId="970"/>
        </pc:sldMkLst>
        <pc:spChg chg="add del mod">
          <ac:chgData name="王 泽宇" userId="9d3f4cd7f59b24b4" providerId="LiveId" clId="{A0C11F32-A8BD-430D-A285-6CF251102F89}" dt="2020-11-10T05:55:26.616" v="3635"/>
          <ac:spMkLst>
            <pc:docMk/>
            <pc:sldMk cId="737462729" sldId="970"/>
            <ac:spMk id="3" creationId="{A1BD85D5-AD2A-4392-9635-AFC4C0D69716}"/>
          </ac:spMkLst>
        </pc:spChg>
        <pc:picChg chg="del">
          <ac:chgData name="王 泽宇" userId="9d3f4cd7f59b24b4" providerId="LiveId" clId="{A0C11F32-A8BD-430D-A285-6CF251102F89}" dt="2020-11-10T05:55:24.600" v="3632" actId="478"/>
          <ac:picMkLst>
            <pc:docMk/>
            <pc:sldMk cId="737462729" sldId="970"/>
            <ac:picMk id="5" creationId="{DDFD2271-BD9C-4BD8-8E5E-EE5E2B9C6144}"/>
          </ac:picMkLst>
        </pc:picChg>
        <pc:picChg chg="add del">
          <ac:chgData name="王 泽宇" userId="9d3f4cd7f59b24b4" providerId="LiveId" clId="{A0C11F32-A8BD-430D-A285-6CF251102F89}" dt="2020-11-10T05:55:25.918" v="3634"/>
          <ac:picMkLst>
            <pc:docMk/>
            <pc:sldMk cId="737462729" sldId="970"/>
            <ac:picMk id="6" creationId="{721C180F-E661-4FB4-BF33-0A9D4CD31D21}"/>
          </ac:picMkLst>
        </pc:picChg>
        <pc:picChg chg="add mod">
          <ac:chgData name="王 泽宇" userId="9d3f4cd7f59b24b4" providerId="LiveId" clId="{A0C11F32-A8BD-430D-A285-6CF251102F89}" dt="2020-11-10T05:55:26.616" v="3635"/>
          <ac:picMkLst>
            <pc:docMk/>
            <pc:sldMk cId="737462729" sldId="970"/>
            <ac:picMk id="7" creationId="{ED466026-F952-46C3-8FC9-66DFEE9475C2}"/>
          </ac:picMkLst>
        </pc:picChg>
      </pc:sldChg>
      <pc:sldChg chg="addSp modSp new mod">
        <pc:chgData name="王 泽宇" userId="9d3f4cd7f59b24b4" providerId="LiveId" clId="{A0C11F32-A8BD-430D-A285-6CF251102F89}" dt="2020-11-10T07:28:28.630" v="4722" actId="114"/>
        <pc:sldMkLst>
          <pc:docMk/>
          <pc:sldMk cId="4041934063" sldId="971"/>
        </pc:sldMkLst>
        <pc:spChg chg="mod">
          <ac:chgData name="王 泽宇" userId="9d3f4cd7f59b24b4" providerId="LiveId" clId="{A0C11F32-A8BD-430D-A285-6CF251102F89}" dt="2020-11-10T06:26:11.336" v="3976" actId="20577"/>
          <ac:spMkLst>
            <pc:docMk/>
            <pc:sldMk cId="4041934063" sldId="971"/>
            <ac:spMk id="2" creationId="{F4D927A5-E857-4431-AF40-C7187D287AE9}"/>
          </ac:spMkLst>
        </pc:spChg>
        <pc:spChg chg="mod">
          <ac:chgData name="王 泽宇" userId="9d3f4cd7f59b24b4" providerId="LiveId" clId="{A0C11F32-A8BD-430D-A285-6CF251102F89}" dt="2020-11-10T07:28:28.630" v="4722" actId="114"/>
          <ac:spMkLst>
            <pc:docMk/>
            <pc:sldMk cId="4041934063" sldId="971"/>
            <ac:spMk id="3" creationId="{2F6C1ECC-811D-402A-9A0B-29D0B2DACC30}"/>
          </ac:spMkLst>
        </pc:spChg>
        <pc:picChg chg="add mod">
          <ac:chgData name="王 泽宇" userId="9d3f4cd7f59b24b4" providerId="LiveId" clId="{A0C11F32-A8BD-430D-A285-6CF251102F89}" dt="2020-11-10T06:57:20.487" v="4249" actId="1076"/>
          <ac:picMkLst>
            <pc:docMk/>
            <pc:sldMk cId="4041934063" sldId="971"/>
            <ac:picMk id="5" creationId="{6D632C38-A1B2-43B4-BCB8-8C394E57E166}"/>
          </ac:picMkLst>
        </pc:picChg>
        <pc:picChg chg="add mod">
          <ac:chgData name="王 泽宇" userId="9d3f4cd7f59b24b4" providerId="LiveId" clId="{A0C11F32-A8BD-430D-A285-6CF251102F89}" dt="2020-11-10T06:57:39.784" v="4251" actId="1076"/>
          <ac:picMkLst>
            <pc:docMk/>
            <pc:sldMk cId="4041934063" sldId="971"/>
            <ac:picMk id="6" creationId="{596C3C3D-7394-450A-9137-0CE4F5E4F728}"/>
          </ac:picMkLst>
        </pc:picChg>
      </pc:sldChg>
      <pc:sldChg chg="addSp modSp new mod">
        <pc:chgData name="王 泽宇" userId="9d3f4cd7f59b24b4" providerId="LiveId" clId="{A0C11F32-A8BD-430D-A285-6CF251102F89}" dt="2020-11-10T07:33:16.692" v="4815" actId="1076"/>
        <pc:sldMkLst>
          <pc:docMk/>
          <pc:sldMk cId="3303700516" sldId="972"/>
        </pc:sldMkLst>
        <pc:spChg chg="mod">
          <ac:chgData name="王 泽宇" userId="9d3f4cd7f59b24b4" providerId="LiveId" clId="{A0C11F32-A8BD-430D-A285-6CF251102F89}" dt="2020-11-10T06:59:12.680" v="4299"/>
          <ac:spMkLst>
            <pc:docMk/>
            <pc:sldMk cId="3303700516" sldId="972"/>
            <ac:spMk id="2" creationId="{54089DE2-32D4-4117-B6AF-765DC9C3AEDA}"/>
          </ac:spMkLst>
        </pc:spChg>
        <pc:spChg chg="mod">
          <ac:chgData name="王 泽宇" userId="9d3f4cd7f59b24b4" providerId="LiveId" clId="{A0C11F32-A8BD-430D-A285-6CF251102F89}" dt="2020-11-10T07:33:13.295" v="4814" actId="20577"/>
          <ac:spMkLst>
            <pc:docMk/>
            <pc:sldMk cId="3303700516" sldId="972"/>
            <ac:spMk id="3" creationId="{07B60277-027C-4C90-8F58-BC631152B8FC}"/>
          </ac:spMkLst>
        </pc:spChg>
        <pc:picChg chg="add mod">
          <ac:chgData name="王 泽宇" userId="9d3f4cd7f59b24b4" providerId="LiveId" clId="{A0C11F32-A8BD-430D-A285-6CF251102F89}" dt="2020-11-10T07:18:58.166" v="4553" actId="1076"/>
          <ac:picMkLst>
            <pc:docMk/>
            <pc:sldMk cId="3303700516" sldId="972"/>
            <ac:picMk id="5" creationId="{D96285F6-8E50-4312-ADD6-25071446AA35}"/>
          </ac:picMkLst>
        </pc:picChg>
        <pc:picChg chg="add mod">
          <ac:chgData name="王 泽宇" userId="9d3f4cd7f59b24b4" providerId="LiveId" clId="{A0C11F32-A8BD-430D-A285-6CF251102F89}" dt="2020-11-10T07:33:16.692" v="4815" actId="1076"/>
          <ac:picMkLst>
            <pc:docMk/>
            <pc:sldMk cId="3303700516" sldId="972"/>
            <ac:picMk id="6" creationId="{C292AB19-164B-4C41-BE83-615826EB88D0}"/>
          </ac:picMkLst>
        </pc:picChg>
      </pc:sldChg>
      <pc:sldChg chg="addSp delSp modSp new del mod ord">
        <pc:chgData name="王 泽宇" userId="9d3f4cd7f59b24b4" providerId="LiveId" clId="{A0C11F32-A8BD-430D-A285-6CF251102F89}" dt="2020-11-10T07:33:35.922" v="4818" actId="47"/>
        <pc:sldMkLst>
          <pc:docMk/>
          <pc:sldMk cId="526025200" sldId="973"/>
        </pc:sldMkLst>
        <pc:spChg chg="mod">
          <ac:chgData name="王 泽宇" userId="9d3f4cd7f59b24b4" providerId="LiveId" clId="{A0C11F32-A8BD-430D-A285-6CF251102F89}" dt="2020-11-10T07:19:48.335" v="4572" actId="20577"/>
          <ac:spMkLst>
            <pc:docMk/>
            <pc:sldMk cId="526025200" sldId="973"/>
            <ac:spMk id="2" creationId="{FA3399B0-5AEF-418A-8708-8060BD2278AC}"/>
          </ac:spMkLst>
        </pc:spChg>
        <pc:spChg chg="add del mod">
          <ac:chgData name="王 泽宇" userId="9d3f4cd7f59b24b4" providerId="LiveId" clId="{A0C11F32-A8BD-430D-A285-6CF251102F89}" dt="2020-11-10T07:25:11.440" v="4701" actId="20577"/>
          <ac:spMkLst>
            <pc:docMk/>
            <pc:sldMk cId="526025200" sldId="973"/>
            <ac:spMk id="3" creationId="{81FA7260-6160-4D60-A5A0-6C19A6C42F84}"/>
          </ac:spMkLst>
        </pc:spChg>
        <pc:picChg chg="add del mod">
          <ac:chgData name="王 泽宇" userId="9d3f4cd7f59b24b4" providerId="LiveId" clId="{A0C11F32-A8BD-430D-A285-6CF251102F89}" dt="2020-11-10T07:21:10.560" v="4574"/>
          <ac:picMkLst>
            <pc:docMk/>
            <pc:sldMk cId="526025200" sldId="973"/>
            <ac:picMk id="5" creationId="{54E71CEE-C70A-4CB0-9ADB-06C11E4AA879}"/>
          </ac:picMkLst>
        </pc:picChg>
        <pc:picChg chg="add del mod">
          <ac:chgData name="王 泽宇" userId="9d3f4cd7f59b24b4" providerId="LiveId" clId="{A0C11F32-A8BD-430D-A285-6CF251102F89}" dt="2020-11-10T07:21:29.476" v="4576"/>
          <ac:picMkLst>
            <pc:docMk/>
            <pc:sldMk cId="526025200" sldId="973"/>
            <ac:picMk id="6" creationId="{14443FDD-6847-4C05-82B3-ED1F47C9AEF5}"/>
          </ac:picMkLst>
        </pc:picChg>
        <pc:picChg chg="add mod">
          <ac:chgData name="王 泽宇" userId="9d3f4cd7f59b24b4" providerId="LiveId" clId="{A0C11F32-A8BD-430D-A285-6CF251102F89}" dt="2020-11-10T07:25:26.744" v="4705" actId="1036"/>
          <ac:picMkLst>
            <pc:docMk/>
            <pc:sldMk cId="526025200" sldId="973"/>
            <ac:picMk id="7" creationId="{8C6FBA19-B991-4DDC-85B2-65C4F5BCF14E}"/>
          </ac:picMkLst>
        </pc:picChg>
      </pc:sldChg>
      <pc:sldChg chg="modSp add mod">
        <pc:chgData name="王 泽宇" userId="9d3f4cd7f59b24b4" providerId="LiveId" clId="{A0C11F32-A8BD-430D-A285-6CF251102F89}" dt="2020-11-10T07:29:08.835" v="4751" actId="20577"/>
        <pc:sldMkLst>
          <pc:docMk/>
          <pc:sldMk cId="3544327063" sldId="974"/>
        </pc:sldMkLst>
        <pc:spChg chg="mod">
          <ac:chgData name="王 泽宇" userId="9d3f4cd7f59b24b4" providerId="LiveId" clId="{A0C11F32-A8BD-430D-A285-6CF251102F89}" dt="2020-11-10T07:29:08.835" v="4751" actId="20577"/>
          <ac:spMkLst>
            <pc:docMk/>
            <pc:sldMk cId="3544327063" sldId="974"/>
            <ac:spMk id="3" creationId="{81FA7260-6160-4D60-A5A0-6C19A6C42F84}"/>
          </ac:spMkLst>
        </pc:spChg>
      </pc:sldChg>
      <pc:sldChg chg="addSp delSp modSp add mod modShow modNotesTx">
        <pc:chgData name="王 泽宇" userId="9d3f4cd7f59b24b4" providerId="LiveId" clId="{A0C11F32-A8BD-430D-A285-6CF251102F89}" dt="2020-11-10T07:51:38.541" v="5141" actId="114"/>
        <pc:sldMkLst>
          <pc:docMk/>
          <pc:sldMk cId="2386665249" sldId="975"/>
        </pc:sldMkLst>
        <pc:spChg chg="mod">
          <ac:chgData name="王 泽宇" userId="9d3f4cd7f59b24b4" providerId="LiveId" clId="{A0C11F32-A8BD-430D-A285-6CF251102F89}" dt="2020-11-10T07:51:38.541" v="5141" actId="114"/>
          <ac:spMkLst>
            <pc:docMk/>
            <pc:sldMk cId="2386665249" sldId="975"/>
            <ac:spMk id="3" creationId="{81FA7260-6160-4D60-A5A0-6C19A6C42F84}"/>
          </ac:spMkLst>
        </pc:spChg>
        <pc:picChg chg="add mod">
          <ac:chgData name="王 泽宇" userId="9d3f4cd7f59b24b4" providerId="LiveId" clId="{A0C11F32-A8BD-430D-A285-6CF251102F89}" dt="2020-11-10T07:29:54.972" v="4775" actId="1076"/>
          <ac:picMkLst>
            <pc:docMk/>
            <pc:sldMk cId="2386665249" sldId="975"/>
            <ac:picMk id="5" creationId="{F5E4702E-4646-4231-88F5-A7CCA3B675DA}"/>
          </ac:picMkLst>
        </pc:picChg>
        <pc:picChg chg="add mod">
          <ac:chgData name="王 泽宇" userId="9d3f4cd7f59b24b4" providerId="LiveId" clId="{A0C11F32-A8BD-430D-A285-6CF251102F89}" dt="2020-11-10T07:35:47.656" v="4828" actId="1035"/>
          <ac:picMkLst>
            <pc:docMk/>
            <pc:sldMk cId="2386665249" sldId="975"/>
            <ac:picMk id="6" creationId="{38D020BF-3AA8-4066-9634-466E7FC9D42B}"/>
          </ac:picMkLst>
        </pc:picChg>
        <pc:picChg chg="del">
          <ac:chgData name="王 泽宇" userId="9d3f4cd7f59b24b4" providerId="LiveId" clId="{A0C11F32-A8BD-430D-A285-6CF251102F89}" dt="2020-11-10T07:29:31.595" v="4773" actId="478"/>
          <ac:picMkLst>
            <pc:docMk/>
            <pc:sldMk cId="2386665249" sldId="975"/>
            <ac:picMk id="7" creationId="{8C6FBA19-B991-4DDC-85B2-65C4F5BCF14E}"/>
          </ac:picMkLst>
        </pc:picChg>
      </pc:sldChg>
      <pc:sldChg chg="addSp delSp modSp new mod modNotesTx">
        <pc:chgData name="王 泽宇" userId="9d3f4cd7f59b24b4" providerId="LiveId" clId="{A0C11F32-A8BD-430D-A285-6CF251102F89}" dt="2020-11-10T12:09:43.433" v="14628" actId="20577"/>
        <pc:sldMkLst>
          <pc:docMk/>
          <pc:sldMk cId="1488088358" sldId="976"/>
        </pc:sldMkLst>
        <pc:spChg chg="mod">
          <ac:chgData name="王 泽宇" userId="9d3f4cd7f59b24b4" providerId="LiveId" clId="{A0C11F32-A8BD-430D-A285-6CF251102F89}" dt="2020-11-10T07:38:00.635" v="4918"/>
          <ac:spMkLst>
            <pc:docMk/>
            <pc:sldMk cId="1488088358" sldId="976"/>
            <ac:spMk id="2" creationId="{3EFC5353-6617-42BF-BE3D-F60D06AAB6C1}"/>
          </ac:spMkLst>
        </pc:spChg>
        <pc:spChg chg="del">
          <ac:chgData name="王 泽宇" userId="9d3f4cd7f59b24b4" providerId="LiveId" clId="{A0C11F32-A8BD-430D-A285-6CF251102F89}" dt="2020-11-10T07:38:13.223" v="4919"/>
          <ac:spMkLst>
            <pc:docMk/>
            <pc:sldMk cId="1488088358" sldId="976"/>
            <ac:spMk id="3" creationId="{649823C6-0230-4521-B9E7-DFCF57571FF8}"/>
          </ac:spMkLst>
        </pc:spChg>
        <pc:spChg chg="add mod">
          <ac:chgData name="王 泽宇" userId="9d3f4cd7f59b24b4" providerId="LiveId" clId="{A0C11F32-A8BD-430D-A285-6CF251102F89}" dt="2020-11-10T07:39:53.756" v="4931" actId="1076"/>
          <ac:spMkLst>
            <pc:docMk/>
            <pc:sldMk cId="1488088358" sldId="976"/>
            <ac:spMk id="7" creationId="{A19847B0-6CB2-4C56-A614-8F133253B144}"/>
          </ac:spMkLst>
        </pc:spChg>
        <pc:spChg chg="add mod">
          <ac:chgData name="王 泽宇" userId="9d3f4cd7f59b24b4" providerId="LiveId" clId="{A0C11F32-A8BD-430D-A285-6CF251102F89}" dt="2020-11-10T07:40:28.166" v="4943" actId="114"/>
          <ac:spMkLst>
            <pc:docMk/>
            <pc:sldMk cId="1488088358" sldId="976"/>
            <ac:spMk id="9" creationId="{F013C329-8F9A-49FA-91FE-6358C43C714F}"/>
          </ac:spMkLst>
        </pc:spChg>
        <pc:spChg chg="add mod">
          <ac:chgData name="王 泽宇" userId="9d3f4cd7f59b24b4" providerId="LiveId" clId="{A0C11F32-A8BD-430D-A285-6CF251102F89}" dt="2020-11-10T07:40:17.970" v="4940" actId="20577"/>
          <ac:spMkLst>
            <pc:docMk/>
            <pc:sldMk cId="1488088358" sldId="976"/>
            <ac:spMk id="11" creationId="{58191CC7-B491-48B5-B9EB-21CA28D5481B}"/>
          </ac:spMkLst>
        </pc:spChg>
        <pc:spChg chg="add mod">
          <ac:chgData name="王 泽宇" userId="9d3f4cd7f59b24b4" providerId="LiveId" clId="{A0C11F32-A8BD-430D-A285-6CF251102F89}" dt="2020-11-10T07:40:37.295" v="4948" actId="20577"/>
          <ac:spMkLst>
            <pc:docMk/>
            <pc:sldMk cId="1488088358" sldId="976"/>
            <ac:spMk id="13" creationId="{D1D30A0C-7BA0-4262-9335-51247E01011E}"/>
          </ac:spMkLst>
        </pc:spChg>
        <pc:picChg chg="add mod">
          <ac:chgData name="王 泽宇" userId="9d3f4cd7f59b24b4" providerId="LiveId" clId="{A0C11F32-A8BD-430D-A285-6CF251102F89}" dt="2020-11-10T07:40:31.262" v="4946" actId="1076"/>
          <ac:picMkLst>
            <pc:docMk/>
            <pc:sldMk cId="1488088358" sldId="976"/>
            <ac:picMk id="5" creationId="{8F75FE4C-7FCF-4AF4-B1D2-998DC932181D}"/>
          </ac:picMkLst>
        </pc:picChg>
      </pc:sldChg>
      <pc:sldChg chg="addSp delSp modSp add mod modNotesTx">
        <pc:chgData name="王 泽宇" userId="9d3f4cd7f59b24b4" providerId="LiveId" clId="{A0C11F32-A8BD-430D-A285-6CF251102F89}" dt="2020-11-10T12:13:54.891" v="14803" actId="114"/>
        <pc:sldMkLst>
          <pc:docMk/>
          <pc:sldMk cId="2936551143" sldId="977"/>
        </pc:sldMkLst>
        <pc:spChg chg="mod">
          <ac:chgData name="王 泽宇" userId="9d3f4cd7f59b24b4" providerId="LiveId" clId="{A0C11F32-A8BD-430D-A285-6CF251102F89}" dt="2020-11-10T12:13:54.891" v="14803" actId="114"/>
          <ac:spMkLst>
            <pc:docMk/>
            <pc:sldMk cId="2936551143" sldId="977"/>
            <ac:spMk id="32" creationId="{D24AC9F1-0C5F-4B18-9F40-3CF2BBB14958}"/>
          </ac:spMkLst>
        </pc:spChg>
        <pc:picChg chg="add del mod">
          <ac:chgData name="王 泽宇" userId="9d3f4cd7f59b24b4" providerId="LiveId" clId="{A0C11F32-A8BD-430D-A285-6CF251102F89}" dt="2020-11-10T07:45:48.908" v="5026" actId="478"/>
          <ac:picMkLst>
            <pc:docMk/>
            <pc:sldMk cId="2936551143" sldId="977"/>
            <ac:picMk id="3" creationId="{BC3F28FC-1F9D-47F9-A7B8-9B072583FC16}"/>
          </ac:picMkLst>
        </pc:picChg>
        <pc:picChg chg="add del mod">
          <ac:chgData name="王 泽宇" userId="9d3f4cd7f59b24b4" providerId="LiveId" clId="{A0C11F32-A8BD-430D-A285-6CF251102F89}" dt="2020-11-10T07:45:49.481" v="5027" actId="478"/>
          <ac:picMkLst>
            <pc:docMk/>
            <pc:sldMk cId="2936551143" sldId="977"/>
            <ac:picMk id="6" creationId="{F6E0F25C-0616-4A06-B3E0-4A0746502146}"/>
          </ac:picMkLst>
        </pc:picChg>
        <pc:picChg chg="add mod">
          <ac:chgData name="王 泽宇" userId="9d3f4cd7f59b24b4" providerId="LiveId" clId="{A0C11F32-A8BD-430D-A285-6CF251102F89}" dt="2020-11-10T07:49:13.643" v="5039" actId="1076"/>
          <ac:picMkLst>
            <pc:docMk/>
            <pc:sldMk cId="2936551143" sldId="977"/>
            <ac:picMk id="8" creationId="{8A29B62D-1602-46AE-88C4-D6394C48F95F}"/>
          </ac:picMkLst>
        </pc:picChg>
      </pc:sldChg>
      <pc:sldChg chg="addSp delSp modSp add mod ord modClrScheme chgLayout modNotesTx">
        <pc:chgData name="王 泽宇" userId="9d3f4cd7f59b24b4" providerId="LiveId" clId="{A0C11F32-A8BD-430D-A285-6CF251102F89}" dt="2020-11-10T09:37:40.648" v="8445" actId="20577"/>
        <pc:sldMkLst>
          <pc:docMk/>
          <pc:sldMk cId="3513673138" sldId="978"/>
        </pc:sldMkLst>
        <pc:spChg chg="mod ord">
          <ac:chgData name="王 泽宇" userId="9d3f4cd7f59b24b4" providerId="LiveId" clId="{A0C11F32-A8BD-430D-A285-6CF251102F89}" dt="2020-11-10T09:30:31.121" v="8070" actId="700"/>
          <ac:spMkLst>
            <pc:docMk/>
            <pc:sldMk cId="3513673138" sldId="978"/>
            <ac:spMk id="2" creationId="{00000000-0000-0000-0000-000000000000}"/>
          </ac:spMkLst>
        </pc:spChg>
        <pc:spChg chg="del">
          <ac:chgData name="王 泽宇" userId="9d3f4cd7f59b24b4" providerId="LiveId" clId="{A0C11F32-A8BD-430D-A285-6CF251102F89}" dt="2020-11-10T09:30:26.565" v="8069" actId="478"/>
          <ac:spMkLst>
            <pc:docMk/>
            <pc:sldMk cId="3513673138" sldId="978"/>
            <ac:spMk id="3" creationId="{BAFE8261-82CB-48E6-87EE-AEFE95FB012D}"/>
          </ac:spMkLst>
        </pc:spChg>
        <pc:spChg chg="mod ord">
          <ac:chgData name="王 泽宇" userId="9d3f4cd7f59b24b4" providerId="LiveId" clId="{A0C11F32-A8BD-430D-A285-6CF251102F89}" dt="2020-11-10T09:30:31.121" v="8070" actId="700"/>
          <ac:spMkLst>
            <pc:docMk/>
            <pc:sldMk cId="3513673138" sldId="978"/>
            <ac:spMk id="4" creationId="{00000000-0000-0000-0000-000000000000}"/>
          </ac:spMkLst>
        </pc:spChg>
        <pc:spChg chg="add del mod ord">
          <ac:chgData name="王 泽宇" userId="9d3f4cd7f59b24b4" providerId="LiveId" clId="{A0C11F32-A8BD-430D-A285-6CF251102F89}" dt="2020-11-10T09:30:31.121" v="8070" actId="700"/>
          <ac:spMkLst>
            <pc:docMk/>
            <pc:sldMk cId="3513673138" sldId="978"/>
            <ac:spMk id="5" creationId="{5E2210AE-6C09-4769-8BF4-0113840A4BE2}"/>
          </ac:spMkLst>
        </pc:spChg>
        <pc:spChg chg="add del mod ord">
          <ac:chgData name="王 泽宇" userId="9d3f4cd7f59b24b4" providerId="LiveId" clId="{A0C11F32-A8BD-430D-A285-6CF251102F89}" dt="2020-11-10T09:30:46.403" v="8071"/>
          <ac:spMkLst>
            <pc:docMk/>
            <pc:sldMk cId="3513673138" sldId="978"/>
            <ac:spMk id="6" creationId="{F0F0F3F1-DCCC-4D37-BE48-B469E62B96A8}"/>
          </ac:spMkLst>
        </pc:spChg>
        <pc:spChg chg="add del mod ord">
          <ac:chgData name="王 泽宇" userId="9d3f4cd7f59b24b4" providerId="LiveId" clId="{A0C11F32-A8BD-430D-A285-6CF251102F89}" dt="2020-11-10T09:31:00.964" v="8072"/>
          <ac:spMkLst>
            <pc:docMk/>
            <pc:sldMk cId="3513673138" sldId="978"/>
            <ac:spMk id="7" creationId="{5B2D6851-94BD-4CFB-A0F4-1930A958A7D0}"/>
          </ac:spMkLst>
        </pc:spChg>
        <pc:picChg chg="add mod">
          <ac:chgData name="王 泽宇" userId="9d3f4cd7f59b24b4" providerId="LiveId" clId="{A0C11F32-A8BD-430D-A285-6CF251102F89}" dt="2020-11-10T09:30:46.403" v="8071"/>
          <ac:picMkLst>
            <pc:docMk/>
            <pc:sldMk cId="3513673138" sldId="978"/>
            <ac:picMk id="8" creationId="{E5FD39C7-DC71-457E-B0D0-668374D246B9}"/>
          </ac:picMkLst>
        </pc:picChg>
        <pc:picChg chg="add mod">
          <ac:chgData name="王 泽宇" userId="9d3f4cd7f59b24b4" providerId="LiveId" clId="{A0C11F32-A8BD-430D-A285-6CF251102F89}" dt="2020-11-10T09:31:00.964" v="8072"/>
          <ac:picMkLst>
            <pc:docMk/>
            <pc:sldMk cId="3513673138" sldId="978"/>
            <ac:picMk id="9" creationId="{082376F5-13CF-4038-9FD5-1B0BACBB0A08}"/>
          </ac:picMkLst>
        </pc:picChg>
      </pc:sldChg>
      <pc:sldChg chg="add del">
        <pc:chgData name="王 泽宇" userId="9d3f4cd7f59b24b4" providerId="LiveId" clId="{A0C11F32-A8BD-430D-A285-6CF251102F89}" dt="2020-11-10T07:44:24.173" v="5018"/>
        <pc:sldMkLst>
          <pc:docMk/>
          <pc:sldMk cId="4060823103" sldId="978"/>
        </pc:sldMkLst>
      </pc:sldChg>
      <pc:sldChg chg="addSp delSp modSp add mod modNotesTx">
        <pc:chgData name="王 泽宇" userId="9d3f4cd7f59b24b4" providerId="LiveId" clId="{A0C11F32-A8BD-430D-A285-6CF251102F89}" dt="2020-11-10T11:47:00.632" v="13877" actId="20577"/>
        <pc:sldMkLst>
          <pc:docMk/>
          <pc:sldMk cId="263977559" sldId="979"/>
        </pc:sldMkLst>
        <pc:spChg chg="mod">
          <ac:chgData name="王 泽宇" userId="9d3f4cd7f59b24b4" providerId="LiveId" clId="{A0C11F32-A8BD-430D-A285-6CF251102F89}" dt="2020-11-10T11:14:21.822" v="12440" actId="20577"/>
          <ac:spMkLst>
            <pc:docMk/>
            <pc:sldMk cId="263977559" sldId="979"/>
            <ac:spMk id="2" creationId="{00000000-0000-0000-0000-000000000000}"/>
          </ac:spMkLst>
        </pc:spChg>
        <pc:spChg chg="del">
          <ac:chgData name="王 泽宇" userId="9d3f4cd7f59b24b4" providerId="LiveId" clId="{A0C11F32-A8BD-430D-A285-6CF251102F89}" dt="2020-11-10T11:06:01.452" v="11896" actId="478"/>
          <ac:spMkLst>
            <pc:docMk/>
            <pc:sldMk cId="263977559" sldId="979"/>
            <ac:spMk id="20" creationId="{B07CF9BD-9271-42C2-A177-89D5AFC3D268}"/>
          </ac:spMkLst>
        </pc:spChg>
        <pc:picChg chg="add mod">
          <ac:chgData name="王 泽宇" userId="9d3f4cd7f59b24b4" providerId="LiveId" clId="{A0C11F32-A8BD-430D-A285-6CF251102F89}" dt="2020-11-10T11:06:04.375" v="11898" actId="1076"/>
          <ac:picMkLst>
            <pc:docMk/>
            <pc:sldMk cId="263977559" sldId="979"/>
            <ac:picMk id="3" creationId="{65A41565-883B-40E9-8AAC-7F3DE5F27E72}"/>
          </ac:picMkLst>
        </pc:picChg>
        <pc:picChg chg="del">
          <ac:chgData name="王 泽宇" userId="9d3f4cd7f59b24b4" providerId="LiveId" clId="{A0C11F32-A8BD-430D-A285-6CF251102F89}" dt="2020-11-10T11:06:01.452" v="11896" actId="478"/>
          <ac:picMkLst>
            <pc:docMk/>
            <pc:sldMk cId="263977559" sldId="979"/>
            <ac:picMk id="7" creationId="{E4CBF3BD-4B39-4A31-81C2-367267E185D6}"/>
          </ac:picMkLst>
        </pc:picChg>
        <pc:picChg chg="del">
          <ac:chgData name="王 泽宇" userId="9d3f4cd7f59b24b4" providerId="LiveId" clId="{A0C11F32-A8BD-430D-A285-6CF251102F89}" dt="2020-11-10T11:06:01.452" v="11896" actId="478"/>
          <ac:picMkLst>
            <pc:docMk/>
            <pc:sldMk cId="263977559" sldId="979"/>
            <ac:picMk id="9" creationId="{09B9A589-21E5-4EF1-BC5D-C5A5F53C3FD1}"/>
          </ac:picMkLst>
        </pc:picChg>
        <pc:picChg chg="del">
          <ac:chgData name="王 泽宇" userId="9d3f4cd7f59b24b4" providerId="LiveId" clId="{A0C11F32-A8BD-430D-A285-6CF251102F89}" dt="2020-11-10T11:06:01.452" v="11896" actId="478"/>
          <ac:picMkLst>
            <pc:docMk/>
            <pc:sldMk cId="263977559" sldId="979"/>
            <ac:picMk id="11" creationId="{5A228E23-98A5-459A-8B47-55D34B12B31F}"/>
          </ac:picMkLst>
        </pc:picChg>
        <pc:picChg chg="del">
          <ac:chgData name="王 泽宇" userId="9d3f4cd7f59b24b4" providerId="LiveId" clId="{A0C11F32-A8BD-430D-A285-6CF251102F89}" dt="2020-11-10T11:06:01.452" v="11896" actId="478"/>
          <ac:picMkLst>
            <pc:docMk/>
            <pc:sldMk cId="263977559" sldId="979"/>
            <ac:picMk id="15" creationId="{C2B899A6-3DC9-49D5-9BE9-525E49EA3CB8}"/>
          </ac:picMkLst>
        </pc:picChg>
        <pc:picChg chg="del">
          <ac:chgData name="王 泽宇" userId="9d3f4cd7f59b24b4" providerId="LiveId" clId="{A0C11F32-A8BD-430D-A285-6CF251102F89}" dt="2020-11-10T11:06:01.452" v="11896" actId="478"/>
          <ac:picMkLst>
            <pc:docMk/>
            <pc:sldMk cId="263977559" sldId="979"/>
            <ac:picMk id="19" creationId="{3474B566-C7F9-4EE0-B993-B821523B17D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21070-7787-492B-A508-21395CFBA4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2DCE3A2-35B8-49F9-B5F1-349D6534A2A4}">
      <dgm:prSet/>
      <dgm:spPr>
        <a:solidFill>
          <a:srgbClr val="0CA1C9"/>
        </a:solidFill>
        <a:ln>
          <a:noFill/>
        </a:ln>
      </dgm:spPr>
      <dgm:t>
        <a:bodyPr/>
        <a:lstStyle/>
        <a:p>
          <a:r>
            <a:rPr lang="en-US" altLang="zh-CN" dirty="0"/>
            <a:t>1</a:t>
          </a:r>
          <a:endParaRPr lang="zh-CN" dirty="0"/>
        </a:p>
      </dgm:t>
    </dgm:pt>
    <dgm:pt modelId="{9657D059-B897-4757-B253-78417A799EBB}" type="parTrans" cxnId="{9B1433FE-E117-4970-9500-946100FFB687}">
      <dgm:prSet/>
      <dgm:spPr/>
      <dgm:t>
        <a:bodyPr/>
        <a:lstStyle/>
        <a:p>
          <a:endParaRPr lang="zh-CN" altLang="en-US"/>
        </a:p>
      </dgm:t>
    </dgm:pt>
    <dgm:pt modelId="{29B9D7C7-A31B-44B9-9A13-6A6FF09B64EC}" type="sibTrans" cxnId="{9B1433FE-E117-4970-9500-946100FFB687}">
      <dgm:prSet/>
      <dgm:spPr/>
      <dgm:t>
        <a:bodyPr/>
        <a:lstStyle/>
        <a:p>
          <a:endParaRPr lang="zh-CN" altLang="en-US"/>
        </a:p>
      </dgm:t>
    </dgm:pt>
    <dgm:pt modelId="{7B6E12F1-B635-4503-B57B-95806072E475}">
      <dgm:prSet/>
      <dgm:spPr>
        <a:solidFill>
          <a:srgbClr val="0CA1C9"/>
        </a:solidFill>
        <a:ln>
          <a:noFill/>
        </a:ln>
      </dgm:spPr>
      <dgm:t>
        <a:bodyPr/>
        <a:lstStyle/>
        <a:p>
          <a:r>
            <a:rPr lang="en-US" altLang="zh-CN" dirty="0"/>
            <a:t>2</a:t>
          </a:r>
          <a:endParaRPr lang="zh-CN" dirty="0"/>
        </a:p>
      </dgm:t>
    </dgm:pt>
    <dgm:pt modelId="{F8F700EA-915C-4713-9FD5-CF9B6FB35CD1}" type="parTrans" cxnId="{0A7269FD-C0E7-4AB5-9426-C0A3B70B76B1}">
      <dgm:prSet/>
      <dgm:spPr/>
      <dgm:t>
        <a:bodyPr/>
        <a:lstStyle/>
        <a:p>
          <a:endParaRPr lang="zh-CN" altLang="en-US"/>
        </a:p>
      </dgm:t>
    </dgm:pt>
    <dgm:pt modelId="{6B5861CA-B346-4E54-A36D-52B7F6F7F24B}" type="sibTrans" cxnId="{0A7269FD-C0E7-4AB5-9426-C0A3B70B76B1}">
      <dgm:prSet/>
      <dgm:spPr/>
      <dgm:t>
        <a:bodyPr/>
        <a:lstStyle/>
        <a:p>
          <a:endParaRPr lang="zh-CN" altLang="en-US"/>
        </a:p>
      </dgm:t>
    </dgm:pt>
    <dgm:pt modelId="{D00FF903-CF3A-4A72-BB4C-9A03D1E04F52}">
      <dgm:prSet/>
      <dgm:spPr>
        <a:solidFill>
          <a:srgbClr val="0CA1C9"/>
        </a:solidFill>
        <a:ln>
          <a:noFill/>
        </a:ln>
      </dgm:spPr>
      <dgm:t>
        <a:bodyPr/>
        <a:lstStyle/>
        <a:p>
          <a:r>
            <a:rPr lang="en-US" altLang="zh-CN" dirty="0"/>
            <a:t>3</a:t>
          </a:r>
          <a:endParaRPr lang="zh-CN" dirty="0"/>
        </a:p>
      </dgm:t>
    </dgm:pt>
    <dgm:pt modelId="{25C534BF-2DA8-40ED-92A3-2EF0984194F8}" type="parTrans" cxnId="{A57B72B2-A577-4851-994E-85597A7AD1DC}">
      <dgm:prSet/>
      <dgm:spPr/>
      <dgm:t>
        <a:bodyPr/>
        <a:lstStyle/>
        <a:p>
          <a:endParaRPr lang="zh-CN" altLang="en-US"/>
        </a:p>
      </dgm:t>
    </dgm:pt>
    <dgm:pt modelId="{3C837FDD-D91B-4FFF-8CC9-1237F340623F}" type="sibTrans" cxnId="{A57B72B2-A577-4851-994E-85597A7AD1DC}">
      <dgm:prSet/>
      <dgm:spPr/>
      <dgm:t>
        <a:bodyPr/>
        <a:lstStyle/>
        <a:p>
          <a:endParaRPr lang="zh-CN" altLang="en-US"/>
        </a:p>
      </dgm:t>
    </dgm:pt>
    <dgm:pt modelId="{53C9C642-27EA-4F23-A484-1E2560A94DCD}">
      <dgm:prSet/>
      <dgm:spPr>
        <a:solidFill>
          <a:srgbClr val="0CA1C9"/>
        </a:solidFill>
        <a:ln>
          <a:noFill/>
        </a:ln>
      </dgm:spPr>
      <dgm:t>
        <a:bodyPr/>
        <a:lstStyle/>
        <a:p>
          <a:r>
            <a:rPr lang="en-US" altLang="zh-CN" dirty="0"/>
            <a:t>4</a:t>
          </a:r>
          <a:endParaRPr lang="zh-CN" dirty="0"/>
        </a:p>
      </dgm:t>
    </dgm:pt>
    <dgm:pt modelId="{0BE0CC20-E706-4F0A-AB87-5DD87EBE8237}" type="parTrans" cxnId="{76697A5F-91DE-4C18-B91D-4FB5A45E57F2}">
      <dgm:prSet/>
      <dgm:spPr/>
      <dgm:t>
        <a:bodyPr/>
        <a:lstStyle/>
        <a:p>
          <a:endParaRPr lang="zh-CN" altLang="en-US"/>
        </a:p>
      </dgm:t>
    </dgm:pt>
    <dgm:pt modelId="{7EF690F5-484C-408F-A805-098304395893}" type="sibTrans" cxnId="{76697A5F-91DE-4C18-B91D-4FB5A45E57F2}">
      <dgm:prSet/>
      <dgm:spPr/>
      <dgm:t>
        <a:bodyPr/>
        <a:lstStyle/>
        <a:p>
          <a:endParaRPr lang="zh-CN" altLang="en-US"/>
        </a:p>
      </dgm:t>
    </dgm:pt>
    <dgm:pt modelId="{4EDC2F1E-D4B8-4A3A-BC19-807EDE80FC87}">
      <dgm:prSet/>
      <dgm:spPr>
        <a:ln>
          <a:solidFill>
            <a:srgbClr val="0CA1C9"/>
          </a:solidFill>
        </a:ln>
      </dgm:spPr>
      <dgm:t>
        <a:bodyPr/>
        <a:lstStyle/>
        <a:p>
          <a:r>
            <a:rPr lang="zh-CN" altLang="en-US" dirty="0"/>
            <a:t>模型载入</a:t>
          </a:r>
        </a:p>
      </dgm:t>
    </dgm:pt>
    <dgm:pt modelId="{B2DAAD88-5426-44FC-8F5F-6BC6BB8DB2E2}" type="parTrans" cxnId="{712CA491-2445-4715-95C2-A1E8CC7197D1}">
      <dgm:prSet/>
      <dgm:spPr/>
      <dgm:t>
        <a:bodyPr/>
        <a:lstStyle/>
        <a:p>
          <a:endParaRPr lang="zh-CN" altLang="en-US"/>
        </a:p>
      </dgm:t>
    </dgm:pt>
    <dgm:pt modelId="{37D1126D-82A2-4640-97A7-5AC590FCFF8D}" type="sibTrans" cxnId="{712CA491-2445-4715-95C2-A1E8CC7197D1}">
      <dgm:prSet/>
      <dgm:spPr/>
      <dgm:t>
        <a:bodyPr/>
        <a:lstStyle/>
        <a:p>
          <a:endParaRPr lang="zh-CN" altLang="en-US"/>
        </a:p>
      </dgm:t>
    </dgm:pt>
    <dgm:pt modelId="{9A725A8E-ED72-42B0-B672-85306FA9D47D}">
      <dgm:prSet/>
      <dgm:spPr>
        <a:ln>
          <a:solidFill>
            <a:srgbClr val="0CA1C9"/>
          </a:solidFill>
        </a:ln>
      </dgm:spPr>
      <dgm:t>
        <a:bodyPr/>
        <a:lstStyle/>
        <a:p>
          <a:r>
            <a:rPr lang="zh-CN" altLang="en-US" dirty="0"/>
            <a:t>卷积层缓存</a:t>
          </a:r>
        </a:p>
      </dgm:t>
    </dgm:pt>
    <dgm:pt modelId="{053F335C-6E8F-42E0-AC8C-77FB31E848D6}" type="parTrans" cxnId="{88FE58BE-CB39-4FC0-B9B4-FD2D164DD3F2}">
      <dgm:prSet/>
      <dgm:spPr/>
      <dgm:t>
        <a:bodyPr/>
        <a:lstStyle/>
        <a:p>
          <a:endParaRPr lang="zh-CN" altLang="en-US"/>
        </a:p>
      </dgm:t>
    </dgm:pt>
    <dgm:pt modelId="{4451DAF9-973B-48C6-B077-DDE0D6D7DD5F}" type="sibTrans" cxnId="{88FE58BE-CB39-4FC0-B9B4-FD2D164DD3F2}">
      <dgm:prSet/>
      <dgm:spPr/>
      <dgm:t>
        <a:bodyPr/>
        <a:lstStyle/>
        <a:p>
          <a:endParaRPr lang="zh-CN" altLang="en-US"/>
        </a:p>
      </dgm:t>
    </dgm:pt>
    <dgm:pt modelId="{608755C2-F3D1-45F9-9FD6-6C16C000D34F}">
      <dgm:prSet/>
      <dgm:spPr>
        <a:ln>
          <a:solidFill>
            <a:srgbClr val="0CA1C9"/>
          </a:solidFill>
        </a:ln>
      </dgm:spPr>
      <dgm:t>
        <a:bodyPr/>
        <a:lstStyle/>
        <a:p>
          <a:r>
            <a:rPr lang="zh-CN" altLang="en-US" dirty="0"/>
            <a:t>卷积层分解</a:t>
          </a:r>
        </a:p>
      </dgm:t>
    </dgm:pt>
    <dgm:pt modelId="{6EBF3A44-24EF-451E-9D46-43A9FE7D28D0}" type="parTrans" cxnId="{1814273C-0A55-4E46-8A25-728E14C07981}">
      <dgm:prSet/>
      <dgm:spPr/>
      <dgm:t>
        <a:bodyPr/>
        <a:lstStyle/>
        <a:p>
          <a:endParaRPr lang="zh-CN" altLang="en-US"/>
        </a:p>
      </dgm:t>
    </dgm:pt>
    <dgm:pt modelId="{DD051943-EC72-4252-8336-C4C66D934F40}" type="sibTrans" cxnId="{1814273C-0A55-4E46-8A25-728E14C07981}">
      <dgm:prSet/>
      <dgm:spPr/>
      <dgm:t>
        <a:bodyPr/>
        <a:lstStyle/>
        <a:p>
          <a:endParaRPr lang="zh-CN" altLang="en-US"/>
        </a:p>
      </dgm:t>
    </dgm:pt>
    <dgm:pt modelId="{7CC0468C-7AC6-4102-99CB-A3AC99AE059D}">
      <dgm:prSet/>
      <dgm:spPr>
        <a:ln>
          <a:solidFill>
            <a:srgbClr val="0CA1C9"/>
          </a:solidFill>
        </a:ln>
      </dgm:spPr>
      <dgm:t>
        <a:bodyPr/>
        <a:lstStyle/>
        <a:p>
          <a:r>
            <a:rPr lang="zh-CN" altLang="en-US" dirty="0"/>
            <a:t>适配多种移动端</a:t>
          </a:r>
          <a:r>
            <a:rPr lang="en-US" altLang="zh-CN" dirty="0"/>
            <a:t>GPU</a:t>
          </a:r>
          <a:endParaRPr lang="zh-CN" altLang="en-US" dirty="0"/>
        </a:p>
      </dgm:t>
    </dgm:pt>
    <dgm:pt modelId="{528D26E8-583B-40FD-9F2F-0E7A2840497A}" type="parTrans" cxnId="{9CC802C2-C8A7-40E3-AF6E-BDCA1800A07F}">
      <dgm:prSet/>
      <dgm:spPr/>
      <dgm:t>
        <a:bodyPr/>
        <a:lstStyle/>
        <a:p>
          <a:endParaRPr lang="zh-CN" altLang="en-US"/>
        </a:p>
      </dgm:t>
    </dgm:pt>
    <dgm:pt modelId="{F2A768B2-9E32-45DB-A39B-BA133679928F}" type="sibTrans" cxnId="{9CC802C2-C8A7-40E3-AF6E-BDCA1800A07F}">
      <dgm:prSet/>
      <dgm:spPr/>
      <dgm:t>
        <a:bodyPr/>
        <a:lstStyle/>
        <a:p>
          <a:endParaRPr lang="zh-CN" altLang="en-US"/>
        </a:p>
      </dgm:t>
    </dgm:pt>
    <dgm:pt modelId="{7768E239-C8BF-4DB1-A633-C9CD8A021AF2}">
      <dgm:prSet/>
      <dgm:spPr>
        <a:solidFill>
          <a:srgbClr val="0CA1C9"/>
        </a:solidFill>
        <a:ln>
          <a:noFill/>
        </a:ln>
      </dgm:spPr>
      <dgm:t>
        <a:bodyPr/>
        <a:lstStyle/>
        <a:p>
          <a:r>
            <a:rPr lang="en-US" altLang="zh-CN" dirty="0"/>
            <a:t>5</a:t>
          </a:r>
          <a:endParaRPr lang="zh-CN" dirty="0"/>
        </a:p>
      </dgm:t>
    </dgm:pt>
    <dgm:pt modelId="{D02E06FA-0344-4582-B398-DC98A17D8A97}" type="parTrans" cxnId="{66878E91-00B7-42A6-ABE5-4B6D21D81A23}">
      <dgm:prSet/>
      <dgm:spPr/>
      <dgm:t>
        <a:bodyPr/>
        <a:lstStyle/>
        <a:p>
          <a:endParaRPr lang="en-US"/>
        </a:p>
      </dgm:t>
    </dgm:pt>
    <dgm:pt modelId="{53D3C597-7666-42A9-A7E2-24CEBEF9A706}" type="sibTrans" cxnId="{66878E91-00B7-42A6-ABE5-4B6D21D81A23}">
      <dgm:prSet/>
      <dgm:spPr/>
      <dgm:t>
        <a:bodyPr/>
        <a:lstStyle/>
        <a:p>
          <a:endParaRPr lang="en-US"/>
        </a:p>
      </dgm:t>
    </dgm:pt>
    <dgm:pt modelId="{EA1BE7C9-25A3-47CB-BDE1-C5C3D6AC8466}">
      <dgm:prSet/>
      <dgm:spPr>
        <a:ln>
          <a:solidFill>
            <a:srgbClr val="0CA1C9"/>
          </a:solidFill>
        </a:ln>
      </dgm:spPr>
      <dgm:t>
        <a:bodyPr/>
        <a:lstStyle/>
        <a:p>
          <a:r>
            <a:rPr lang="zh-CN" altLang="en-US" dirty="0"/>
            <a:t>优化卷积操作</a:t>
          </a:r>
          <a:endParaRPr lang="zh-CN" dirty="0"/>
        </a:p>
      </dgm:t>
    </dgm:pt>
    <dgm:pt modelId="{4A95D5C3-D73E-425E-B630-94518E7C7617}" type="parTrans" cxnId="{36F4D38A-B02E-4FAF-8C53-BC54DFF29BF3}">
      <dgm:prSet/>
      <dgm:spPr/>
      <dgm:t>
        <a:bodyPr/>
        <a:lstStyle/>
        <a:p>
          <a:endParaRPr lang="en-US"/>
        </a:p>
      </dgm:t>
    </dgm:pt>
    <dgm:pt modelId="{23D8F44F-67D4-4A26-9D24-0F02F473A28B}" type="sibTrans" cxnId="{36F4D38A-B02E-4FAF-8C53-BC54DFF29BF3}">
      <dgm:prSet/>
      <dgm:spPr/>
      <dgm:t>
        <a:bodyPr/>
        <a:lstStyle/>
        <a:p>
          <a:endParaRPr lang="en-US"/>
        </a:p>
      </dgm:t>
    </dgm:pt>
    <dgm:pt modelId="{9555A87A-D127-4197-8F26-66889E769E5E}" type="pres">
      <dgm:prSet presAssocID="{D0F21070-7787-492B-A508-21395CFBA4FA}" presName="linearFlow" presStyleCnt="0">
        <dgm:presLayoutVars>
          <dgm:dir/>
          <dgm:animLvl val="lvl"/>
          <dgm:resizeHandles val="exact"/>
        </dgm:presLayoutVars>
      </dgm:prSet>
      <dgm:spPr/>
    </dgm:pt>
    <dgm:pt modelId="{3A977317-BC45-45AF-92B9-FB80A37E254F}" type="pres">
      <dgm:prSet presAssocID="{E2DCE3A2-35B8-49F9-B5F1-349D6534A2A4}" presName="composite" presStyleCnt="0"/>
      <dgm:spPr/>
    </dgm:pt>
    <dgm:pt modelId="{48A537FA-7370-4CC2-BECD-DA142919A474}" type="pres">
      <dgm:prSet presAssocID="{E2DCE3A2-35B8-49F9-B5F1-349D6534A2A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FB54007-98D9-413B-96E8-773057D2B7EC}" type="pres">
      <dgm:prSet presAssocID="{E2DCE3A2-35B8-49F9-B5F1-349D6534A2A4}" presName="descendantText" presStyleLbl="alignAcc1" presStyleIdx="0" presStyleCnt="5">
        <dgm:presLayoutVars>
          <dgm:bulletEnabled val="1"/>
        </dgm:presLayoutVars>
      </dgm:prSet>
      <dgm:spPr/>
    </dgm:pt>
    <dgm:pt modelId="{4DE9809B-00E5-4872-A902-D4AE0DBEF0DC}" type="pres">
      <dgm:prSet presAssocID="{29B9D7C7-A31B-44B9-9A13-6A6FF09B64EC}" presName="sp" presStyleCnt="0"/>
      <dgm:spPr/>
    </dgm:pt>
    <dgm:pt modelId="{4DCF6F4D-228F-4BEF-9842-25FF386C30FB}" type="pres">
      <dgm:prSet presAssocID="{7B6E12F1-B635-4503-B57B-95806072E475}" presName="composite" presStyleCnt="0"/>
      <dgm:spPr/>
    </dgm:pt>
    <dgm:pt modelId="{B11CD0C9-561F-4AA2-A7BC-A23F4928D430}" type="pres">
      <dgm:prSet presAssocID="{7B6E12F1-B635-4503-B57B-95806072E47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6B4EADF-35CB-4C69-BEB9-C4996DF50E4D}" type="pres">
      <dgm:prSet presAssocID="{7B6E12F1-B635-4503-B57B-95806072E475}" presName="descendantText" presStyleLbl="alignAcc1" presStyleIdx="1" presStyleCnt="5">
        <dgm:presLayoutVars>
          <dgm:bulletEnabled val="1"/>
        </dgm:presLayoutVars>
      </dgm:prSet>
      <dgm:spPr/>
    </dgm:pt>
    <dgm:pt modelId="{9B29E767-4E8D-4709-8A93-7465B13156F9}" type="pres">
      <dgm:prSet presAssocID="{6B5861CA-B346-4E54-A36D-52B7F6F7F24B}" presName="sp" presStyleCnt="0"/>
      <dgm:spPr/>
    </dgm:pt>
    <dgm:pt modelId="{09597956-8B23-4F8D-A36D-D47922F0AB3F}" type="pres">
      <dgm:prSet presAssocID="{D00FF903-CF3A-4A72-BB4C-9A03D1E04F52}" presName="composite" presStyleCnt="0"/>
      <dgm:spPr/>
    </dgm:pt>
    <dgm:pt modelId="{D133E06C-2717-46D7-ACCE-8344979A6BDF}" type="pres">
      <dgm:prSet presAssocID="{D00FF903-CF3A-4A72-BB4C-9A03D1E04F5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27C5604-C3C1-43C4-A2AA-6C9979D212ED}" type="pres">
      <dgm:prSet presAssocID="{D00FF903-CF3A-4A72-BB4C-9A03D1E04F52}" presName="descendantText" presStyleLbl="alignAcc1" presStyleIdx="2" presStyleCnt="5">
        <dgm:presLayoutVars>
          <dgm:bulletEnabled val="1"/>
        </dgm:presLayoutVars>
      </dgm:prSet>
      <dgm:spPr/>
    </dgm:pt>
    <dgm:pt modelId="{711B9E17-93C5-4D19-8E69-BC47C98D3417}" type="pres">
      <dgm:prSet presAssocID="{3C837FDD-D91B-4FFF-8CC9-1237F340623F}" presName="sp" presStyleCnt="0"/>
      <dgm:spPr/>
    </dgm:pt>
    <dgm:pt modelId="{8A852393-1B64-4597-904F-7A8663FE24DF}" type="pres">
      <dgm:prSet presAssocID="{53C9C642-27EA-4F23-A484-1E2560A94DCD}" presName="composite" presStyleCnt="0"/>
      <dgm:spPr/>
    </dgm:pt>
    <dgm:pt modelId="{1161C928-EA7A-43F1-9B8D-4CDAFF95E6DA}" type="pres">
      <dgm:prSet presAssocID="{53C9C642-27EA-4F23-A484-1E2560A94DC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7352255-4726-4DED-85D4-F555C01AACCF}" type="pres">
      <dgm:prSet presAssocID="{53C9C642-27EA-4F23-A484-1E2560A94DCD}" presName="descendantText" presStyleLbl="alignAcc1" presStyleIdx="3" presStyleCnt="5">
        <dgm:presLayoutVars>
          <dgm:bulletEnabled val="1"/>
        </dgm:presLayoutVars>
      </dgm:prSet>
      <dgm:spPr/>
    </dgm:pt>
    <dgm:pt modelId="{941CE091-0105-4873-AC2A-CBCA16561051}" type="pres">
      <dgm:prSet presAssocID="{7EF690F5-484C-408F-A805-098304395893}" presName="sp" presStyleCnt="0"/>
      <dgm:spPr/>
    </dgm:pt>
    <dgm:pt modelId="{3543BF5F-006E-4339-BE96-4D9772BA681D}" type="pres">
      <dgm:prSet presAssocID="{7768E239-C8BF-4DB1-A633-C9CD8A021AF2}" presName="composite" presStyleCnt="0"/>
      <dgm:spPr/>
    </dgm:pt>
    <dgm:pt modelId="{D0CA0EDD-5F3C-4FB7-97BE-822AFAF56E7C}" type="pres">
      <dgm:prSet presAssocID="{7768E239-C8BF-4DB1-A633-C9CD8A021AF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166E86F-B820-4A0E-869E-B2AA1D04B191}" type="pres">
      <dgm:prSet presAssocID="{7768E239-C8BF-4DB1-A633-C9CD8A021AF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1CA8802-4751-41C4-A7AC-C9A1973A0F72}" type="presOf" srcId="{9A725A8E-ED72-42B0-B672-85306FA9D47D}" destId="{96B4EADF-35CB-4C69-BEB9-C4996DF50E4D}" srcOrd="0" destOrd="0" presId="urn:microsoft.com/office/officeart/2005/8/layout/chevron2"/>
    <dgm:cxn modelId="{37882604-F3B5-4219-8063-925340174A97}" type="presOf" srcId="{7B6E12F1-B635-4503-B57B-95806072E475}" destId="{B11CD0C9-561F-4AA2-A7BC-A23F4928D430}" srcOrd="0" destOrd="0" presId="urn:microsoft.com/office/officeart/2005/8/layout/chevron2"/>
    <dgm:cxn modelId="{59FF9A0D-20AB-45C4-9EBB-84C98431E966}" type="presOf" srcId="{7768E239-C8BF-4DB1-A633-C9CD8A021AF2}" destId="{D0CA0EDD-5F3C-4FB7-97BE-822AFAF56E7C}" srcOrd="0" destOrd="0" presId="urn:microsoft.com/office/officeart/2005/8/layout/chevron2"/>
    <dgm:cxn modelId="{F1C2103C-7EC0-48D0-9674-4A2A40A3E06D}" type="presOf" srcId="{7CC0468C-7AC6-4102-99CB-A3AC99AE059D}" destId="{2166E86F-B820-4A0E-869E-B2AA1D04B191}" srcOrd="0" destOrd="0" presId="urn:microsoft.com/office/officeart/2005/8/layout/chevron2"/>
    <dgm:cxn modelId="{1814273C-0A55-4E46-8A25-728E14C07981}" srcId="{D00FF903-CF3A-4A72-BB4C-9A03D1E04F52}" destId="{608755C2-F3D1-45F9-9FD6-6C16C000D34F}" srcOrd="0" destOrd="0" parTransId="{6EBF3A44-24EF-451E-9D46-43A9FE7D28D0}" sibTransId="{DD051943-EC72-4252-8336-C4C66D934F40}"/>
    <dgm:cxn modelId="{1EACBC5D-26DF-49B2-95FB-E19A84407813}" type="presOf" srcId="{EA1BE7C9-25A3-47CB-BDE1-C5C3D6AC8466}" destId="{17352255-4726-4DED-85D4-F555C01AACCF}" srcOrd="0" destOrd="0" presId="urn:microsoft.com/office/officeart/2005/8/layout/chevron2"/>
    <dgm:cxn modelId="{76697A5F-91DE-4C18-B91D-4FB5A45E57F2}" srcId="{D0F21070-7787-492B-A508-21395CFBA4FA}" destId="{53C9C642-27EA-4F23-A484-1E2560A94DCD}" srcOrd="3" destOrd="0" parTransId="{0BE0CC20-E706-4F0A-AB87-5DD87EBE8237}" sibTransId="{7EF690F5-484C-408F-A805-098304395893}"/>
    <dgm:cxn modelId="{E4A5E481-3BB6-46AF-95A9-1D4EC55D04D7}" type="presOf" srcId="{E2DCE3A2-35B8-49F9-B5F1-349D6534A2A4}" destId="{48A537FA-7370-4CC2-BECD-DA142919A474}" srcOrd="0" destOrd="0" presId="urn:microsoft.com/office/officeart/2005/8/layout/chevron2"/>
    <dgm:cxn modelId="{645C4087-A9B1-4F52-9CA5-B7176FF72C64}" type="presOf" srcId="{53C9C642-27EA-4F23-A484-1E2560A94DCD}" destId="{1161C928-EA7A-43F1-9B8D-4CDAFF95E6DA}" srcOrd="0" destOrd="0" presId="urn:microsoft.com/office/officeart/2005/8/layout/chevron2"/>
    <dgm:cxn modelId="{36F4D38A-B02E-4FAF-8C53-BC54DFF29BF3}" srcId="{53C9C642-27EA-4F23-A484-1E2560A94DCD}" destId="{EA1BE7C9-25A3-47CB-BDE1-C5C3D6AC8466}" srcOrd="0" destOrd="0" parTransId="{4A95D5C3-D73E-425E-B630-94518E7C7617}" sibTransId="{23D8F44F-67D4-4A26-9D24-0F02F473A28B}"/>
    <dgm:cxn modelId="{114F048F-03AD-49D1-B7A6-A6763D405614}" type="presOf" srcId="{4EDC2F1E-D4B8-4A3A-BC19-807EDE80FC87}" destId="{EFB54007-98D9-413B-96E8-773057D2B7EC}" srcOrd="0" destOrd="0" presId="urn:microsoft.com/office/officeart/2005/8/layout/chevron2"/>
    <dgm:cxn modelId="{66878E91-00B7-42A6-ABE5-4B6D21D81A23}" srcId="{D0F21070-7787-492B-A508-21395CFBA4FA}" destId="{7768E239-C8BF-4DB1-A633-C9CD8A021AF2}" srcOrd="4" destOrd="0" parTransId="{D02E06FA-0344-4582-B398-DC98A17D8A97}" sibTransId="{53D3C597-7666-42A9-A7E2-24CEBEF9A706}"/>
    <dgm:cxn modelId="{712CA491-2445-4715-95C2-A1E8CC7197D1}" srcId="{E2DCE3A2-35B8-49F9-B5F1-349D6534A2A4}" destId="{4EDC2F1E-D4B8-4A3A-BC19-807EDE80FC87}" srcOrd="0" destOrd="0" parTransId="{B2DAAD88-5426-44FC-8F5F-6BC6BB8DB2E2}" sibTransId="{37D1126D-82A2-4640-97A7-5AC590FCFF8D}"/>
    <dgm:cxn modelId="{24CF459D-7066-4C82-B340-78855B598FB7}" type="presOf" srcId="{D0F21070-7787-492B-A508-21395CFBA4FA}" destId="{9555A87A-D127-4197-8F26-66889E769E5E}" srcOrd="0" destOrd="0" presId="urn:microsoft.com/office/officeart/2005/8/layout/chevron2"/>
    <dgm:cxn modelId="{A57B72B2-A577-4851-994E-85597A7AD1DC}" srcId="{D0F21070-7787-492B-A508-21395CFBA4FA}" destId="{D00FF903-CF3A-4A72-BB4C-9A03D1E04F52}" srcOrd="2" destOrd="0" parTransId="{25C534BF-2DA8-40ED-92A3-2EF0984194F8}" sibTransId="{3C837FDD-D91B-4FFF-8CC9-1237F340623F}"/>
    <dgm:cxn modelId="{88FE58BE-CB39-4FC0-B9B4-FD2D164DD3F2}" srcId="{7B6E12F1-B635-4503-B57B-95806072E475}" destId="{9A725A8E-ED72-42B0-B672-85306FA9D47D}" srcOrd="0" destOrd="0" parTransId="{053F335C-6E8F-42E0-AC8C-77FB31E848D6}" sibTransId="{4451DAF9-973B-48C6-B077-DDE0D6D7DD5F}"/>
    <dgm:cxn modelId="{9CC802C2-C8A7-40E3-AF6E-BDCA1800A07F}" srcId="{7768E239-C8BF-4DB1-A633-C9CD8A021AF2}" destId="{7CC0468C-7AC6-4102-99CB-A3AC99AE059D}" srcOrd="0" destOrd="0" parTransId="{528D26E8-583B-40FD-9F2F-0E7A2840497A}" sibTransId="{F2A768B2-9E32-45DB-A39B-BA133679928F}"/>
    <dgm:cxn modelId="{3E3B92E7-11AC-4305-B760-FD97AA63B536}" type="presOf" srcId="{D00FF903-CF3A-4A72-BB4C-9A03D1E04F52}" destId="{D133E06C-2717-46D7-ACCE-8344979A6BDF}" srcOrd="0" destOrd="0" presId="urn:microsoft.com/office/officeart/2005/8/layout/chevron2"/>
    <dgm:cxn modelId="{2A2498FA-4305-4F55-A8D2-516E170C0C50}" type="presOf" srcId="{608755C2-F3D1-45F9-9FD6-6C16C000D34F}" destId="{827C5604-C3C1-43C4-A2AA-6C9979D212ED}" srcOrd="0" destOrd="0" presId="urn:microsoft.com/office/officeart/2005/8/layout/chevron2"/>
    <dgm:cxn modelId="{0A7269FD-C0E7-4AB5-9426-C0A3B70B76B1}" srcId="{D0F21070-7787-492B-A508-21395CFBA4FA}" destId="{7B6E12F1-B635-4503-B57B-95806072E475}" srcOrd="1" destOrd="0" parTransId="{F8F700EA-915C-4713-9FD5-CF9B6FB35CD1}" sibTransId="{6B5861CA-B346-4E54-A36D-52B7F6F7F24B}"/>
    <dgm:cxn modelId="{9B1433FE-E117-4970-9500-946100FFB687}" srcId="{D0F21070-7787-492B-A508-21395CFBA4FA}" destId="{E2DCE3A2-35B8-49F9-B5F1-349D6534A2A4}" srcOrd="0" destOrd="0" parTransId="{9657D059-B897-4757-B253-78417A799EBB}" sibTransId="{29B9D7C7-A31B-44B9-9A13-6A6FF09B64EC}"/>
    <dgm:cxn modelId="{469A7C15-4626-4965-B503-9AC9B577E902}" type="presParOf" srcId="{9555A87A-D127-4197-8F26-66889E769E5E}" destId="{3A977317-BC45-45AF-92B9-FB80A37E254F}" srcOrd="0" destOrd="0" presId="urn:microsoft.com/office/officeart/2005/8/layout/chevron2"/>
    <dgm:cxn modelId="{0BDCF250-3D6F-4DF8-8A6D-0635E9E2377C}" type="presParOf" srcId="{3A977317-BC45-45AF-92B9-FB80A37E254F}" destId="{48A537FA-7370-4CC2-BECD-DA142919A474}" srcOrd="0" destOrd="0" presId="urn:microsoft.com/office/officeart/2005/8/layout/chevron2"/>
    <dgm:cxn modelId="{0559025D-DBE0-4933-B357-14E4164D5059}" type="presParOf" srcId="{3A977317-BC45-45AF-92B9-FB80A37E254F}" destId="{EFB54007-98D9-413B-96E8-773057D2B7EC}" srcOrd="1" destOrd="0" presId="urn:microsoft.com/office/officeart/2005/8/layout/chevron2"/>
    <dgm:cxn modelId="{A7EEAA3A-2F55-4AF1-B585-D783E04B8D60}" type="presParOf" srcId="{9555A87A-D127-4197-8F26-66889E769E5E}" destId="{4DE9809B-00E5-4872-A902-D4AE0DBEF0DC}" srcOrd="1" destOrd="0" presId="urn:microsoft.com/office/officeart/2005/8/layout/chevron2"/>
    <dgm:cxn modelId="{335452FF-EB5E-4FA6-A7FC-579C65329D8A}" type="presParOf" srcId="{9555A87A-D127-4197-8F26-66889E769E5E}" destId="{4DCF6F4D-228F-4BEF-9842-25FF386C30FB}" srcOrd="2" destOrd="0" presId="urn:microsoft.com/office/officeart/2005/8/layout/chevron2"/>
    <dgm:cxn modelId="{093FE0F8-4B51-4385-ADB8-4A52C0C949C2}" type="presParOf" srcId="{4DCF6F4D-228F-4BEF-9842-25FF386C30FB}" destId="{B11CD0C9-561F-4AA2-A7BC-A23F4928D430}" srcOrd="0" destOrd="0" presId="urn:microsoft.com/office/officeart/2005/8/layout/chevron2"/>
    <dgm:cxn modelId="{657207D2-9F38-40A1-B732-FF12CDA1CE98}" type="presParOf" srcId="{4DCF6F4D-228F-4BEF-9842-25FF386C30FB}" destId="{96B4EADF-35CB-4C69-BEB9-C4996DF50E4D}" srcOrd="1" destOrd="0" presId="urn:microsoft.com/office/officeart/2005/8/layout/chevron2"/>
    <dgm:cxn modelId="{B7EC481B-6A52-45BF-AD96-295162B54687}" type="presParOf" srcId="{9555A87A-D127-4197-8F26-66889E769E5E}" destId="{9B29E767-4E8D-4709-8A93-7465B13156F9}" srcOrd="3" destOrd="0" presId="urn:microsoft.com/office/officeart/2005/8/layout/chevron2"/>
    <dgm:cxn modelId="{33892370-780C-4B27-9D9F-A5430A82F68C}" type="presParOf" srcId="{9555A87A-D127-4197-8F26-66889E769E5E}" destId="{09597956-8B23-4F8D-A36D-D47922F0AB3F}" srcOrd="4" destOrd="0" presId="urn:microsoft.com/office/officeart/2005/8/layout/chevron2"/>
    <dgm:cxn modelId="{D20ECC3F-3B5C-4F4F-8B1A-4F4B088C762B}" type="presParOf" srcId="{09597956-8B23-4F8D-A36D-D47922F0AB3F}" destId="{D133E06C-2717-46D7-ACCE-8344979A6BDF}" srcOrd="0" destOrd="0" presId="urn:microsoft.com/office/officeart/2005/8/layout/chevron2"/>
    <dgm:cxn modelId="{E3C8CB6F-68EF-46C0-826F-D66ADD23EDBC}" type="presParOf" srcId="{09597956-8B23-4F8D-A36D-D47922F0AB3F}" destId="{827C5604-C3C1-43C4-A2AA-6C9979D212ED}" srcOrd="1" destOrd="0" presId="urn:microsoft.com/office/officeart/2005/8/layout/chevron2"/>
    <dgm:cxn modelId="{1BA34A62-3BEC-4611-BD43-8798C119508F}" type="presParOf" srcId="{9555A87A-D127-4197-8F26-66889E769E5E}" destId="{711B9E17-93C5-4D19-8E69-BC47C98D3417}" srcOrd="5" destOrd="0" presId="urn:microsoft.com/office/officeart/2005/8/layout/chevron2"/>
    <dgm:cxn modelId="{CDD6F1ED-56EE-40D3-B0AB-1D8389FEC6BE}" type="presParOf" srcId="{9555A87A-D127-4197-8F26-66889E769E5E}" destId="{8A852393-1B64-4597-904F-7A8663FE24DF}" srcOrd="6" destOrd="0" presId="urn:microsoft.com/office/officeart/2005/8/layout/chevron2"/>
    <dgm:cxn modelId="{601B35E0-AF1E-4988-8FCF-F4FB8C50B511}" type="presParOf" srcId="{8A852393-1B64-4597-904F-7A8663FE24DF}" destId="{1161C928-EA7A-43F1-9B8D-4CDAFF95E6DA}" srcOrd="0" destOrd="0" presId="urn:microsoft.com/office/officeart/2005/8/layout/chevron2"/>
    <dgm:cxn modelId="{22A45C29-89B7-4112-8C5C-64661853CFD5}" type="presParOf" srcId="{8A852393-1B64-4597-904F-7A8663FE24DF}" destId="{17352255-4726-4DED-85D4-F555C01AACCF}" srcOrd="1" destOrd="0" presId="urn:microsoft.com/office/officeart/2005/8/layout/chevron2"/>
    <dgm:cxn modelId="{07FBB935-38D8-4FA0-B9A5-0360D933D3F9}" type="presParOf" srcId="{9555A87A-D127-4197-8F26-66889E769E5E}" destId="{941CE091-0105-4873-AC2A-CBCA16561051}" srcOrd="7" destOrd="0" presId="urn:microsoft.com/office/officeart/2005/8/layout/chevron2"/>
    <dgm:cxn modelId="{016D3D95-B033-4C8E-9B30-DDAFAF2C9D68}" type="presParOf" srcId="{9555A87A-D127-4197-8F26-66889E769E5E}" destId="{3543BF5F-006E-4339-BE96-4D9772BA681D}" srcOrd="8" destOrd="0" presId="urn:microsoft.com/office/officeart/2005/8/layout/chevron2"/>
    <dgm:cxn modelId="{55DFC68D-500C-4C79-B99B-16414FA5C356}" type="presParOf" srcId="{3543BF5F-006E-4339-BE96-4D9772BA681D}" destId="{D0CA0EDD-5F3C-4FB7-97BE-822AFAF56E7C}" srcOrd="0" destOrd="0" presId="urn:microsoft.com/office/officeart/2005/8/layout/chevron2"/>
    <dgm:cxn modelId="{594DC5BC-3335-41FC-AAE6-FE26E19EB79C}" type="presParOf" srcId="{3543BF5F-006E-4339-BE96-4D9772BA681D}" destId="{2166E86F-B820-4A0E-869E-B2AA1D04B1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537FA-7370-4CC2-BECD-DA142919A474}">
      <dsp:nvSpPr>
        <dsp:cNvPr id="0" name=""/>
        <dsp:cNvSpPr/>
      </dsp:nvSpPr>
      <dsp:spPr>
        <a:xfrm rot="5400000">
          <a:off x="-90889" y="91516"/>
          <a:ext cx="605928" cy="424149"/>
        </a:xfrm>
        <a:prstGeom prst="chevron">
          <a:avLst/>
        </a:prstGeom>
        <a:solidFill>
          <a:srgbClr val="0CA1C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1</a:t>
          </a:r>
          <a:endParaRPr lang="zh-CN" sz="1100" kern="1200" dirty="0"/>
        </a:p>
      </dsp:txBody>
      <dsp:txXfrm rot="-5400000">
        <a:off x="1" y="212702"/>
        <a:ext cx="424149" cy="181779"/>
      </dsp:txXfrm>
    </dsp:sp>
    <dsp:sp modelId="{EFB54007-98D9-413B-96E8-773057D2B7EC}">
      <dsp:nvSpPr>
        <dsp:cNvPr id="0" name=""/>
        <dsp:cNvSpPr/>
      </dsp:nvSpPr>
      <dsp:spPr>
        <a:xfrm rot="5400000">
          <a:off x="1785542" y="-1360765"/>
          <a:ext cx="393853" cy="311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A1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模型载入</a:t>
          </a:r>
        </a:p>
      </dsp:txBody>
      <dsp:txXfrm rot="-5400000">
        <a:off x="424150" y="19853"/>
        <a:ext cx="3097412" cy="355401"/>
      </dsp:txXfrm>
    </dsp:sp>
    <dsp:sp modelId="{B11CD0C9-561F-4AA2-A7BC-A23F4928D430}">
      <dsp:nvSpPr>
        <dsp:cNvPr id="0" name=""/>
        <dsp:cNvSpPr/>
      </dsp:nvSpPr>
      <dsp:spPr>
        <a:xfrm rot="5400000">
          <a:off x="-90889" y="568363"/>
          <a:ext cx="605928" cy="424149"/>
        </a:xfrm>
        <a:prstGeom prst="chevron">
          <a:avLst/>
        </a:prstGeom>
        <a:solidFill>
          <a:srgbClr val="0CA1C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</a:t>
          </a:r>
          <a:endParaRPr lang="zh-CN" sz="1100" kern="1200" dirty="0"/>
        </a:p>
      </dsp:txBody>
      <dsp:txXfrm rot="-5400000">
        <a:off x="1" y="689549"/>
        <a:ext cx="424149" cy="181779"/>
      </dsp:txXfrm>
    </dsp:sp>
    <dsp:sp modelId="{96B4EADF-35CB-4C69-BEB9-C4996DF50E4D}">
      <dsp:nvSpPr>
        <dsp:cNvPr id="0" name=""/>
        <dsp:cNvSpPr/>
      </dsp:nvSpPr>
      <dsp:spPr>
        <a:xfrm rot="5400000">
          <a:off x="1785542" y="-883917"/>
          <a:ext cx="393853" cy="311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A1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卷积层缓存</a:t>
          </a:r>
        </a:p>
      </dsp:txBody>
      <dsp:txXfrm rot="-5400000">
        <a:off x="424150" y="496701"/>
        <a:ext cx="3097412" cy="355401"/>
      </dsp:txXfrm>
    </dsp:sp>
    <dsp:sp modelId="{D133E06C-2717-46D7-ACCE-8344979A6BDF}">
      <dsp:nvSpPr>
        <dsp:cNvPr id="0" name=""/>
        <dsp:cNvSpPr/>
      </dsp:nvSpPr>
      <dsp:spPr>
        <a:xfrm rot="5400000">
          <a:off x="-90889" y="1045211"/>
          <a:ext cx="605928" cy="424149"/>
        </a:xfrm>
        <a:prstGeom prst="chevron">
          <a:avLst/>
        </a:prstGeom>
        <a:solidFill>
          <a:srgbClr val="0CA1C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3</a:t>
          </a:r>
          <a:endParaRPr lang="zh-CN" sz="1100" kern="1200" dirty="0"/>
        </a:p>
      </dsp:txBody>
      <dsp:txXfrm rot="-5400000">
        <a:off x="1" y="1166397"/>
        <a:ext cx="424149" cy="181779"/>
      </dsp:txXfrm>
    </dsp:sp>
    <dsp:sp modelId="{827C5604-C3C1-43C4-A2AA-6C9979D212ED}">
      <dsp:nvSpPr>
        <dsp:cNvPr id="0" name=""/>
        <dsp:cNvSpPr/>
      </dsp:nvSpPr>
      <dsp:spPr>
        <a:xfrm rot="5400000">
          <a:off x="1785542" y="-407070"/>
          <a:ext cx="393853" cy="311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A1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卷积层分解</a:t>
          </a:r>
        </a:p>
      </dsp:txBody>
      <dsp:txXfrm rot="-5400000">
        <a:off x="424150" y="973548"/>
        <a:ext cx="3097412" cy="355401"/>
      </dsp:txXfrm>
    </dsp:sp>
    <dsp:sp modelId="{1161C928-EA7A-43F1-9B8D-4CDAFF95E6DA}">
      <dsp:nvSpPr>
        <dsp:cNvPr id="0" name=""/>
        <dsp:cNvSpPr/>
      </dsp:nvSpPr>
      <dsp:spPr>
        <a:xfrm rot="5400000">
          <a:off x="-90889" y="1522058"/>
          <a:ext cx="605928" cy="424149"/>
        </a:xfrm>
        <a:prstGeom prst="chevron">
          <a:avLst/>
        </a:prstGeom>
        <a:solidFill>
          <a:srgbClr val="0CA1C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4</a:t>
          </a:r>
          <a:endParaRPr lang="zh-CN" sz="1100" kern="1200" dirty="0"/>
        </a:p>
      </dsp:txBody>
      <dsp:txXfrm rot="-5400000">
        <a:off x="1" y="1643244"/>
        <a:ext cx="424149" cy="181779"/>
      </dsp:txXfrm>
    </dsp:sp>
    <dsp:sp modelId="{17352255-4726-4DED-85D4-F555C01AACCF}">
      <dsp:nvSpPr>
        <dsp:cNvPr id="0" name=""/>
        <dsp:cNvSpPr/>
      </dsp:nvSpPr>
      <dsp:spPr>
        <a:xfrm rot="5400000">
          <a:off x="1785542" y="69776"/>
          <a:ext cx="393853" cy="311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A1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优化卷积操作</a:t>
          </a:r>
          <a:endParaRPr lang="zh-CN" sz="1600" kern="1200" dirty="0"/>
        </a:p>
      </dsp:txBody>
      <dsp:txXfrm rot="-5400000">
        <a:off x="424150" y="1450394"/>
        <a:ext cx="3097412" cy="355401"/>
      </dsp:txXfrm>
    </dsp:sp>
    <dsp:sp modelId="{D0CA0EDD-5F3C-4FB7-97BE-822AFAF56E7C}">
      <dsp:nvSpPr>
        <dsp:cNvPr id="0" name=""/>
        <dsp:cNvSpPr/>
      </dsp:nvSpPr>
      <dsp:spPr>
        <a:xfrm rot="5400000">
          <a:off x="-90889" y="1998905"/>
          <a:ext cx="605928" cy="424149"/>
        </a:xfrm>
        <a:prstGeom prst="chevron">
          <a:avLst/>
        </a:prstGeom>
        <a:solidFill>
          <a:srgbClr val="0CA1C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5</a:t>
          </a:r>
          <a:endParaRPr lang="zh-CN" sz="1100" kern="1200" dirty="0"/>
        </a:p>
      </dsp:txBody>
      <dsp:txXfrm rot="-5400000">
        <a:off x="1" y="2120091"/>
        <a:ext cx="424149" cy="181779"/>
      </dsp:txXfrm>
    </dsp:sp>
    <dsp:sp modelId="{2166E86F-B820-4A0E-869E-B2AA1D04B191}">
      <dsp:nvSpPr>
        <dsp:cNvPr id="0" name=""/>
        <dsp:cNvSpPr/>
      </dsp:nvSpPr>
      <dsp:spPr>
        <a:xfrm rot="5400000">
          <a:off x="1785542" y="546623"/>
          <a:ext cx="393853" cy="3116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A1C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适配多种移动端</a:t>
          </a:r>
          <a:r>
            <a:rPr lang="en-US" altLang="zh-CN" sz="1600" kern="1200" dirty="0"/>
            <a:t>GPU</a:t>
          </a:r>
          <a:endParaRPr lang="zh-CN" altLang="en-US" sz="1600" kern="1200" dirty="0"/>
        </a:p>
      </dsp:txBody>
      <dsp:txXfrm rot="-5400000">
        <a:off x="424150" y="1927241"/>
        <a:ext cx="3097412" cy="35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  <a:t>11/11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适用于连续视觉</a:t>
            </a:r>
            <a:r>
              <a:rPr lang="en-US" altLang="zh-CN" dirty="0"/>
              <a:t>/</a:t>
            </a:r>
            <a:r>
              <a:rPr lang="zh-CN" altLang="en-US" dirty="0"/>
              <a:t>视屏应用的，基于移动</a:t>
            </a:r>
            <a:r>
              <a:rPr lang="en-US" altLang="zh-CN" dirty="0"/>
              <a:t>GPU</a:t>
            </a:r>
            <a:r>
              <a:rPr lang="zh-CN" altLang="en-US" dirty="0"/>
              <a:t>的深度学习框架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虽然</a:t>
            </a:r>
            <a:r>
              <a:rPr lang="en-US" altLang="zh-CN" dirty="0"/>
              <a:t>SIFT</a:t>
            </a:r>
            <a:r>
              <a:rPr lang="zh-CN" altLang="en-US" dirty="0"/>
              <a:t>方法比直方图方法精度损失小，但是</a:t>
            </a:r>
            <a:r>
              <a:rPr lang="en-US" altLang="zh-CN" dirty="0"/>
              <a:t>SIFT</a:t>
            </a:r>
            <a:r>
              <a:rPr lang="zh-CN" altLang="en-US" dirty="0"/>
              <a:t>的计算量太大，延迟过大，发挥不出缓存的优势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3409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 err="1"/>
              <a:t>AlexNet</a:t>
            </a:r>
            <a:r>
              <a:rPr lang="zh-CN" altLang="en-US" dirty="0"/>
              <a:t>做实验</a:t>
            </a:r>
            <a:endParaRPr lang="en-US" altLang="zh-CN" dirty="0"/>
          </a:p>
          <a:p>
            <a:r>
              <a:rPr lang="zh-CN" altLang="en-US" dirty="0"/>
              <a:t>固定距离的阈值为</a:t>
            </a:r>
            <a:r>
              <a:rPr lang="en-US" altLang="zh-CN" dirty="0"/>
              <a:t>0.005</a:t>
            </a:r>
          </a:p>
          <a:p>
            <a:r>
              <a:rPr lang="zh-CN" altLang="en-US" dirty="0"/>
              <a:t>取交点</a:t>
            </a:r>
          </a:p>
        </p:txBody>
      </p:sp>
    </p:spTree>
    <p:extLst>
      <p:ext uri="{BB962C8B-B14F-4D97-AF65-F5344CB8AC3E}">
        <p14:creationId xmlns:p14="http://schemas.microsoft.com/office/powerpoint/2010/main" val="199584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固定颜色数为</a:t>
            </a:r>
            <a:r>
              <a:rPr lang="en-US" altLang="zh-CN" dirty="0"/>
              <a:t>16</a:t>
            </a:r>
          </a:p>
          <a:p>
            <a:r>
              <a:rPr lang="zh-CN" altLang="en-US" dirty="0"/>
              <a:t>取交点</a:t>
            </a:r>
          </a:p>
        </p:txBody>
      </p:sp>
    </p:spTree>
    <p:extLst>
      <p:ext uri="{BB962C8B-B14F-4D97-AF65-F5344CB8AC3E}">
        <p14:creationId xmlns:p14="http://schemas.microsoft.com/office/powerpoint/2010/main" val="317040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</a:t>
            </a:r>
            <a:r>
              <a:rPr lang="zh-CN" altLang="en-US" dirty="0"/>
              <a:t>和失效时间都是经验值，不同的模型不一样</a:t>
            </a:r>
            <a:endParaRPr lang="en-US" altLang="zh-CN" dirty="0"/>
          </a:p>
          <a:p>
            <a:r>
              <a:rPr lang="zh-CN" altLang="en-US" dirty="0"/>
              <a:t>块的边缘缓存是不可以复用的，因为用到了块以外的像素</a:t>
            </a:r>
          </a:p>
        </p:txBody>
      </p:sp>
    </p:spTree>
    <p:extLst>
      <p:ext uri="{BB962C8B-B14F-4D97-AF65-F5344CB8AC3E}">
        <p14:creationId xmlns:p14="http://schemas.microsoft.com/office/powerpoint/2010/main" val="1877249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Tucker-2</a:t>
            </a:r>
            <a:r>
              <a:rPr lang="zh-CN" altLang="en-US" dirty="0"/>
              <a:t>不是这篇论文的主要贡献</a:t>
            </a:r>
          </a:p>
        </p:txBody>
      </p:sp>
    </p:spTree>
    <p:extLst>
      <p:ext uri="{BB962C8B-B14F-4D97-AF65-F5344CB8AC3E}">
        <p14:creationId xmlns:p14="http://schemas.microsoft.com/office/powerpoint/2010/main" val="287323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Tucker-2</a:t>
            </a:r>
            <a:r>
              <a:rPr lang="zh-CN" altLang="en-US" dirty="0"/>
              <a:t>的形象理解</a:t>
            </a:r>
            <a:endParaRPr lang="en-US" altLang="zh-CN" dirty="0"/>
          </a:p>
          <a:p>
            <a:r>
              <a:rPr lang="en-US" altLang="zh-CN" dirty="0"/>
              <a:t>U3</a:t>
            </a:r>
            <a:r>
              <a:rPr lang="zh-CN" altLang="en-US" dirty="0"/>
              <a:t>，</a:t>
            </a:r>
            <a:r>
              <a:rPr lang="en-US" altLang="zh-CN" dirty="0"/>
              <a:t>U4</a:t>
            </a:r>
            <a:r>
              <a:rPr lang="zh-CN" altLang="en-US" dirty="0"/>
              <a:t>都是大小为</a:t>
            </a:r>
            <a:r>
              <a:rPr lang="en-US" altLang="zh-CN" dirty="0"/>
              <a:t>1×1</a:t>
            </a:r>
            <a:r>
              <a:rPr lang="zh-CN" altLang="en-US" dirty="0"/>
              <a:t>的卷积核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8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93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类似与主成分分析，设定一个最大的方差</a:t>
            </a:r>
          </a:p>
        </p:txBody>
      </p:sp>
    </p:spTree>
    <p:extLst>
      <p:ext uri="{BB962C8B-B14F-4D97-AF65-F5344CB8AC3E}">
        <p14:creationId xmlns:p14="http://schemas.microsoft.com/office/powerpoint/2010/main" val="4272225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浮点数精度减半对带宽和存储都有益处，在之后的实验中也可以看到，它在显著降低延迟的同时，几乎不影响精度</a:t>
            </a:r>
          </a:p>
        </p:txBody>
      </p:sp>
    </p:spTree>
    <p:extLst>
      <p:ext uri="{BB962C8B-B14F-4D97-AF65-F5344CB8AC3E}">
        <p14:creationId xmlns:p14="http://schemas.microsoft.com/office/powerpoint/2010/main" val="3045287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可能叫显存不准确，应该叫</a:t>
            </a:r>
            <a:r>
              <a:rPr lang="en-US" altLang="zh-CN" dirty="0"/>
              <a:t>local memory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807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和他人聊天的时候，智能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AR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眼镜向我们展示交流对象的基本信息，比如姓名、上一次与自己交流的内容等等</a:t>
            </a:r>
            <a:endParaRPr lang="en-US" altLang="zh-CN" sz="1800" b="0" i="0" dirty="0">
              <a:solidFill>
                <a:srgbClr val="000000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CN" sz="1800" b="0" i="0" dirty="0">
              <a:solidFill>
                <a:srgbClr val="000000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老人在过马路的时候，当出现潜在风险时，如前方有车辆经过，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AR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眼镜可以向使用者发出警告</a:t>
            </a:r>
            <a:endParaRPr lang="en-US" altLang="zh-CN" sz="1800" b="0" i="0" dirty="0">
              <a:solidFill>
                <a:srgbClr val="000000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CN" sz="1800" b="0" i="0" dirty="0">
              <a:solidFill>
                <a:srgbClr val="000000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这些应用的核心问题，也就是实时的视频处理，已经被一些深度学习网络很好的解决了</a:t>
            </a:r>
            <a:endParaRPr lang="en-US" altLang="zh-CN" sz="1800" b="0" i="0" dirty="0">
              <a:solidFill>
                <a:srgbClr val="000000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但是能够流畅运行这些深度网络的计算资源，不是所有人、任何时候都可以接触到的</a:t>
            </a:r>
            <a:endParaRPr lang="en-US" altLang="zh-CN" sz="1800" b="0" i="0" dirty="0">
              <a:solidFill>
                <a:srgbClr val="000000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不少研究都致力于在便携的计算资源上流畅运行深度学习网络。</a:t>
            </a:r>
            <a:endParaRPr lang="en-US" altLang="zh-CN" sz="1800" b="0" i="0" dirty="0">
              <a:solidFill>
                <a:srgbClr val="000000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185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Samsung Galaxy S7</a:t>
            </a:r>
            <a:r>
              <a:rPr lang="zh-CN" altLang="en-US" dirty="0"/>
              <a:t>默认设备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42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在各个模型上，</a:t>
            </a:r>
            <a:r>
              <a:rPr lang="en-US" altLang="zh-CN" dirty="0" err="1"/>
              <a:t>DeepMon</a:t>
            </a:r>
            <a:r>
              <a:rPr lang="zh-CN" altLang="en-US" dirty="0"/>
              <a:t>相比纯</a:t>
            </a:r>
            <a:r>
              <a:rPr lang="en-US" altLang="zh-CN" dirty="0"/>
              <a:t>GPU</a:t>
            </a:r>
            <a:r>
              <a:rPr lang="zh-CN" altLang="en-US" dirty="0"/>
              <a:t>计算都有</a:t>
            </a:r>
            <a:r>
              <a:rPr lang="en-US" altLang="zh-CN" dirty="0"/>
              <a:t>3-5</a:t>
            </a:r>
            <a:r>
              <a:rPr lang="zh-CN" altLang="en-US" dirty="0"/>
              <a:t>倍的延迟降低</a:t>
            </a:r>
            <a:endParaRPr lang="en-US" altLang="zh-CN" dirty="0"/>
          </a:p>
          <a:p>
            <a:r>
              <a:rPr lang="zh-CN" altLang="en-US" dirty="0"/>
              <a:t>纯</a:t>
            </a:r>
            <a:r>
              <a:rPr lang="en-US" altLang="zh-CN" dirty="0"/>
              <a:t>CPU</a:t>
            </a:r>
            <a:r>
              <a:rPr lang="zh-CN" altLang="en-US" dirty="0"/>
              <a:t>计算的延迟要比要慢</a:t>
            </a:r>
            <a:r>
              <a:rPr lang="en-US" altLang="zh-CN" dirty="0"/>
              <a:t>1</a:t>
            </a:r>
            <a:r>
              <a:rPr lang="zh-CN" altLang="en-US" dirty="0"/>
              <a:t>到</a:t>
            </a:r>
            <a:r>
              <a:rPr lang="en-US" altLang="zh-CN" dirty="0"/>
              <a:t>2</a:t>
            </a:r>
            <a:r>
              <a:rPr lang="zh-CN" altLang="en-US" dirty="0"/>
              <a:t>个数量级，图</a:t>
            </a:r>
            <a:r>
              <a:rPr lang="en-US" altLang="zh-CN" dirty="0"/>
              <a:t>9</a:t>
            </a:r>
            <a:r>
              <a:rPr lang="zh-CN" altLang="en-US" dirty="0"/>
              <a:t>没有展示出来</a:t>
            </a:r>
            <a:endParaRPr lang="en-US" altLang="zh-CN" dirty="0"/>
          </a:p>
          <a:p>
            <a:r>
              <a:rPr lang="zh-CN" altLang="en-US" dirty="0"/>
              <a:t>三种加速技术对</a:t>
            </a:r>
            <a:r>
              <a:rPr lang="en-US" altLang="zh-CN" dirty="0" err="1"/>
              <a:t>DeepMon</a:t>
            </a:r>
            <a:r>
              <a:rPr lang="zh-CN" altLang="en-US" dirty="0"/>
              <a:t>的效果都是比较显著的</a:t>
            </a:r>
          </a:p>
        </p:txBody>
      </p:sp>
    </p:spTree>
    <p:extLst>
      <p:ext uri="{BB962C8B-B14F-4D97-AF65-F5344CB8AC3E}">
        <p14:creationId xmlns:p14="http://schemas.microsoft.com/office/powerpoint/2010/main" val="1406018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  <a:r>
              <a:rPr lang="en-US" altLang="zh-CN" dirty="0"/>
              <a:t>16</a:t>
            </a:r>
            <a:r>
              <a:rPr lang="zh-CN" altLang="en-US" dirty="0"/>
              <a:t>，</a:t>
            </a:r>
            <a:r>
              <a:rPr lang="en-US" altLang="zh-CN" dirty="0"/>
              <a:t>Z5</a:t>
            </a:r>
            <a:r>
              <a:rPr lang="zh-CN" altLang="en-US" dirty="0"/>
              <a:t>跑不了纯</a:t>
            </a:r>
            <a:r>
              <a:rPr lang="en-US" altLang="zh-CN" dirty="0"/>
              <a:t>VGG</a:t>
            </a:r>
            <a:r>
              <a:rPr lang="zh-CN" altLang="en-US" dirty="0"/>
              <a:t>模型，因为内存不够</a:t>
            </a:r>
            <a:endParaRPr lang="en-US" altLang="zh-CN" dirty="0"/>
          </a:p>
          <a:p>
            <a:r>
              <a:rPr lang="en-US" altLang="zh-CN" dirty="0" err="1"/>
              <a:t>DeepMon</a:t>
            </a:r>
            <a:r>
              <a:rPr lang="zh-CN" altLang="en-US" dirty="0"/>
              <a:t>对模型延迟的降低率是类似的，但是</a:t>
            </a:r>
            <a:r>
              <a:rPr lang="en-US" altLang="zh-CN" dirty="0"/>
              <a:t>S7</a:t>
            </a:r>
            <a:r>
              <a:rPr lang="zh-CN" altLang="en-US" dirty="0"/>
              <a:t>的</a:t>
            </a:r>
            <a:r>
              <a:rPr lang="en-US" altLang="zh-CN" dirty="0"/>
              <a:t>Mali</a:t>
            </a:r>
            <a:r>
              <a:rPr lang="zh-CN" altLang="en-US" dirty="0"/>
              <a:t>绝对速度要更快（得益于</a:t>
            </a:r>
            <a:r>
              <a:rPr lang="en-US" altLang="zh-CN" dirty="0"/>
              <a:t>Mali</a:t>
            </a:r>
            <a:r>
              <a:rPr lang="zh-CN" altLang="en-US" dirty="0"/>
              <a:t>的核心更多，带宽更大）</a:t>
            </a:r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17</a:t>
            </a:r>
            <a:r>
              <a:rPr lang="zh-CN" altLang="en-US" dirty="0"/>
              <a:t>，</a:t>
            </a:r>
            <a:r>
              <a:rPr lang="en-US" altLang="zh-CN" dirty="0"/>
              <a:t>OpenCL</a:t>
            </a:r>
            <a:r>
              <a:rPr lang="zh-CN" altLang="en-US" dirty="0"/>
              <a:t>和</a:t>
            </a:r>
            <a:r>
              <a:rPr lang="en-US" altLang="zh-CN" dirty="0"/>
              <a:t>Vulkan</a:t>
            </a:r>
            <a:r>
              <a:rPr lang="zh-CN" altLang="en-US" dirty="0"/>
              <a:t>的两种实现延迟基本都差不多</a:t>
            </a:r>
          </a:p>
        </p:txBody>
      </p:sp>
    </p:spTree>
    <p:extLst>
      <p:ext uri="{BB962C8B-B14F-4D97-AF65-F5344CB8AC3E}">
        <p14:creationId xmlns:p14="http://schemas.microsoft.com/office/powerpoint/2010/main" val="2267572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平均精度均值</a:t>
            </a:r>
            <a:r>
              <a:rPr lang="en-US" altLang="zh-CN" dirty="0"/>
              <a:t>mean average precision</a:t>
            </a:r>
          </a:p>
          <a:p>
            <a:r>
              <a:rPr lang="zh-CN" altLang="en-US" dirty="0"/>
              <a:t>精度下降了约</a:t>
            </a:r>
            <a:r>
              <a:rPr lang="en-US" altLang="zh-CN" dirty="0"/>
              <a:t>5%~6%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Yolo</a:t>
            </a:r>
            <a:r>
              <a:rPr lang="zh-CN" altLang="en-US" dirty="0"/>
              <a:t>的轻量级版本，</a:t>
            </a:r>
            <a:r>
              <a:rPr lang="en-US" altLang="zh-CN" dirty="0"/>
              <a:t>Yolo-Fast.</a:t>
            </a:r>
            <a:r>
              <a:rPr lang="zh-CN" altLang="en-US" dirty="0"/>
              <a:t> 延迟和</a:t>
            </a:r>
            <a:r>
              <a:rPr lang="en-US" altLang="zh-CN" dirty="0" err="1"/>
              <a:t>DeepMon</a:t>
            </a:r>
            <a:r>
              <a:rPr lang="zh-CN" altLang="en-US" dirty="0"/>
              <a:t>类似，但是精度比</a:t>
            </a:r>
            <a:r>
              <a:rPr lang="en-US" altLang="zh-CN" dirty="0" err="1"/>
              <a:t>DeepMon</a:t>
            </a:r>
            <a:r>
              <a:rPr lang="zh-CN" altLang="en-US" dirty="0"/>
              <a:t>还要低</a:t>
            </a:r>
            <a:r>
              <a:rPr lang="en-US" altLang="zh-CN" dirty="0"/>
              <a:t>5.44%</a:t>
            </a:r>
          </a:p>
          <a:p>
            <a:r>
              <a:rPr lang="zh-CN" altLang="en-US" dirty="0"/>
              <a:t>卷积层分解的影响非常小，说明之前说的二分搜索法是有效的</a:t>
            </a:r>
            <a:endParaRPr lang="en-US" altLang="zh-CN" dirty="0"/>
          </a:p>
          <a:p>
            <a:r>
              <a:rPr lang="zh-CN" altLang="en-US" dirty="0"/>
              <a:t>同时可以看到，卷积层缓存对结果的影响约为</a:t>
            </a:r>
            <a:r>
              <a:rPr lang="en-US" altLang="zh-CN" dirty="0"/>
              <a:t>3%</a:t>
            </a:r>
            <a:r>
              <a:rPr lang="zh-CN" altLang="en-US" dirty="0"/>
              <a:t>，说明</a:t>
            </a:r>
            <a:r>
              <a:rPr lang="en-US" altLang="zh-CN" dirty="0"/>
              <a:t>caching</a:t>
            </a:r>
            <a:r>
              <a:rPr lang="zh-CN" altLang="en-US" dirty="0"/>
              <a:t>技术也是可行</a:t>
            </a:r>
          </a:p>
        </p:txBody>
      </p:sp>
    </p:spTree>
    <p:extLst>
      <p:ext uri="{BB962C8B-B14F-4D97-AF65-F5344CB8AC3E}">
        <p14:creationId xmlns:p14="http://schemas.microsoft.com/office/powerpoint/2010/main" val="486696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跑了</a:t>
            </a:r>
            <a:r>
              <a:rPr lang="en-US" altLang="zh-CN" dirty="0" err="1"/>
              <a:t>AlexNet</a:t>
            </a:r>
            <a:endParaRPr lang="en-US" altLang="zh-CN" dirty="0"/>
          </a:p>
          <a:p>
            <a:r>
              <a:rPr lang="en-US" altLang="zh-CN" dirty="0" err="1"/>
              <a:t>DeepMon</a:t>
            </a:r>
            <a:r>
              <a:rPr lang="zh-CN" altLang="en-US" dirty="0"/>
              <a:t>仅采用卷积层压缩技术，对比</a:t>
            </a:r>
            <a:r>
              <a:rPr lang="en-US" altLang="zh-CN" dirty="0" err="1"/>
              <a:t>DeepX</a:t>
            </a:r>
            <a:r>
              <a:rPr lang="zh-CN" altLang="en-US" dirty="0"/>
              <a:t>延迟降低，精度提高</a:t>
            </a:r>
            <a:endParaRPr lang="en-US" altLang="zh-CN" dirty="0"/>
          </a:p>
          <a:p>
            <a:r>
              <a:rPr lang="en-US" dirty="0"/>
              <a:t>Edge-strong</a:t>
            </a:r>
            <a:r>
              <a:rPr lang="zh-CN" altLang="en-US" dirty="0"/>
              <a:t>是局域网内的服务器（</a:t>
            </a:r>
            <a:r>
              <a:rPr lang="en-US" altLang="zh-CN" dirty="0"/>
              <a:t>Nvidia GTX 980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dirty="0"/>
              <a:t>remote-strong</a:t>
            </a:r>
            <a:r>
              <a:rPr lang="zh-CN" altLang="en-US" dirty="0"/>
              <a:t>和</a:t>
            </a:r>
            <a:r>
              <a:rPr lang="en-US" altLang="zh-CN" dirty="0"/>
              <a:t>remote-weak</a:t>
            </a:r>
            <a:r>
              <a:rPr lang="zh-CN" altLang="en-US" dirty="0"/>
              <a:t>租用了亚马逊服务器，区别在于有没有</a:t>
            </a:r>
            <a:r>
              <a:rPr lang="en-US" altLang="zh-CN" dirty="0"/>
              <a:t>GPU</a:t>
            </a:r>
          </a:p>
          <a:p>
            <a:r>
              <a:rPr lang="zh-CN" altLang="en-US" dirty="0"/>
              <a:t>没有隐私顾虑的话，可以采用云服务器的协助（系统的</a:t>
            </a:r>
            <a:r>
              <a:rPr lang="en-US" altLang="zh-CN" dirty="0"/>
              <a:t>future work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服务商的云服务器每小时约有</a:t>
            </a:r>
            <a:r>
              <a:rPr lang="en-US" altLang="zh-CN" dirty="0"/>
              <a:t>1</a:t>
            </a:r>
            <a:r>
              <a:rPr lang="zh-CN" altLang="en-US" dirty="0"/>
              <a:t>美刀的费用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480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Note 4</a:t>
            </a:r>
          </a:p>
          <a:p>
            <a:r>
              <a:rPr lang="en-US" altLang="zh-CN" dirty="0" err="1"/>
              <a:t>DeepMon</a:t>
            </a:r>
            <a:r>
              <a:rPr lang="zh-CN" altLang="en-US" dirty="0"/>
              <a:t>将能耗降低了</a:t>
            </a:r>
            <a:r>
              <a:rPr lang="en-US" altLang="zh-CN" dirty="0"/>
              <a:t>5</a:t>
            </a:r>
            <a:r>
              <a:rPr lang="zh-CN" altLang="en-US" dirty="0"/>
              <a:t>倍以上。</a:t>
            </a:r>
            <a:endParaRPr lang="en-US" altLang="zh-CN" dirty="0"/>
          </a:p>
          <a:p>
            <a:r>
              <a:rPr lang="zh-CN" altLang="en-US" dirty="0"/>
              <a:t>采用云端协作的方法，能耗是</a:t>
            </a:r>
            <a:r>
              <a:rPr lang="en-US" altLang="zh-CN" dirty="0" err="1"/>
              <a:t>deepmon</a:t>
            </a:r>
            <a:r>
              <a:rPr lang="zh-CN" altLang="en-US" dirty="0"/>
              <a:t>的</a:t>
            </a:r>
            <a:r>
              <a:rPr lang="en-US" altLang="zh-CN" dirty="0"/>
              <a:t>1/3</a:t>
            </a:r>
            <a:r>
              <a:rPr lang="zh-CN" altLang="en-US" dirty="0"/>
              <a:t>，但是带来了服务器的租赁费用</a:t>
            </a:r>
          </a:p>
        </p:txBody>
      </p:sp>
    </p:spTree>
    <p:extLst>
      <p:ext uri="{BB962C8B-B14F-4D97-AF65-F5344CB8AC3E}">
        <p14:creationId xmlns:p14="http://schemas.microsoft.com/office/powerpoint/2010/main" val="544125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延迟降低到了原来的约</a:t>
            </a:r>
            <a:r>
              <a:rPr lang="en-US" altLang="zh-CN" dirty="0"/>
              <a:t>1/4</a:t>
            </a:r>
          </a:p>
          <a:p>
            <a:r>
              <a:rPr lang="en-US" altLang="zh-CN" dirty="0"/>
              <a:t>Caching</a:t>
            </a:r>
            <a:r>
              <a:rPr lang="zh-CN" altLang="en-US" dirty="0"/>
              <a:t>技术降低延迟的能力比较差，主要是因为第一视角的视频背景变化较大，缓存命中率有所下降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VGG</a:t>
            </a:r>
            <a:r>
              <a:rPr lang="zh-CN" altLang="en-US" dirty="0"/>
              <a:t>：第一个分类结果是否相同</a:t>
            </a:r>
            <a:endParaRPr lang="en-US" altLang="zh-CN" dirty="0"/>
          </a:p>
          <a:p>
            <a:r>
              <a:rPr lang="en-US" altLang="zh-CN" dirty="0"/>
              <a:t>YOLO</a:t>
            </a:r>
            <a:r>
              <a:rPr lang="zh-CN" altLang="en-US" dirty="0"/>
              <a:t>：识别框重合率小于</a:t>
            </a:r>
            <a:r>
              <a:rPr lang="en-US" altLang="zh-CN" dirty="0"/>
              <a:t>50%</a:t>
            </a:r>
          </a:p>
          <a:p>
            <a:r>
              <a:rPr lang="en-US" altLang="zh-CN" dirty="0"/>
              <a:t>VGG</a:t>
            </a:r>
            <a:r>
              <a:rPr lang="zh-CN" altLang="en-US" dirty="0"/>
              <a:t>差距过大的原因是许多帧的类别不在预训练数据集中，所以分类可信度很低，连续帧之间的类别变化很快</a:t>
            </a:r>
            <a:endParaRPr lang="en-US" altLang="zh-CN" dirty="0"/>
          </a:p>
          <a:p>
            <a:r>
              <a:rPr lang="zh-CN" altLang="en-US" dirty="0"/>
              <a:t>引入阈值</a:t>
            </a:r>
            <a:endParaRPr lang="en-US" altLang="zh-CN" dirty="0"/>
          </a:p>
          <a:p>
            <a:r>
              <a:rPr lang="en-US" altLang="zh-CN" dirty="0"/>
              <a:t>YOLO</a:t>
            </a:r>
            <a:r>
              <a:rPr lang="zh-CN" altLang="en-US" dirty="0"/>
              <a:t>差别不大的原因是，在模型输出中已经把其他类别给删除了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023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280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0056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330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一个常见的解决思路是借助云服务器</a:t>
            </a:r>
            <a:endParaRPr lang="en-US" altLang="zh-CN" dirty="0"/>
          </a:p>
          <a:p>
            <a:r>
              <a:rPr lang="zh-CN" altLang="en-US" dirty="0"/>
              <a:t>不可避免地带来了隐私泄漏、带宽限制等问题</a:t>
            </a:r>
          </a:p>
        </p:txBody>
      </p:sp>
    </p:spTree>
    <p:extLst>
      <p:ext uri="{BB962C8B-B14F-4D97-AF65-F5344CB8AC3E}">
        <p14:creationId xmlns:p14="http://schemas.microsoft.com/office/powerpoint/2010/main" val="194942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能否将现有的深度学习网络直接运行在移动设备上呢？</a:t>
            </a:r>
          </a:p>
        </p:txBody>
      </p:sp>
    </p:spTree>
    <p:extLst>
      <p:ext uri="{BB962C8B-B14F-4D97-AF65-F5344CB8AC3E}">
        <p14:creationId xmlns:p14="http://schemas.microsoft.com/office/powerpoint/2010/main" val="365574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移动设备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算力受限的设备</a:t>
            </a:r>
            <a:endParaRPr lang="en-US" altLang="zh-CN" dirty="0"/>
          </a:p>
          <a:p>
            <a:r>
              <a:rPr lang="en-US" altLang="zh-CN" dirty="0"/>
              <a:t>OpenCL</a:t>
            </a:r>
            <a:r>
              <a:rPr lang="zh-CN" altLang="en-US" dirty="0"/>
              <a:t>、</a:t>
            </a:r>
            <a:r>
              <a:rPr lang="en-US" altLang="zh-CN" dirty="0"/>
              <a:t>Vulkan </a:t>
            </a:r>
            <a:r>
              <a:rPr lang="zh-CN" altLang="en-US" dirty="0"/>
              <a:t>两款图像与计算的应用程序接口</a:t>
            </a:r>
            <a:endParaRPr lang="en-US" altLang="zh-CN" dirty="0"/>
          </a:p>
          <a:p>
            <a:r>
              <a:rPr lang="en-US" altLang="zh-CN" dirty="0"/>
              <a:t>OpenCL</a:t>
            </a:r>
            <a:r>
              <a:rPr lang="zh-CN" altLang="en-US" dirty="0"/>
              <a:t>广泛应用在</a:t>
            </a:r>
            <a:r>
              <a:rPr lang="en-US" altLang="zh-CN" dirty="0"/>
              <a:t>Android</a:t>
            </a:r>
            <a:r>
              <a:rPr lang="zh-CN" altLang="en-US" dirty="0"/>
              <a:t>处理器上，</a:t>
            </a:r>
            <a:r>
              <a:rPr lang="en-US" altLang="zh-CN" dirty="0"/>
              <a:t>Vulkan</a:t>
            </a:r>
            <a:r>
              <a:rPr lang="zh-CN" altLang="en-US" dirty="0"/>
              <a:t>也兼容</a:t>
            </a:r>
            <a:r>
              <a:rPr lang="en-US" altLang="zh-CN" dirty="0"/>
              <a:t>iPhone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795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VGG</a:t>
            </a:r>
            <a:r>
              <a:rPr lang="zh-CN" altLang="en-US" dirty="0"/>
              <a:t>：图像分类</a:t>
            </a:r>
            <a:endParaRPr lang="en-US" altLang="zh-CN" dirty="0"/>
          </a:p>
          <a:p>
            <a:r>
              <a:rPr lang="en-US" altLang="zh-CN" dirty="0"/>
              <a:t>YOLO</a:t>
            </a:r>
            <a:r>
              <a:rPr lang="zh-CN" altLang="en-US" dirty="0"/>
              <a:t>：目标检测</a:t>
            </a:r>
            <a:endParaRPr lang="en-US" altLang="zh-CN" dirty="0"/>
          </a:p>
          <a:p>
            <a:r>
              <a:rPr lang="zh-CN" altLang="en-US" dirty="0"/>
              <a:t>卷积层占据了绝大多束的推断时间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9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模型载入和推断</a:t>
            </a:r>
            <a:endParaRPr lang="en-US" altLang="zh-CN" dirty="0"/>
          </a:p>
          <a:p>
            <a:r>
              <a:rPr lang="zh-CN" altLang="en-US" dirty="0"/>
              <a:t>从</a:t>
            </a:r>
            <a:r>
              <a:rPr lang="en-US" altLang="zh-CN" dirty="0"/>
              <a:t>5</a:t>
            </a:r>
            <a:r>
              <a:rPr lang="zh-CN" altLang="en-US" dirty="0"/>
              <a:t>个角度介绍了系统的实现</a:t>
            </a:r>
          </a:p>
        </p:txBody>
      </p:sp>
    </p:spTree>
    <p:extLst>
      <p:ext uri="{BB962C8B-B14F-4D97-AF65-F5344CB8AC3E}">
        <p14:creationId xmlns:p14="http://schemas.microsoft.com/office/powerpoint/2010/main" val="92166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输入数据不合适的布局会导致在访问时数据碎片</a:t>
            </a:r>
            <a:r>
              <a:rPr lang="zh-CN" altLang="en-US"/>
              <a:t>过大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Metadata</a:t>
            </a:r>
            <a:r>
              <a:rPr lang="zh-CN" altLang="en-US" dirty="0"/>
              <a:t>包括输入输出大小，滤波器的</a:t>
            </a:r>
            <a:r>
              <a:rPr lang="en-US" altLang="zh-CN" dirty="0"/>
              <a:t>size</a:t>
            </a:r>
            <a:r>
              <a:rPr lang="zh-CN" altLang="en-US" dirty="0"/>
              <a:t>等</a:t>
            </a:r>
            <a:endParaRPr lang="en-US" altLang="zh-CN" dirty="0"/>
          </a:p>
          <a:p>
            <a:r>
              <a:rPr lang="en-US" altLang="zh-CN" dirty="0"/>
              <a:t>CPU</a:t>
            </a:r>
            <a:r>
              <a:rPr lang="zh-CN" altLang="en-US" dirty="0"/>
              <a:t>内存比较容易访问</a:t>
            </a:r>
            <a:endParaRPr lang="en-US" altLang="zh-CN" dirty="0"/>
          </a:p>
          <a:p>
            <a:r>
              <a:rPr lang="en-US" altLang="zh-CN" dirty="0"/>
              <a:t>GPU</a:t>
            </a:r>
            <a:r>
              <a:rPr lang="zh-CN" altLang="en-US" dirty="0"/>
              <a:t>内存计算比较高效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GPU</a:t>
            </a:r>
            <a:r>
              <a:rPr lang="zh-CN" altLang="en-US" dirty="0"/>
              <a:t>内存的管理实现方式根据</a:t>
            </a:r>
            <a:r>
              <a:rPr lang="en-US" altLang="zh-CN" dirty="0"/>
              <a:t>API</a:t>
            </a:r>
            <a:r>
              <a:rPr lang="zh-CN" altLang="en-US" dirty="0"/>
              <a:t>的不同而不同（</a:t>
            </a:r>
            <a:r>
              <a:rPr lang="en-US" altLang="zh-CN" dirty="0"/>
              <a:t>Vulkan, OpenCL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1157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69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3200" y="4343400"/>
            <a:ext cx="6908800" cy="914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  <a:endParaRPr lang="en-US" altLang="zh-CN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200" y="5181600"/>
            <a:ext cx="6908800" cy="45720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F9319D8-D4A7-4302-836F-6BE09FA24844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1BCC-5B0B-4E2E-ADFB-5F01A337C7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147C-3CBD-466D-9DC4-9C6D687FAC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Microsoft YaHei" panose="020B0503020204020204" charset="-122"/>
                <a:ea typeface="Microsoft YaHei" panose="020B0503020204020204" charset="-122"/>
              </a:defRPr>
            </a:lvl1pPr>
            <a:lvl2pPr>
              <a:defRPr sz="2400">
                <a:latin typeface="Microsoft YaHei" panose="020B0503020204020204" charset="-122"/>
                <a:ea typeface="Microsoft YaHei" panose="020B0503020204020204" charset="-122"/>
              </a:defRPr>
            </a:lvl2pPr>
            <a:lvl3pPr>
              <a:defRPr sz="2000">
                <a:latin typeface="Microsoft YaHei" panose="020B0503020204020204" charset="-122"/>
                <a:ea typeface="Microsoft YaHei" panose="020B0503020204020204" charset="-122"/>
              </a:defRPr>
            </a:lvl3pPr>
            <a:lvl4pPr>
              <a:defRPr sz="1800">
                <a:latin typeface="Microsoft YaHei" panose="020B0503020204020204" charset="-122"/>
                <a:ea typeface="Microsoft YaHei" panose="020B0503020204020204" charset="-122"/>
              </a:defRPr>
            </a:lvl4pPr>
            <a:lvl5pPr>
              <a:defRPr sz="1600">
                <a:latin typeface="Microsoft YaHei" panose="020B0503020204020204" charset="-122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AB51E9-348C-4DC8-84CE-839F8B9DCC0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324CF73-5DCA-4897-BF85-A0A3AED7061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68C585-09AB-4EEA-BB7F-19588CFBADC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ctr">
              <a:defRPr sz="440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7EB2AD-F96B-4C3F-A388-61F599842BC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01DEC3E-B697-4474-AF66-F17771CBD7F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8B86E05-7D34-46AE-AA68-B7F32834D2C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6713FCF-D8E0-439E-A0EE-1C5F0CBE929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AF52-B8D8-4057-A887-4083FFA2F8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74638"/>
            <a:ext cx="108712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403" y="1600200"/>
            <a:ext cx="10849205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349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328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1840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charset="-122"/>
              </a:defRPr>
            </a:lvl1pPr>
          </a:lstStyle>
          <a:p>
            <a:fld id="{26A8A6AC-ECD1-46D1-8AD8-A99FA76A401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7396" y="1412776"/>
            <a:ext cx="10657205" cy="2661285"/>
          </a:xfrm>
        </p:spPr>
        <p:txBody>
          <a:bodyPr/>
          <a:lstStyle/>
          <a:p>
            <a:r>
              <a:rPr lang="en-US" altLang="zh-CN" dirty="0" err="1">
                <a:latin typeface="Microsoft YaHei" panose="020B0503020204020204" charset="-122"/>
                <a:ea typeface="Microsoft YaHei" panose="020B0503020204020204" charset="-122"/>
              </a:rPr>
              <a:t>DeepMon</a:t>
            </a:r>
            <a:r>
              <a:rPr lang="en-US" altLang="zh-CN" dirty="0">
                <a:latin typeface="Microsoft YaHei" panose="020B0503020204020204" charset="-122"/>
                <a:ea typeface="Microsoft YaHei" panose="020B0503020204020204" charset="-122"/>
              </a:rPr>
              <a:t>: Mobile GPU-based Deep Learning Framework</a:t>
            </a:r>
            <a:br>
              <a:rPr lang="en-US" altLang="zh-CN" dirty="0">
                <a:latin typeface="Microsoft YaHei" panose="020B0503020204020204" charset="-122"/>
                <a:ea typeface="Microsoft YaHei" panose="020B0503020204020204" charset="-122"/>
              </a:rPr>
            </a:br>
            <a:r>
              <a:rPr lang="en-US" altLang="zh-CN" dirty="0">
                <a:latin typeface="Microsoft YaHei" panose="020B0503020204020204" charset="-122"/>
                <a:ea typeface="Microsoft YaHei" panose="020B0503020204020204" charset="-122"/>
              </a:rPr>
              <a:t>for Continuous Vision Applications</a:t>
            </a:r>
            <a:endParaRPr lang="zh-CN" altLang="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63D8A-8668-488D-9398-9F74B0A7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4506109"/>
            <a:ext cx="91440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algn="ctr"/>
            <a:r>
              <a:rPr lang="en-US" altLang="zh-CN" sz="1800" b="1" kern="0" dirty="0">
                <a:ea typeface="宋体" charset="-122"/>
                <a:cs typeface="Arial" panose="020B0604020202020204" pitchFamily="34" charset="0"/>
              </a:rPr>
              <a:t>Loc N. Huynh, </a:t>
            </a:r>
            <a:r>
              <a:rPr lang="en-US" altLang="zh-CN" sz="1800" b="1" kern="0" dirty="0" err="1">
                <a:ea typeface="宋体" charset="-122"/>
                <a:cs typeface="Arial" panose="020B0604020202020204" pitchFamily="34" charset="0"/>
              </a:rPr>
              <a:t>Youngki</a:t>
            </a:r>
            <a:r>
              <a:rPr lang="en-US" altLang="zh-CN" sz="1800" b="1" kern="0" dirty="0">
                <a:ea typeface="宋体" charset="-122"/>
                <a:cs typeface="Arial" panose="020B0604020202020204" pitchFamily="34" charset="0"/>
              </a:rPr>
              <a:t> Lee, Rajesh Krishna Balan</a:t>
            </a:r>
          </a:p>
          <a:p>
            <a:pPr algn="ctr"/>
            <a:r>
              <a:rPr lang="en-US" altLang="zh-CN" sz="1800" b="1" kern="0" dirty="0">
                <a:ea typeface="宋体" charset="-122"/>
                <a:cs typeface="Arial" panose="020B0604020202020204" pitchFamily="34" charset="0"/>
              </a:rPr>
              <a:t>Singapore Management University</a:t>
            </a:r>
          </a:p>
          <a:p>
            <a:pPr algn="ctr"/>
            <a:r>
              <a:rPr lang="en-US" altLang="zh-CN" sz="1800" b="1" kern="0" dirty="0">
                <a:ea typeface="宋体" charset="-122"/>
                <a:cs typeface="Arial" panose="020B0604020202020204" pitchFamily="34" charset="0"/>
              </a:rPr>
              <a:t>MobiSys’17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卷积层缓存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10</a:t>
            </a:fld>
            <a:endParaRPr lang="en-US" altLang="zh-CN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611235E-9539-48C5-A22A-42634B8BF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848443"/>
            <a:ext cx="5384800" cy="2029476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A964316-7E03-4CBF-8967-DFBB48F49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r>
              <a:rPr lang="zh-CN" altLang="en-US" dirty="0"/>
              <a:t>间隔较短的两帧图像中，同一区域很相似</a:t>
            </a:r>
            <a:endParaRPr lang="en-US" dirty="0"/>
          </a:p>
          <a:p>
            <a:r>
              <a:rPr lang="zh-CN" altLang="en-US" dirty="0"/>
              <a:t>缓存机制</a:t>
            </a:r>
            <a:endParaRPr lang="en-US" altLang="zh-CN" dirty="0"/>
          </a:p>
          <a:p>
            <a:pPr lvl="1"/>
            <a:r>
              <a:rPr lang="zh-CN" altLang="en-US" dirty="0"/>
              <a:t>图像分为若干块，每个块含固定数量的像素</a:t>
            </a:r>
            <a:endParaRPr lang="en-US" altLang="zh-CN" dirty="0"/>
          </a:p>
          <a:p>
            <a:pPr lvl="1"/>
            <a:r>
              <a:rPr lang="zh-CN" altLang="en-US" dirty="0"/>
              <a:t>比较相邻帧</a:t>
            </a:r>
            <a:endParaRPr lang="en-US" altLang="zh-CN" dirty="0"/>
          </a:p>
          <a:p>
            <a:pPr lvl="2"/>
            <a:r>
              <a:rPr lang="zh-CN" altLang="en-US" dirty="0"/>
              <a:t>颜色直方图（</a:t>
            </a:r>
            <a:r>
              <a:rPr lang="zh-CN" altLang="en-US" strike="sngStrike" dirty="0"/>
              <a:t>基于</a:t>
            </a:r>
            <a:r>
              <a:rPr lang="en-US" altLang="zh-CN" strike="sngStrike" dirty="0"/>
              <a:t>SIFT</a:t>
            </a:r>
            <a:r>
              <a:rPr lang="zh-CN" altLang="en-US" strike="sngStrike" dirty="0"/>
              <a:t>等其他方法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卡方距离度量</a:t>
            </a:r>
            <a:endParaRPr lang="en-US" altLang="zh-CN" dirty="0"/>
          </a:p>
          <a:p>
            <a:pPr lvl="2"/>
            <a:r>
              <a:rPr lang="zh-CN" altLang="en-US" dirty="0"/>
              <a:t>选择合适的颜色数量和距离阈值</a:t>
            </a:r>
            <a:endParaRPr lang="en-US" altLang="zh-CN" dirty="0"/>
          </a:p>
          <a:p>
            <a:pPr lvl="1"/>
            <a:r>
              <a:rPr lang="zh-CN" altLang="en-US" dirty="0"/>
              <a:t>缓存前</a:t>
            </a:r>
            <a:r>
              <a:rPr lang="en-US" altLang="zh-CN" dirty="0"/>
              <a:t>N</a:t>
            </a:r>
            <a:r>
              <a:rPr lang="zh-CN" altLang="en-US" dirty="0"/>
              <a:t>个卷积层的输出</a:t>
            </a:r>
            <a:endParaRPr lang="en-US" altLang="zh-CN" dirty="0"/>
          </a:p>
          <a:p>
            <a:pPr lvl="1"/>
            <a:r>
              <a:rPr lang="zh-CN" altLang="en-US" dirty="0"/>
              <a:t>缓存在固定时间后会失效</a:t>
            </a:r>
            <a:endParaRPr lang="en-US" altLang="zh-CN" dirty="0"/>
          </a:p>
          <a:p>
            <a:pPr lvl="1"/>
            <a:r>
              <a:rPr lang="zh-CN" altLang="en-US" dirty="0"/>
              <a:t>图像块的边缘</a:t>
            </a:r>
            <a:endParaRPr lang="en-US" altLang="zh-CN" dirty="0"/>
          </a:p>
          <a:p>
            <a:pPr lvl="2"/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1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卷积层缓存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11</a:t>
            </a:fld>
            <a:endParaRPr lang="en-US" altLang="zh-CN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882CC27-3951-4E90-B583-427CAA25F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322097"/>
            <a:ext cx="5384800" cy="3082168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E32C90D-7F76-4F8A-B65A-45093EAC8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r>
              <a:rPr lang="zh-CN" altLang="en-US" dirty="0"/>
              <a:t>间隔较短的两帧图像中，同一区域很相似</a:t>
            </a:r>
            <a:endParaRPr lang="en-US" dirty="0"/>
          </a:p>
          <a:p>
            <a:r>
              <a:rPr lang="zh-CN" altLang="en-US" dirty="0"/>
              <a:t>缓存机制</a:t>
            </a:r>
            <a:endParaRPr lang="en-US" altLang="zh-CN" dirty="0"/>
          </a:p>
          <a:p>
            <a:pPr lvl="1"/>
            <a:r>
              <a:rPr lang="zh-CN" altLang="en-US" dirty="0"/>
              <a:t>图像分为若干块，每个块含固定数量的像素</a:t>
            </a:r>
            <a:endParaRPr lang="en-US" altLang="zh-CN" dirty="0"/>
          </a:p>
          <a:p>
            <a:pPr lvl="1"/>
            <a:r>
              <a:rPr lang="zh-CN" altLang="en-US" dirty="0"/>
              <a:t>比较相邻帧</a:t>
            </a:r>
            <a:endParaRPr lang="en-US" altLang="zh-CN" dirty="0"/>
          </a:p>
          <a:p>
            <a:pPr lvl="2"/>
            <a:r>
              <a:rPr lang="zh-CN" altLang="en-US" dirty="0"/>
              <a:t>颜色直方图（</a:t>
            </a:r>
            <a:r>
              <a:rPr lang="zh-CN" altLang="en-US" strike="sngStrike" dirty="0"/>
              <a:t>基于</a:t>
            </a:r>
            <a:r>
              <a:rPr lang="en-US" altLang="zh-CN" strike="sngStrike" dirty="0"/>
              <a:t>SIFT</a:t>
            </a:r>
            <a:r>
              <a:rPr lang="zh-CN" altLang="en-US" strike="sngStrike" dirty="0"/>
              <a:t>等其他方法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卡方距离度量</a:t>
            </a:r>
            <a:endParaRPr lang="en-US" altLang="zh-CN" dirty="0"/>
          </a:p>
          <a:p>
            <a:pPr lvl="2"/>
            <a:r>
              <a:rPr lang="zh-CN" altLang="en-US" dirty="0"/>
              <a:t>选择合适的颜色数量和距离阈值</a:t>
            </a:r>
            <a:endParaRPr lang="en-US" altLang="zh-CN" dirty="0"/>
          </a:p>
          <a:p>
            <a:pPr lvl="1"/>
            <a:r>
              <a:rPr lang="zh-CN" altLang="en-US" dirty="0"/>
              <a:t>缓存前</a:t>
            </a:r>
            <a:r>
              <a:rPr lang="en-US" altLang="zh-CN" dirty="0"/>
              <a:t>N</a:t>
            </a:r>
            <a:r>
              <a:rPr lang="zh-CN" altLang="en-US" dirty="0"/>
              <a:t>个卷积层的输出</a:t>
            </a:r>
            <a:endParaRPr lang="en-US" altLang="zh-CN" dirty="0"/>
          </a:p>
          <a:p>
            <a:pPr lvl="1"/>
            <a:r>
              <a:rPr lang="zh-CN" altLang="en-US" dirty="0"/>
              <a:t>缓存在固定时间后会失效</a:t>
            </a:r>
            <a:endParaRPr lang="en-US" altLang="zh-CN" dirty="0"/>
          </a:p>
          <a:p>
            <a:pPr lvl="1"/>
            <a:r>
              <a:rPr lang="zh-CN" altLang="en-US" dirty="0"/>
              <a:t>图像块的边缘</a:t>
            </a:r>
            <a:endParaRPr lang="en-US" altLang="zh-CN" dirty="0"/>
          </a:p>
          <a:p>
            <a:pPr lvl="2"/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4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卷积层缓存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12</a:t>
            </a:fld>
            <a:endParaRPr lang="en-US" altLang="zh-CN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4EA711F-9693-4AC6-8A6E-BE00EC4BB2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373957"/>
            <a:ext cx="5384800" cy="2978449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BB0A1BF-FCB4-47B0-B1CA-1C843B3DA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r>
              <a:rPr lang="zh-CN" altLang="en-US" dirty="0"/>
              <a:t>间隔较短的两帧图像中，同一区域很相似</a:t>
            </a:r>
            <a:endParaRPr lang="en-US" dirty="0"/>
          </a:p>
          <a:p>
            <a:r>
              <a:rPr lang="zh-CN" altLang="en-US" dirty="0"/>
              <a:t>缓存机制</a:t>
            </a:r>
            <a:endParaRPr lang="en-US" altLang="zh-CN" dirty="0"/>
          </a:p>
          <a:p>
            <a:pPr lvl="1"/>
            <a:r>
              <a:rPr lang="zh-CN" altLang="en-US" dirty="0"/>
              <a:t>图像分为若干块，每个块含固定数量的像素</a:t>
            </a:r>
            <a:endParaRPr lang="en-US" altLang="zh-CN" dirty="0"/>
          </a:p>
          <a:p>
            <a:pPr lvl="1"/>
            <a:r>
              <a:rPr lang="zh-CN" altLang="en-US" dirty="0"/>
              <a:t>比较相邻帧</a:t>
            </a:r>
            <a:endParaRPr lang="en-US" altLang="zh-CN" dirty="0"/>
          </a:p>
          <a:p>
            <a:pPr lvl="2"/>
            <a:r>
              <a:rPr lang="zh-CN" altLang="en-US" dirty="0"/>
              <a:t>颜色直方图（</a:t>
            </a:r>
            <a:r>
              <a:rPr lang="zh-CN" altLang="en-US" strike="sngStrike" dirty="0"/>
              <a:t>基于</a:t>
            </a:r>
            <a:r>
              <a:rPr lang="en-US" altLang="zh-CN" strike="sngStrike" dirty="0"/>
              <a:t>SIFT</a:t>
            </a:r>
            <a:r>
              <a:rPr lang="zh-CN" altLang="en-US" strike="sngStrike" dirty="0"/>
              <a:t>等其他方法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卡方距离度量</a:t>
            </a:r>
            <a:endParaRPr lang="en-US" altLang="zh-CN" dirty="0"/>
          </a:p>
          <a:p>
            <a:pPr lvl="2"/>
            <a:r>
              <a:rPr lang="zh-CN" altLang="en-US" dirty="0"/>
              <a:t>选择合适的颜色数量和距离阈值</a:t>
            </a:r>
            <a:endParaRPr lang="en-US" altLang="zh-CN" dirty="0"/>
          </a:p>
          <a:p>
            <a:pPr lvl="1"/>
            <a:r>
              <a:rPr lang="zh-CN" altLang="en-US" dirty="0"/>
              <a:t>缓存前</a:t>
            </a:r>
            <a:r>
              <a:rPr lang="en-US" altLang="zh-CN" dirty="0"/>
              <a:t>N</a:t>
            </a:r>
            <a:r>
              <a:rPr lang="zh-CN" altLang="en-US" dirty="0"/>
              <a:t>个卷积层的输出</a:t>
            </a:r>
            <a:endParaRPr lang="en-US" altLang="zh-CN" dirty="0"/>
          </a:p>
          <a:p>
            <a:pPr lvl="1"/>
            <a:r>
              <a:rPr lang="zh-CN" altLang="en-US" dirty="0"/>
              <a:t>缓存在固定时间后会失效</a:t>
            </a:r>
            <a:endParaRPr lang="en-US" altLang="zh-CN" dirty="0"/>
          </a:p>
          <a:p>
            <a:pPr lvl="1"/>
            <a:r>
              <a:rPr lang="zh-CN" altLang="en-US" dirty="0"/>
              <a:t>图像块的边缘</a:t>
            </a:r>
            <a:endParaRPr lang="en-US" altLang="zh-CN" dirty="0"/>
          </a:p>
          <a:p>
            <a:pPr lvl="2"/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1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卷积层缓存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AFF792-E31A-470C-9346-09332ED68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间隔较短的两帧图像中，同一区域很相似</a:t>
            </a:r>
            <a:endParaRPr lang="en-US" dirty="0"/>
          </a:p>
          <a:p>
            <a:r>
              <a:rPr lang="zh-CN" altLang="en-US" dirty="0"/>
              <a:t>缓存机制</a:t>
            </a:r>
            <a:endParaRPr lang="en-US" altLang="zh-CN" dirty="0"/>
          </a:p>
          <a:p>
            <a:pPr lvl="1"/>
            <a:r>
              <a:rPr lang="zh-CN" altLang="en-US" dirty="0"/>
              <a:t>图像分为若干块，每个块含固定数量的像素</a:t>
            </a:r>
            <a:endParaRPr lang="en-US" altLang="zh-CN" dirty="0"/>
          </a:p>
          <a:p>
            <a:pPr lvl="1"/>
            <a:r>
              <a:rPr lang="zh-CN" altLang="en-US" dirty="0"/>
              <a:t>比较相邻帧</a:t>
            </a:r>
            <a:endParaRPr lang="en-US" altLang="zh-CN" dirty="0"/>
          </a:p>
          <a:p>
            <a:pPr lvl="2"/>
            <a:r>
              <a:rPr lang="zh-CN" altLang="en-US" dirty="0"/>
              <a:t>颜色直方图（</a:t>
            </a:r>
            <a:r>
              <a:rPr lang="zh-CN" altLang="en-US" strike="sngStrike" dirty="0"/>
              <a:t>基于</a:t>
            </a:r>
            <a:r>
              <a:rPr lang="en-US" altLang="zh-CN" strike="sngStrike" dirty="0"/>
              <a:t>SIFT</a:t>
            </a:r>
            <a:r>
              <a:rPr lang="zh-CN" altLang="en-US" strike="sngStrike" dirty="0"/>
              <a:t>等其他方法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卡方距离度量</a:t>
            </a:r>
            <a:endParaRPr lang="en-US" altLang="zh-CN" dirty="0"/>
          </a:p>
          <a:p>
            <a:pPr lvl="2"/>
            <a:r>
              <a:rPr lang="zh-CN" altLang="en-US" dirty="0"/>
              <a:t>选择合适的颜色数量和距离阈值</a:t>
            </a:r>
            <a:endParaRPr lang="en-US" altLang="zh-CN" dirty="0"/>
          </a:p>
          <a:p>
            <a:pPr lvl="1"/>
            <a:r>
              <a:rPr lang="zh-CN" altLang="en-US" dirty="0"/>
              <a:t>缓存前</a:t>
            </a:r>
            <a:r>
              <a:rPr lang="en-US" altLang="zh-CN" dirty="0"/>
              <a:t>N</a:t>
            </a:r>
            <a:r>
              <a:rPr lang="zh-CN" altLang="en-US" dirty="0"/>
              <a:t>个卷积层的输出</a:t>
            </a:r>
            <a:endParaRPr lang="en-US" altLang="zh-CN" dirty="0"/>
          </a:p>
          <a:p>
            <a:pPr lvl="1"/>
            <a:r>
              <a:rPr lang="zh-CN" altLang="en-US" dirty="0"/>
              <a:t>缓存在固定时间后会失效</a:t>
            </a:r>
            <a:endParaRPr lang="en-US" altLang="zh-CN" dirty="0"/>
          </a:p>
          <a:p>
            <a:pPr lvl="1"/>
            <a:r>
              <a:rPr lang="zh-CN" altLang="en-US" dirty="0"/>
              <a:t>图像块的边缘</a:t>
            </a:r>
            <a:endParaRPr lang="en-US" altLang="zh-CN" dirty="0"/>
          </a:p>
          <a:p>
            <a:pPr lvl="2"/>
            <a:endParaRPr lang="en-US" altLang="zh-CN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13</a:t>
            </a:fld>
            <a:endParaRPr lang="en-US" altLang="zh-CN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270B7C8-E3EF-4864-B376-8BC1624907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994052"/>
            <a:ext cx="5384800" cy="3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9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0F359-4EC7-41CA-8E5C-6696954F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latin typeface="+mj-lt"/>
              </a:rPr>
              <a:t>卷积层缓存</a:t>
            </a:r>
            <a:endParaRPr 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DFD2271-BD9C-4BD8-8E5E-EE5E2B9C6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8" y="1653248"/>
            <a:ext cx="10848975" cy="445955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1F9DE0-FDC6-481D-976B-58CA9AB8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285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0F359-4EC7-41CA-8E5C-6696954F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latin typeface="+mj-lt"/>
              </a:rPr>
              <a:t>卷积层缓存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1F9DE0-FDC6-481D-976B-58CA9AB8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15</a:t>
            </a:fld>
            <a:endParaRPr lang="en-US" altLang="zh-CN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D466026-F952-46C3-8FC9-66DFEE947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652" y="1600200"/>
            <a:ext cx="9139947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卷积层分解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16</a:t>
            </a:fld>
            <a:endParaRPr lang="en-US" altLang="zh-CN"/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D24AC9F1-0C5F-4B18-9F40-3CF2BBB1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96" y="1412776"/>
            <a:ext cx="11086036" cy="5170586"/>
          </a:xfrm>
        </p:spPr>
        <p:txBody>
          <a:bodyPr/>
          <a:lstStyle/>
          <a:p>
            <a:r>
              <a:rPr lang="en-US" altLang="zh-CN" sz="2400" dirty="0">
                <a:latin typeface="+mn-lt"/>
                <a:ea typeface="+mn-ea"/>
              </a:rPr>
              <a:t>Tucker-2</a:t>
            </a:r>
            <a:r>
              <a:rPr lang="zh-CN" altLang="en-US" sz="2400" dirty="0">
                <a:latin typeface="+mn-lt"/>
                <a:ea typeface="+mn-ea"/>
              </a:rPr>
              <a:t>分解，将一个卷积层分成三个小卷积层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497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927A5-E857-4431-AF40-C7187D28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Tucker-2</a:t>
            </a:r>
            <a:r>
              <a:rPr lang="zh-CN" altLang="en-US" dirty="0"/>
              <a:t>分解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F6C1ECC-811D-402A-9A0B-29D0B2DAC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的张量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zh-CN" altLang="en-US" dirty="0"/>
                  <a:t>，输出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张量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altLang="zh-CN" dirty="0">
                  <a:latin typeface="Brush Script MT" panose="03060802040406070304" pitchFamily="66" charset="0"/>
                </a:endParaRPr>
              </a:p>
              <a:p>
                <a:endParaRPr lang="en-US" altLang="zh-CN" dirty="0">
                  <a:latin typeface="Palace Script MT" panose="030303020206070C0B05" pitchFamily="66" charset="0"/>
                </a:endParaRPr>
              </a:p>
              <a:p>
                <a:endParaRPr lang="en-US" altLang="zh-CN" dirty="0">
                  <a:latin typeface="Palace Script MT" panose="030303020206070C0B05" pitchFamily="66" charset="0"/>
                </a:endParaRPr>
              </a:p>
              <a:p>
                <a:endParaRPr lang="en-US" altLang="zh-CN" dirty="0">
                  <a:latin typeface="Palace Script MT" panose="030303020206070C0B05" pitchFamily="66" charset="0"/>
                </a:endParaRPr>
              </a:p>
              <a:p>
                <a:endParaRPr lang="en-US" altLang="zh-CN" dirty="0">
                  <a:latin typeface="Palace Script MT" panose="030303020206070C0B05" pitchFamily="66" charset="0"/>
                </a:endParaRPr>
              </a:p>
              <a:p>
                <a:r>
                  <a:rPr lang="en-US" altLang="zh-CN" dirty="0"/>
                  <a:t>Tucker</a:t>
                </a:r>
                <a:r>
                  <a:rPr lang="zh-CN" altLang="en-US" dirty="0"/>
                  <a:t>分解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对于一个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维张量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CN" altLang="en-US" dirty="0"/>
                  <a:t>，可以分解为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F6C1ECC-811D-402A-9A0B-29D0B2DAC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E7A63B-4B0B-419C-8325-33A84CD5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17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632C38-A1B2-43B4-BCB8-8C394E57E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204864"/>
            <a:ext cx="9439275" cy="1809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6C3C3D-7394-450A-9137-0CE4F5E4F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5098504"/>
            <a:ext cx="9220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089DE2-32D4-4117-B6AF-765DC9C3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Tucker-2</a:t>
            </a:r>
            <a:r>
              <a:rPr lang="zh-CN" altLang="en-US" dirty="0"/>
              <a:t>分解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B60277-027C-4C90-8F58-BC631152B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注意到</a:t>
                </a:r>
                <a:r>
                  <a:rPr lang="en-US" altLang="zh-CN" dirty="0"/>
                  <a:t>Filter</a:t>
                </a:r>
                <a:r>
                  <a:rPr lang="zh-CN" altLang="en-US" dirty="0"/>
                  <a:t>的大小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zh-CN" altLang="en-US" dirty="0"/>
                  <a:t>本身已经很小了，所以这两维不分解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代入卷积层公式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B60277-027C-4C90-8F58-BC631152B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633E47-5DC6-499C-8A57-7BCE2489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18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6285F6-8E50-4312-ADD6-25071446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133977"/>
            <a:ext cx="5734050" cy="12382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92AB19-164B-4C41-BE83-615826EB8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986" y="3429000"/>
            <a:ext cx="7753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0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399B0-5AEF-418A-8708-8060BD22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Tucker-2</a:t>
            </a:r>
            <a:r>
              <a:rPr lang="zh-CN" altLang="en-US" dirty="0"/>
              <a:t>分解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FA7260-6160-4D60-A5A0-6C19A6C4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三个新卷积层的输出分别为</a:t>
            </a:r>
            <a:r>
              <a:rPr lang="en-US" altLang="zh-CN" dirty="0"/>
              <a:t>Z, Z’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8C3BD1-39BC-4FCC-8F5B-1107C1CF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19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6FBA19-B991-4DDC-85B2-65C4F5BC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205955"/>
            <a:ext cx="7048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817F826-489D-43FC-B22B-3FA246100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Identification</a:t>
            </a: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0159770E-80D0-490B-B3FB-0DB1EC6B85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3002258"/>
            <a:ext cx="5386388" cy="2296522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A01C2B0-2015-496C-A606-A7815DA92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Safety For the Elderly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</a:t>
            </a:fld>
            <a:endParaRPr lang="en-US" altLang="zh-CN"/>
          </a:p>
        </p:txBody>
      </p:sp>
      <p:pic>
        <p:nvPicPr>
          <p:cNvPr id="12" name="内容占位符 11" descr="人们走在街道上&#10;&#10;描述已自动生成">
            <a:extLst>
              <a:ext uri="{FF2B5EF4-FFF2-40B4-BE49-F238E27FC236}">
                <a16:creationId xmlns:a16="http://schemas.microsoft.com/office/drawing/2014/main" id="{5372A914-FDDE-4D3A-83E9-4DA57776EE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19" y="3055144"/>
            <a:ext cx="3810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C5353-6617-42BF-BE3D-F60D06AA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Tucker-2</a:t>
            </a:r>
            <a:r>
              <a:rPr lang="zh-CN" altLang="en-US" dirty="0"/>
              <a:t>分解</a:t>
            </a:r>
            <a:endParaRPr 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F75FE4C-7FCF-4AF4-B1D2-998DC9321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2288970"/>
            <a:ext cx="10848975" cy="318811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2A360B-9048-42B1-AE22-D6457D8D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20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19847B0-6CB2-4C56-A614-8F133253B144}"/>
                  </a:ext>
                </a:extLst>
              </p:cNvPr>
              <p:cNvSpPr txBox="1"/>
              <p:nvPr/>
            </p:nvSpPr>
            <p:spPr>
              <a:xfrm>
                <a:off x="2207568" y="220486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19847B0-6CB2-4C56-A614-8F133253B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2204864"/>
                <a:ext cx="43204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013C329-8F9A-49FA-91FE-6358C43C714F}"/>
                  </a:ext>
                </a:extLst>
              </p:cNvPr>
              <p:cNvSpPr txBox="1"/>
              <p:nvPr/>
            </p:nvSpPr>
            <p:spPr>
              <a:xfrm>
                <a:off x="4655840" y="220486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013C329-8F9A-49FA-91FE-6358C43C7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2204863"/>
                <a:ext cx="43204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8191CC7-B491-48B5-B9EB-21CA28D5481B}"/>
                  </a:ext>
                </a:extLst>
              </p:cNvPr>
              <p:cNvSpPr txBox="1"/>
              <p:nvPr/>
            </p:nvSpPr>
            <p:spPr>
              <a:xfrm>
                <a:off x="6888088" y="220486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8191CC7-B491-48B5-B9EB-21CA28D5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2204862"/>
                <a:ext cx="432048" cy="461665"/>
              </a:xfrm>
              <a:prstGeom prst="rect">
                <a:avLst/>
              </a:prstGeom>
              <a:blipFill>
                <a:blip r:embed="rId6"/>
                <a:stretch>
                  <a:fillRect l="-7042" r="-704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1D30A0C-7BA0-4262-9335-51247E01011E}"/>
                  </a:ext>
                </a:extLst>
              </p:cNvPr>
              <p:cNvSpPr txBox="1"/>
              <p:nvPr/>
            </p:nvSpPr>
            <p:spPr>
              <a:xfrm>
                <a:off x="9768408" y="2058137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</a:rPr>
                        <m:t>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1D30A0C-7BA0-4262-9335-51247E01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8" y="2058137"/>
                <a:ext cx="4320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8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399B0-5AEF-418A-8708-8060BD22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Tucker-2</a:t>
            </a:r>
            <a:r>
              <a:rPr lang="zh-CN" altLang="en-US" dirty="0"/>
              <a:t>分解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FA7260-6160-4D60-A5A0-6C19A6C42F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压缩率</a:t>
                </a:r>
                <a:r>
                  <a:rPr lang="en-US" altLang="zh-CN" dirty="0"/>
                  <a:t>M</a:t>
                </a:r>
              </a:p>
              <a:p>
                <a:endParaRPr lang="en-US" dirty="0">
                  <a:latin typeface="Brush Script MT" panose="03060802040406070304" pitchFamily="66" charset="0"/>
                </a:endParaRPr>
              </a:p>
              <a:p>
                <a:endParaRPr lang="en-US" dirty="0">
                  <a:latin typeface="Brush Script MT" panose="03060802040406070304" pitchFamily="66" charset="0"/>
                </a:endParaRPr>
              </a:p>
              <a:p>
                <a:endParaRPr lang="en-US" dirty="0">
                  <a:latin typeface="Brush Script MT" panose="03060802040406070304" pitchFamily="66" charset="0"/>
                </a:endParaRPr>
              </a:p>
              <a:p>
                <a:r>
                  <a:rPr lang="zh-CN" altLang="en-US" dirty="0">
                    <a:latin typeface="Brush Script MT" panose="03060802040406070304" pitchFamily="66" charset="0"/>
                  </a:rPr>
                  <a:t>加速率</a:t>
                </a:r>
                <a:r>
                  <a:rPr lang="en-US" altLang="zh-CN" dirty="0"/>
                  <a:t>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zh-CN" altLang="en-US" dirty="0"/>
                  <a:t>压缩率和加速率取决于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FA7260-6160-4D60-A5A0-6C19A6C42F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92" t="-2273" b="-8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8C3BD1-39BC-4FCC-8F5B-1107C1CF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21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E4702E-4646-4231-88F5-A7CCA3B67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30" y="2276872"/>
            <a:ext cx="5010150" cy="1114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D020BF-3AA8-4066-9634-466E7FC9D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92" y="4293096"/>
            <a:ext cx="69342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卷积层分解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22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内容占位符 2">
                <a:extLst>
                  <a:ext uri="{FF2B5EF4-FFF2-40B4-BE49-F238E27FC236}">
                    <a16:creationId xmlns:a16="http://schemas.microsoft.com/office/drawing/2014/main" id="{D24AC9F1-0C5F-4B18-9F40-3CF2BBB14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596" y="1412776"/>
                <a:ext cx="11086036" cy="5170586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+mn-lt"/>
                    <a:ea typeface="+mn-ea"/>
                  </a:rPr>
                  <a:t>Tucker-2</a:t>
                </a:r>
                <a:r>
                  <a:rPr lang="zh-CN" altLang="en-US" sz="2400" dirty="0">
                    <a:latin typeface="+mn-lt"/>
                    <a:ea typeface="+mn-ea"/>
                  </a:rPr>
                  <a:t>分解，将一个卷积层分成三个小卷积层</a:t>
                </a:r>
                <a:endParaRPr lang="en-US" altLang="zh-CN" sz="2400" dirty="0">
                  <a:latin typeface="+mn-lt"/>
                  <a:ea typeface="+mn-ea"/>
                </a:endParaRPr>
              </a:p>
              <a:p>
                <a:endParaRPr lang="en-US" altLang="zh-CN" sz="2400" dirty="0">
                  <a:latin typeface="+mn-lt"/>
                  <a:ea typeface="+mn-ea"/>
                </a:endParaRPr>
              </a:p>
              <a:p>
                <a:endParaRPr lang="en-US" altLang="zh-CN" sz="2400" dirty="0">
                  <a:latin typeface="+mn-lt"/>
                  <a:ea typeface="+mn-ea"/>
                </a:endParaRPr>
              </a:p>
              <a:p>
                <a:endParaRPr lang="en-US" altLang="zh-CN" sz="2400" dirty="0">
                  <a:latin typeface="+mn-lt"/>
                  <a:ea typeface="+mn-ea"/>
                </a:endParaRPr>
              </a:p>
              <a:p>
                <a:endParaRPr lang="en-US" altLang="zh-CN" sz="2400" dirty="0">
                  <a:latin typeface="+mn-lt"/>
                  <a:ea typeface="+mn-ea"/>
                </a:endParaRPr>
              </a:p>
              <a:p>
                <a:r>
                  <a:rPr lang="zh-CN" altLang="en-US" sz="2400" dirty="0">
                    <a:latin typeface="+mn-lt"/>
                    <a:ea typeface="+mn-ea"/>
                  </a:rPr>
                  <a:t>选择合适的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sub>
                    </m:sSub>
                  </m:oMath>
                </a14:m>
                <a:endParaRPr lang="en-US" altLang="zh-CN" sz="2400" b="0" i="1" dirty="0">
                  <a:latin typeface="+mn-lt"/>
                  <a:ea typeface="+mn-ea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R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R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lang="zh-CN" altLang="en-US" dirty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越小</m:t>
                    </m:r>
                  </m:oMath>
                </a14:m>
                <a:r>
                  <a:rPr lang="zh-CN" altLang="en-US" dirty="0">
                    <a:latin typeface="+mn-lt"/>
                    <a:ea typeface="+mn-ea"/>
                    <a:cs typeface="+mn-cs"/>
                  </a:rPr>
                  <a:t>，压缩率和加速率越大（</a:t>
                </a:r>
                <a:r>
                  <a:rPr lang="zh-CN" altLang="en-US" dirty="0"/>
                  <a:t>压缩率和加速率取决于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ST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+mn-lt"/>
                    <a:ea typeface="+mn-ea"/>
                    <a:cs typeface="+mn-cs"/>
                  </a:rPr>
                  <a:t>）</a:t>
                </a:r>
                <a:endParaRPr lang="en-US" altLang="zh-CN" dirty="0">
                  <a:latin typeface="+mn-lt"/>
                  <a:ea typeface="+mn-ea"/>
                  <a:cs typeface="+mn-cs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R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R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lang="zh-CN" altLang="en-US" dirty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越大</m:t>
                    </m:r>
                  </m:oMath>
                </a14:m>
                <a:r>
                  <a:rPr lang="zh-CN" altLang="en-US" dirty="0">
                    <a:latin typeface="+mn-lt"/>
                    <a:ea typeface="+mn-ea"/>
                    <a:cs typeface="+mn-cs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altLang="zh-CN" dirty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(3)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(4)</m:t>
                        </m:r>
                      </m:sup>
                    </m:sSup>
                  </m:oMath>
                </a14:m>
                <a:r>
                  <a:rPr lang="zh-CN" altLang="en-US" dirty="0">
                    <a:latin typeface="+mn-lt"/>
                    <a:ea typeface="+mn-ea"/>
                    <a:cs typeface="+mn-cs"/>
                  </a:rPr>
                  <a:t>越能还原出最初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K</m:t>
                    </m:r>
                  </m:oMath>
                </a14:m>
                <a:r>
                  <a:rPr lang="zh-CN" altLang="en-US" dirty="0">
                    <a:latin typeface="+mn-lt"/>
                    <a:ea typeface="+mn-ea"/>
                    <a:cs typeface="+mn-cs"/>
                  </a:rPr>
                  <a:t>的值</a:t>
                </a:r>
                <a:endParaRPr lang="en-US" altLang="zh-CN" dirty="0">
                  <a:latin typeface="+mn-lt"/>
                  <a:ea typeface="+mn-ea"/>
                  <a:cs typeface="+mn-cs"/>
                </a:endParaRPr>
              </a:p>
              <a:p>
                <a:pPr lvl="1"/>
                <a:r>
                  <a:rPr lang="zh-CN" altLang="en-US" dirty="0">
                    <a:latin typeface="+mn-lt"/>
                    <a:ea typeface="+mn-ea"/>
                    <a:cs typeface="+mn-cs"/>
                  </a:rPr>
                  <a:t>（双）二分法找</a:t>
                </a:r>
                <a:endParaRPr lang="en-US" altLang="zh-CN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内容占位符 2">
                <a:extLst>
                  <a:ext uri="{FF2B5EF4-FFF2-40B4-BE49-F238E27FC236}">
                    <a16:creationId xmlns:a16="http://schemas.microsoft.com/office/drawing/2014/main" id="{D24AC9F1-0C5F-4B18-9F40-3CF2BBB14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96" y="1412776"/>
                <a:ext cx="11086036" cy="5170586"/>
              </a:xfrm>
              <a:blipFill>
                <a:blip r:embed="rId3"/>
                <a:stretch>
                  <a:fillRect l="-880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8A29B62D-1602-46AE-88C4-D6394C48F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614" y="1988840"/>
            <a:ext cx="57340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5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优化卷积操作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内容占位符 2">
                <a:extLst>
                  <a:ext uri="{FF2B5EF4-FFF2-40B4-BE49-F238E27FC236}">
                    <a16:creationId xmlns:a16="http://schemas.microsoft.com/office/drawing/2014/main" id="{D24AC9F1-0C5F-4B18-9F40-3CF2BBB149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486400" cy="4525963"/>
              </a:xfrm>
            </p:spPr>
            <p:txBody>
              <a:bodyPr/>
              <a:lstStyle/>
              <a:p>
                <a:r>
                  <a:rPr lang="zh-CN" altLang="en-US" dirty="0"/>
                  <a:t>不采用</a:t>
                </a:r>
                <a:r>
                  <a:rPr lang="en-US" altLang="zh-CN" dirty="0"/>
                  <a:t>unfolding</a:t>
                </a:r>
              </a:p>
              <a:p>
                <a:pPr lvl="1"/>
                <a:r>
                  <a:rPr lang="en-US" altLang="zh-CN" dirty="0"/>
                  <a:t>unfolding</a:t>
                </a:r>
                <a:r>
                  <a:rPr lang="zh-CN" altLang="en-US" dirty="0"/>
                  <a:t>将输入张量转为矩阵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unfolding</a:t>
                </a:r>
                <a:r>
                  <a:rPr lang="zh-CN" altLang="en-US" dirty="0"/>
                  <a:t>需要大量的内存数据移动，而移动端的内存带宽有限</a:t>
                </a:r>
                <a:endParaRPr lang="en-US" altLang="zh-CN" dirty="0"/>
              </a:p>
              <a:p>
                <a:r>
                  <a:rPr lang="zh-CN" altLang="en-US" dirty="0"/>
                  <a:t>调整张量维度的顺序，有助于提高效率（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i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zh-CN" altLang="en-US" b="0" dirty="0"/>
                  <a:t>，</a:t>
                </a:r>
                <a:r>
                  <a:rPr lang="en-US" altLang="zh-CN" b="0" dirty="0"/>
                  <a:t>OpenCL</a:t>
                </a:r>
                <a:r>
                  <a:rPr lang="zh-CN" altLang="en-US" b="0" dirty="0"/>
                  <a:t>可以同时</a:t>
                </a:r>
                <a:r>
                  <a:rPr lang="zh-CN" altLang="en-US" dirty="0"/>
                  <a:t>读</a:t>
                </a:r>
                <a:r>
                  <a:rPr lang="zh-CN" altLang="en-US" b="0" dirty="0"/>
                  <a:t>多个数据</a:t>
                </a:r>
                <a:endParaRPr lang="en-US" altLang="zh-CN" b="0" dirty="0"/>
              </a:p>
              <a:p>
                <a:pPr lvl="1"/>
                <a:r>
                  <a:rPr lang="en-US" altLang="zh-CN" dirty="0"/>
                  <a:t>S7</a:t>
                </a:r>
                <a:r>
                  <a:rPr lang="zh-CN" altLang="en-US" dirty="0"/>
                  <a:t>使用了</a:t>
                </a:r>
                <a:r>
                  <a:rPr lang="en-US" altLang="zh-CN" dirty="0"/>
                  <a:t>LPDDR4</a:t>
                </a:r>
                <a:r>
                  <a:rPr lang="zh-CN" altLang="en-US" dirty="0"/>
                  <a:t>，内存带宽是</a:t>
                </a:r>
                <a:r>
                  <a:rPr lang="en-US" altLang="zh-CN" dirty="0"/>
                  <a:t>Z5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Note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倍</a:t>
                </a:r>
                <a:endParaRPr lang="en-US" altLang="zh-CN" dirty="0"/>
              </a:p>
              <a:p>
                <a:r>
                  <a:rPr lang="zh-CN" altLang="en-US" dirty="0"/>
                  <a:t>浮点数精度减半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2" name="内容占位符 2">
                <a:extLst>
                  <a:ext uri="{FF2B5EF4-FFF2-40B4-BE49-F238E27FC236}">
                    <a16:creationId xmlns:a16="http://schemas.microsoft.com/office/drawing/2014/main" id="{D24AC9F1-0C5F-4B18-9F40-3CF2BBB14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486400" cy="4525963"/>
              </a:xfrm>
              <a:blipFill>
                <a:blip r:embed="rId3"/>
                <a:stretch>
                  <a:fillRect l="-2333" t="-1617" r="-6667" b="-10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ED62EAA-9E65-47CF-A8CE-E0EF04A40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2055256"/>
            <a:ext cx="5384800" cy="361585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032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适配多种移动端</a:t>
            </a:r>
            <a:r>
              <a:rPr lang="en-US" altLang="zh-CN" sz="4000" dirty="0">
                <a:latin typeface="+mj-lt"/>
              </a:rPr>
              <a:t>GPU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2F50EBD-8AD8-47BA-AA2F-667ACF314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588000" cy="4525963"/>
          </a:xfrm>
        </p:spPr>
        <p:txBody>
          <a:bodyPr/>
          <a:lstStyle/>
          <a:p>
            <a:r>
              <a:rPr lang="zh-CN" altLang="en-US" dirty="0"/>
              <a:t>移动端的</a:t>
            </a:r>
            <a:r>
              <a:rPr lang="en-US" altLang="zh-CN" dirty="0"/>
              <a:t>GPU</a:t>
            </a:r>
            <a:r>
              <a:rPr lang="zh-CN" altLang="en-US" dirty="0"/>
              <a:t>“显存”很小</a:t>
            </a:r>
            <a:endParaRPr lang="en-US" altLang="zh-CN" dirty="0"/>
          </a:p>
          <a:p>
            <a:pPr lvl="1"/>
            <a:r>
              <a:rPr lang="en-US" altLang="zh-CN" dirty="0"/>
              <a:t>Adreno 330 8KB</a:t>
            </a:r>
            <a:r>
              <a:rPr lang="zh-CN" altLang="en-US" dirty="0"/>
              <a:t>， </a:t>
            </a:r>
            <a:r>
              <a:rPr lang="en-US" altLang="zh-CN" dirty="0"/>
              <a:t>Adreno 430 32KB</a:t>
            </a:r>
          </a:p>
          <a:p>
            <a:pPr lvl="1"/>
            <a:r>
              <a:rPr lang="en-US" altLang="zh-CN" dirty="0"/>
              <a:t>Mali</a:t>
            </a:r>
            <a:r>
              <a:rPr lang="zh-CN" altLang="en-US" dirty="0"/>
              <a:t>没有“显存”</a:t>
            </a:r>
            <a:endParaRPr lang="en-US" altLang="zh-CN" dirty="0"/>
          </a:p>
          <a:p>
            <a:pPr lvl="1"/>
            <a:r>
              <a:rPr lang="zh-CN" altLang="en-US" dirty="0"/>
              <a:t>将</a:t>
            </a:r>
            <a:r>
              <a:rPr lang="en-US" altLang="zh-CN" dirty="0"/>
              <a:t>CPU</a:t>
            </a:r>
            <a:r>
              <a:rPr lang="zh-CN" altLang="en-US" dirty="0"/>
              <a:t>内存逻辑映射为显存</a:t>
            </a:r>
            <a:endParaRPr lang="en-US" altLang="zh-CN" dirty="0"/>
          </a:p>
          <a:p>
            <a:r>
              <a:rPr lang="zh-CN" altLang="en-US" dirty="0"/>
              <a:t>问题：访问内存的带宽受限</a:t>
            </a:r>
            <a:endParaRPr lang="en-US" dirty="0"/>
          </a:p>
          <a:p>
            <a:r>
              <a:rPr lang="zh-CN" altLang="en-US" dirty="0"/>
              <a:t>解决方案：将“显存”作为内存的缓存使用</a:t>
            </a:r>
            <a:endParaRPr lang="en-US" altLang="zh-CN" dirty="0"/>
          </a:p>
          <a:p>
            <a:pPr lvl="1"/>
            <a:r>
              <a:rPr lang="zh-CN" altLang="en-US" dirty="0"/>
              <a:t>在内核代码中将处理不同大小“显存”的缓存策略</a:t>
            </a:r>
            <a:endParaRPr lang="en-US" altLang="zh-CN" dirty="0"/>
          </a:p>
          <a:p>
            <a:pPr lvl="1"/>
            <a:r>
              <a:rPr lang="zh-CN" altLang="en-US" dirty="0"/>
              <a:t>精度减半相当于将缓存大小翻倍</a:t>
            </a:r>
            <a:endParaRPr lang="en-US" altLang="zh-CN" dirty="0"/>
          </a:p>
          <a:p>
            <a:pPr lvl="1"/>
            <a:r>
              <a:rPr lang="zh-CN" altLang="en-US" dirty="0"/>
              <a:t>卷积层的耗时减少</a:t>
            </a:r>
            <a:r>
              <a:rPr lang="en-US" altLang="zh-CN" dirty="0"/>
              <a:t>23%~30%</a:t>
            </a:r>
            <a:endParaRPr 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99F01AD2-357A-4B2A-9DF4-024D36F438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3076172"/>
            <a:ext cx="5384800" cy="157401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5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8CFD6-BDE9-4422-BAC9-196F4730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0D08F-7F85-41B1-B63E-3C7C5615FD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模型</a:t>
            </a:r>
            <a:endParaRPr lang="en-US" altLang="zh-CN" dirty="0"/>
          </a:p>
          <a:p>
            <a:pPr lvl="1"/>
            <a:r>
              <a:rPr lang="en-US" altLang="zh-CN" dirty="0"/>
              <a:t>VGG-VeryDeep-16</a:t>
            </a:r>
            <a:r>
              <a:rPr lang="zh-CN" altLang="en-US" dirty="0"/>
              <a:t>（</a:t>
            </a:r>
            <a:r>
              <a:rPr lang="en-US" altLang="zh-CN" dirty="0"/>
              <a:t>ILSVRC2012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YOLO</a:t>
            </a:r>
            <a:r>
              <a:rPr lang="zh-CN" altLang="en-US" dirty="0"/>
              <a:t>（</a:t>
            </a:r>
            <a:r>
              <a:rPr lang="en-US" altLang="zh-CN" dirty="0"/>
              <a:t>Pascal VOC 2007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测试集</a:t>
            </a:r>
            <a:endParaRPr lang="en-US" altLang="zh-CN" dirty="0"/>
          </a:p>
          <a:p>
            <a:pPr lvl="1"/>
            <a:r>
              <a:rPr lang="en-US" altLang="zh-CN" dirty="0"/>
              <a:t>UCF101: 1min</a:t>
            </a:r>
            <a:r>
              <a:rPr lang="zh-CN" altLang="en-US" dirty="0"/>
              <a:t>以内的短视频</a:t>
            </a:r>
            <a:endParaRPr lang="en-US" altLang="zh-CN" dirty="0"/>
          </a:p>
          <a:p>
            <a:pPr lvl="1"/>
            <a:r>
              <a:rPr lang="en-US" dirty="0"/>
              <a:t>LENA: </a:t>
            </a:r>
            <a:r>
              <a:rPr lang="zh-CN" altLang="en-US" dirty="0"/>
              <a:t>用</a:t>
            </a:r>
            <a:r>
              <a:rPr lang="en-US" altLang="zh-CN" dirty="0"/>
              <a:t>Google glass</a:t>
            </a:r>
            <a:r>
              <a:rPr lang="zh-CN" altLang="en-US" dirty="0"/>
              <a:t>拍摄的第一人称视角的视屏</a:t>
            </a:r>
            <a:endParaRPr lang="en-US" dirty="0"/>
          </a:p>
          <a:p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645481-A238-4196-A4BB-EA6DE28EC4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设备</a:t>
            </a:r>
            <a:endParaRPr lang="en-US" altLang="zh-CN" dirty="0"/>
          </a:p>
          <a:p>
            <a:pPr lvl="1"/>
            <a:r>
              <a:rPr lang="en-US" altLang="zh-CN" dirty="0"/>
              <a:t>Samsung Galaxy S7(Mali T880 GPU)</a:t>
            </a:r>
          </a:p>
          <a:p>
            <a:pPr lvl="1"/>
            <a:r>
              <a:rPr lang="en-US" altLang="zh-CN" dirty="0"/>
              <a:t>Samsung Galaxy Note 4(Adreno 420)</a:t>
            </a:r>
          </a:p>
          <a:p>
            <a:pPr lvl="1"/>
            <a:r>
              <a:rPr lang="en-US" altLang="zh-CN" dirty="0"/>
              <a:t>Sony Xperia Z5(Adreno 430)</a:t>
            </a:r>
          </a:p>
          <a:p>
            <a:r>
              <a:rPr lang="en-US" altLang="zh-CN" dirty="0"/>
              <a:t>API</a:t>
            </a:r>
          </a:p>
          <a:p>
            <a:pPr lvl="1"/>
            <a:r>
              <a:rPr lang="en-US" altLang="zh-CN" dirty="0"/>
              <a:t>OpenCL</a:t>
            </a:r>
            <a:r>
              <a:rPr lang="zh-CN" altLang="en-US" dirty="0"/>
              <a:t>（默认）</a:t>
            </a:r>
            <a:endParaRPr lang="en-US" altLang="zh-CN" dirty="0"/>
          </a:p>
          <a:p>
            <a:pPr lvl="1"/>
            <a:r>
              <a:rPr lang="en-US" altLang="zh-CN" dirty="0"/>
              <a:t>Vulkan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C87F68-882D-419C-A7C5-1B71E184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585-09AB-4EEA-BB7F-19588CFBADCB}" type="slidenum">
              <a:rPr lang="en-US" altLang="zh-CN" smtClean="0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1074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实验：延迟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5FD39C7-DC71-457E-B0D0-668374D24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020700"/>
            <a:ext cx="5384800" cy="3684962"/>
          </a:xfrm>
          <a:prstGeom prst="rect">
            <a:avLst/>
          </a:prstGeo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082376F5-13CF-4038-9FD5-1B0BACBB0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1788709"/>
            <a:ext cx="5384800" cy="414894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67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实验：延迟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94E70EC7-5005-412D-B67B-F65F7701A9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072112"/>
            <a:ext cx="5384800" cy="358213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27</a:t>
            </a:fld>
            <a:endParaRPr lang="en-US" altLang="zh-CN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682C4D4-0012-45FA-B441-65664A445C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9600" y="2088514"/>
            <a:ext cx="5384800" cy="35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实验：精度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4ACDA0B-1A5F-4306-8B4E-C040BA5E6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865152"/>
            <a:ext cx="5384800" cy="3996059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26B6CAA-5128-4126-AE5F-2E999B5BAD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1697198"/>
            <a:ext cx="5384800" cy="433196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286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96B29-16DC-4422-944A-9B59B7AD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实验：与其他方法的比较</a:t>
            </a:r>
            <a:endParaRPr 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D025812-44E3-44E3-B07D-6F0A07EA2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851338"/>
            <a:ext cx="5384800" cy="4023687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52AD21E-3D5F-49B7-B8BF-FBC51A58CF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2098255"/>
            <a:ext cx="5384800" cy="352985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F710D6-867A-4E80-BC76-0BC7AF56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698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基于云端协同的解决方案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3</a:t>
            </a:fld>
            <a:endParaRPr lang="en-US" altLang="zh-CN"/>
          </a:p>
        </p:txBody>
      </p:sp>
      <p:pic>
        <p:nvPicPr>
          <p:cNvPr id="23" name="图片 22" descr="图片包含 图形用户界面&#10;&#10;描述已自动生成">
            <a:extLst>
              <a:ext uri="{FF2B5EF4-FFF2-40B4-BE49-F238E27FC236}">
                <a16:creationId xmlns:a16="http://schemas.microsoft.com/office/drawing/2014/main" id="{23A20BF5-3304-44AA-9730-6AF4B9DDF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02" y="1295400"/>
            <a:ext cx="9544996" cy="475266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C8F12F8E-B400-47E9-BAE2-1B1A29E0D64F}"/>
              </a:ext>
            </a:extLst>
          </p:cNvPr>
          <p:cNvSpPr/>
          <p:nvPr/>
        </p:nvSpPr>
        <p:spPr>
          <a:xfrm rot="20685639">
            <a:off x="7270553" y="3085397"/>
            <a:ext cx="3647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隐私</a:t>
            </a:r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泄漏</a:t>
            </a:r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？</a:t>
            </a:r>
            <a:endParaRPr lang="en-US" altLang="zh-C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带宽限制？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98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实验：能耗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C4853BC-D8D2-4621-A7AA-01B792103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2959" y="1600200"/>
            <a:ext cx="6781333" cy="45656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7082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E84FF-4C92-4313-945E-FE4229E9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实验：</a:t>
            </a:r>
            <a:r>
              <a:rPr lang="en-US" altLang="zh-CN" dirty="0"/>
              <a:t>LENA(First-Person-View Videos)</a:t>
            </a:r>
            <a:endParaRPr 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1EC0B76-E5A5-4DD0-8EBB-E0151D0767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056161"/>
            <a:ext cx="5384800" cy="3614040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0FB51E6-CADB-49EA-AC43-A203D77C5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1633352"/>
            <a:ext cx="5384800" cy="445965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C41599-6D97-4004-8F34-63ADB2C5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526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实验：内存占用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2D4B25-46B3-406A-804B-30D4F6FB7A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err="1"/>
              <a:t>DeepMon</a:t>
            </a:r>
            <a:r>
              <a:rPr lang="zh-CN" altLang="en-US" dirty="0"/>
              <a:t>将模型都存储到内存中去</a:t>
            </a:r>
            <a:endParaRPr lang="en-US" altLang="zh-CN" dirty="0"/>
          </a:p>
          <a:p>
            <a:r>
              <a:rPr lang="en-US" altLang="zh-CN" dirty="0" err="1"/>
              <a:t>DeepMon</a:t>
            </a:r>
            <a:r>
              <a:rPr lang="zh-CN" altLang="en-US" dirty="0"/>
              <a:t>只存当前层的输入输出数据</a:t>
            </a:r>
            <a:endParaRPr lang="en-US" altLang="zh-CN" dirty="0"/>
          </a:p>
          <a:p>
            <a:r>
              <a:rPr lang="en-US" altLang="zh-CN" dirty="0" err="1"/>
              <a:t>DeepMon</a:t>
            </a:r>
            <a:r>
              <a:rPr lang="zh-CN" altLang="en-US" dirty="0"/>
              <a:t>的内存占用</a:t>
            </a:r>
            <a:r>
              <a:rPr lang="en-US" altLang="zh-CN" dirty="0"/>
              <a:t>=</a:t>
            </a:r>
            <a:r>
              <a:rPr lang="zh-CN" altLang="en-US" dirty="0"/>
              <a:t>模型大小</a:t>
            </a:r>
            <a:r>
              <a:rPr lang="en-US" altLang="zh-CN" dirty="0"/>
              <a:t>+max</a:t>
            </a:r>
            <a:r>
              <a:rPr lang="zh-CN" altLang="en-US" dirty="0"/>
              <a:t>（单层输入与输出大小）</a:t>
            </a:r>
            <a:endParaRPr 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3B76E65-13C7-4998-BC34-AA4B62248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3069885"/>
            <a:ext cx="5384800" cy="158659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3040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总结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3FBF8F-E412-43C0-BED9-F9990408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DeepMon</a:t>
            </a:r>
            <a:r>
              <a:rPr lang="zh-CN" altLang="en-US" dirty="0"/>
              <a:t>的系统实现完成度很高</a:t>
            </a:r>
            <a:endParaRPr lang="en-US" altLang="zh-CN" dirty="0"/>
          </a:p>
          <a:p>
            <a:r>
              <a:rPr lang="zh-CN" altLang="en-US" dirty="0"/>
              <a:t>实验丰富而周到</a:t>
            </a:r>
            <a:endParaRPr lang="en-US" altLang="zh-CN" dirty="0"/>
          </a:p>
          <a:p>
            <a:pPr lvl="1"/>
            <a:r>
              <a:rPr lang="zh-CN" altLang="en-US" dirty="0"/>
              <a:t>延迟、精度、能耗、内存</a:t>
            </a:r>
            <a:endParaRPr lang="en-US" altLang="zh-CN" dirty="0"/>
          </a:p>
          <a:p>
            <a:pPr lvl="1"/>
            <a:r>
              <a:rPr lang="zh-CN" altLang="en-US" dirty="0"/>
              <a:t>不同的模型、测试集、</a:t>
            </a:r>
            <a:r>
              <a:rPr lang="en-US" altLang="zh-CN" dirty="0"/>
              <a:t>GPU</a:t>
            </a:r>
            <a:r>
              <a:rPr lang="zh-CN" altLang="en-US" dirty="0"/>
              <a:t>、底层</a:t>
            </a:r>
            <a:r>
              <a:rPr lang="en-US" altLang="zh-CN" dirty="0"/>
              <a:t>API</a:t>
            </a:r>
          </a:p>
          <a:p>
            <a:pPr lvl="1"/>
            <a:r>
              <a:rPr lang="zh-CN" altLang="en-US" dirty="0"/>
              <a:t>与</a:t>
            </a:r>
            <a:r>
              <a:rPr lang="en-US" altLang="zh-CN" dirty="0" err="1"/>
              <a:t>DeepX</a:t>
            </a:r>
            <a:r>
              <a:rPr lang="zh-CN" altLang="en-US" dirty="0"/>
              <a:t>，与</a:t>
            </a:r>
            <a:r>
              <a:rPr lang="en-US" altLang="zh-CN" dirty="0" err="1"/>
              <a:t>Clould</a:t>
            </a:r>
            <a:r>
              <a:rPr lang="en-US" altLang="zh-CN" dirty="0"/>
              <a:t>-based</a:t>
            </a:r>
            <a:r>
              <a:rPr lang="zh-CN" altLang="en-US" dirty="0"/>
              <a:t>比较</a:t>
            </a:r>
            <a:endParaRPr lang="en-US" altLang="zh-CN" dirty="0"/>
          </a:p>
          <a:p>
            <a:pPr lvl="1"/>
            <a:r>
              <a:rPr lang="zh-CN" altLang="en-US" dirty="0"/>
              <a:t>各个加速技术的效果</a:t>
            </a:r>
            <a:endParaRPr lang="en-US" altLang="zh-CN" dirty="0"/>
          </a:p>
          <a:p>
            <a:r>
              <a:rPr lang="zh-CN" altLang="en-US" dirty="0"/>
              <a:t>缺憾</a:t>
            </a:r>
            <a:endParaRPr lang="en-US" altLang="zh-CN" dirty="0"/>
          </a:p>
          <a:p>
            <a:pPr lvl="1"/>
            <a:r>
              <a:rPr lang="zh-CN" altLang="en-US" dirty="0"/>
              <a:t>创新性略显不足</a:t>
            </a:r>
            <a:endParaRPr lang="en-US" altLang="zh-CN" dirty="0"/>
          </a:p>
          <a:p>
            <a:pPr lvl="1"/>
            <a:r>
              <a:rPr lang="en-US" altLang="zh-CN" dirty="0"/>
              <a:t>IOS</a:t>
            </a:r>
            <a:r>
              <a:rPr lang="zh-CN" altLang="en-US" dirty="0"/>
              <a:t>设备没有测试</a:t>
            </a:r>
            <a:endParaRPr lang="en-US" dirty="0"/>
          </a:p>
          <a:p>
            <a:r>
              <a:rPr lang="zh-CN" altLang="en-US" dirty="0"/>
              <a:t>启发：</a:t>
            </a:r>
            <a:endParaRPr lang="en-US" altLang="zh-CN" dirty="0"/>
          </a:p>
          <a:p>
            <a:pPr lvl="1"/>
            <a:r>
              <a:rPr lang="zh-CN" altLang="en-US" dirty="0"/>
              <a:t>在摄像头上增加类似于移动端</a:t>
            </a:r>
            <a:r>
              <a:rPr lang="en-US" altLang="zh-CN" dirty="0"/>
              <a:t>GPU</a:t>
            </a:r>
            <a:r>
              <a:rPr lang="zh-CN" altLang="en-US" dirty="0"/>
              <a:t>的计算设备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9197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34</a:t>
            </a:fld>
            <a:endParaRPr lang="en-US" alt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4E54796-238A-45BB-BF3D-B0FA0755CEAB}"/>
              </a:ext>
            </a:extLst>
          </p:cNvPr>
          <p:cNvSpPr/>
          <p:nvPr/>
        </p:nvSpPr>
        <p:spPr>
          <a:xfrm>
            <a:off x="4676380" y="2551837"/>
            <a:ext cx="2839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Thanks!</a:t>
            </a:r>
          </a:p>
          <a:p>
            <a:pPr algn="ctr"/>
            <a:r>
              <a:rPr lang="en-US" altLang="zh-CN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Q&amp;A</a:t>
            </a:r>
            <a:endParaRPr lang="zh-CN" alt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6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基于移动端的解决方案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4</a:t>
            </a:fld>
            <a:endParaRPr lang="en-US" alt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A41565-883B-40E9-8AAC-7F3DE5F2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1412776"/>
            <a:ext cx="108489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DeepMon</a:t>
            </a:r>
            <a:r>
              <a:rPr lang="zh-CN" altLang="en-US" dirty="0"/>
              <a:t>设计目标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7649C5-D316-4F96-B59F-8DA15C4048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可以在移动设备上运行各种大型</a:t>
            </a:r>
            <a:r>
              <a:rPr lang="en-US" altLang="zh-CN" dirty="0"/>
              <a:t>DNN</a:t>
            </a:r>
            <a:r>
              <a:rPr lang="zh-CN" altLang="en-US" dirty="0"/>
              <a:t>的系统</a:t>
            </a:r>
            <a:endParaRPr lang="en-US" altLang="zh-CN" dirty="0"/>
          </a:p>
          <a:p>
            <a:r>
              <a:rPr lang="zh-CN" altLang="en-US" dirty="0"/>
              <a:t>无需上传云端</a:t>
            </a:r>
            <a:endParaRPr lang="en-US" altLang="zh-CN" dirty="0"/>
          </a:p>
          <a:p>
            <a:pPr lvl="1"/>
            <a:r>
              <a:rPr lang="zh-CN" altLang="en-US" dirty="0"/>
              <a:t>隐私保护、无网络带宽要求</a:t>
            </a:r>
            <a:endParaRPr lang="en-US" altLang="zh-CN" dirty="0"/>
          </a:p>
          <a:p>
            <a:pPr lvl="1"/>
            <a:r>
              <a:rPr lang="zh-CN" altLang="en-US" dirty="0"/>
              <a:t>计算资源限制</a:t>
            </a:r>
          </a:p>
          <a:p>
            <a:r>
              <a:rPr lang="zh-CN" altLang="en-US" dirty="0"/>
              <a:t>近似实时性</a:t>
            </a:r>
            <a:endParaRPr lang="en-US" altLang="zh-CN" dirty="0"/>
          </a:p>
          <a:p>
            <a:pPr lvl="1"/>
            <a:r>
              <a:rPr lang="zh-CN" altLang="en-US" dirty="0"/>
              <a:t>每秒</a:t>
            </a:r>
            <a:r>
              <a:rPr lang="en-US" altLang="zh-CN" dirty="0"/>
              <a:t>1-2</a:t>
            </a:r>
            <a:r>
              <a:rPr lang="zh-CN" altLang="en-US" dirty="0"/>
              <a:t>帧</a:t>
            </a:r>
            <a:endParaRPr lang="en-US" altLang="zh-CN" dirty="0"/>
          </a:p>
          <a:p>
            <a:pPr lvl="1"/>
            <a:r>
              <a:rPr lang="zh-CN" altLang="en-US" dirty="0"/>
              <a:t>当时最好的系统大约</a:t>
            </a:r>
            <a:r>
              <a:rPr lang="en-US" altLang="zh-CN" dirty="0"/>
              <a:t>1</a:t>
            </a:r>
            <a:r>
              <a:rPr lang="zh-CN" altLang="en-US" dirty="0"/>
              <a:t>帧</a:t>
            </a:r>
            <a:r>
              <a:rPr lang="en-US" altLang="zh-CN" dirty="0"/>
              <a:t>3-4</a:t>
            </a:r>
            <a:r>
              <a:rPr lang="zh-CN" altLang="en-US" dirty="0"/>
              <a:t>秒</a:t>
            </a:r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3DFF4F8-98EA-48A9-802C-66257BD741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精度损失小</a:t>
            </a:r>
            <a:endParaRPr lang="en-US" altLang="zh-CN" dirty="0"/>
          </a:p>
          <a:p>
            <a:pPr lvl="1"/>
            <a:r>
              <a:rPr lang="zh-CN" altLang="en-US" dirty="0"/>
              <a:t>相比原模型，损失约</a:t>
            </a:r>
            <a:r>
              <a:rPr lang="en-US" altLang="zh-CN" dirty="0"/>
              <a:t>5%</a:t>
            </a:r>
            <a:r>
              <a:rPr lang="zh-CN" altLang="en-US" dirty="0"/>
              <a:t>的精度</a:t>
            </a:r>
            <a:endParaRPr lang="en-US" altLang="zh-CN" dirty="0"/>
          </a:p>
          <a:p>
            <a:r>
              <a:rPr lang="zh-CN" altLang="en-US" dirty="0"/>
              <a:t>能耗低</a:t>
            </a:r>
            <a:endParaRPr lang="en-US" altLang="zh-CN" dirty="0"/>
          </a:p>
          <a:p>
            <a:pPr lvl="1"/>
            <a:r>
              <a:rPr lang="zh-CN" altLang="en-US" dirty="0"/>
              <a:t>是原模型能耗的</a:t>
            </a:r>
            <a:r>
              <a:rPr lang="en-US" altLang="zh-CN" dirty="0"/>
              <a:t>1/5</a:t>
            </a:r>
          </a:p>
          <a:p>
            <a:r>
              <a:rPr lang="zh-CN" altLang="en-US" dirty="0"/>
              <a:t>支持多种移动设备</a:t>
            </a:r>
            <a:r>
              <a:rPr lang="en-US" altLang="zh-CN" dirty="0"/>
              <a:t>GPU</a:t>
            </a:r>
            <a:r>
              <a:rPr lang="zh-CN" altLang="en-US" dirty="0"/>
              <a:t>的</a:t>
            </a:r>
            <a:r>
              <a:rPr lang="en-US" altLang="zh-CN" dirty="0"/>
              <a:t>API</a:t>
            </a:r>
          </a:p>
          <a:p>
            <a:pPr lvl="1"/>
            <a:r>
              <a:rPr lang="en-US" altLang="zh-CN" dirty="0"/>
              <a:t>OpenCL</a:t>
            </a:r>
          </a:p>
          <a:p>
            <a:pPr lvl="1"/>
            <a:r>
              <a:rPr lang="en-US" altLang="zh-CN" dirty="0"/>
              <a:t>Vulkan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143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A546C-9D1E-4543-9E3F-9F6A77DF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模型调研</a:t>
            </a:r>
            <a:endParaRPr 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0C1C828-7075-45DF-9851-8368E2450A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49797"/>
            <a:ext cx="5384800" cy="4426768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648AE8D-85D6-47AE-9B2B-CB21B540B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2821573"/>
            <a:ext cx="5384800" cy="208321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46F3F0-4D4C-4ECD-B3AC-7963FB8E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838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DeepMon</a:t>
            </a:r>
            <a:r>
              <a:rPr lang="zh-CN" altLang="en-US" dirty="0"/>
              <a:t>框架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7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50D614-BA3C-4A0D-833F-E4658485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8" y="1196752"/>
            <a:ext cx="6257478" cy="5320149"/>
          </a:xfrm>
          <a:prstGeom prst="rect">
            <a:avLst/>
          </a:prstGeom>
        </p:spPr>
      </p:pic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C3256250-1B8A-4603-9EFD-5E7AF9207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433298"/>
              </p:ext>
            </p:extLst>
          </p:nvPr>
        </p:nvGraphicFramePr>
        <p:xfrm>
          <a:off x="7320136" y="2426596"/>
          <a:ext cx="3540788" cy="251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60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模型载入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841A9B-CB2F-49A7-97FC-BE9483486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654677" cy="4525963"/>
          </a:xfrm>
        </p:spPr>
        <p:txBody>
          <a:bodyPr/>
          <a:lstStyle/>
          <a:p>
            <a:r>
              <a:rPr lang="en-US" altLang="zh-CN" dirty="0"/>
              <a:t>Model Convertor</a:t>
            </a:r>
            <a:r>
              <a:rPr lang="zh-CN" altLang="en-US" dirty="0"/>
              <a:t>决定了输入数据载入内存的布局</a:t>
            </a:r>
            <a:endParaRPr lang="en-US" altLang="zh-CN" dirty="0"/>
          </a:p>
          <a:p>
            <a:r>
              <a:rPr lang="en-US" altLang="zh-CN" dirty="0"/>
              <a:t>Model Loader</a:t>
            </a:r>
          </a:p>
          <a:p>
            <a:pPr lvl="1"/>
            <a:r>
              <a:rPr lang="zh-CN" altLang="en-US" dirty="0"/>
              <a:t>内存管理</a:t>
            </a:r>
            <a:endParaRPr lang="en-US" altLang="zh-CN" dirty="0"/>
          </a:p>
          <a:p>
            <a:pPr lvl="2"/>
            <a:r>
              <a:rPr lang="zh-CN" altLang="en-US" dirty="0"/>
              <a:t>将元数据</a:t>
            </a:r>
            <a:r>
              <a:rPr lang="en-US" altLang="zh-CN" dirty="0"/>
              <a:t>(metadata)</a:t>
            </a:r>
            <a:r>
              <a:rPr lang="zh-CN" altLang="en-US" dirty="0"/>
              <a:t>存储到</a:t>
            </a:r>
            <a:r>
              <a:rPr lang="en-US" altLang="zh-CN" dirty="0"/>
              <a:t>CPU</a:t>
            </a:r>
            <a:r>
              <a:rPr lang="zh-CN" altLang="en-US" dirty="0"/>
              <a:t>内存里</a:t>
            </a:r>
            <a:endParaRPr lang="en-US" altLang="zh-CN" dirty="0"/>
          </a:p>
          <a:p>
            <a:pPr lvl="2"/>
            <a:r>
              <a:rPr lang="zh-CN" altLang="en-US" dirty="0"/>
              <a:t>将其他数据存储到</a:t>
            </a:r>
            <a:r>
              <a:rPr lang="en-US" altLang="zh-CN" dirty="0"/>
              <a:t>GPU</a:t>
            </a:r>
            <a:r>
              <a:rPr lang="zh-CN" altLang="en-US" dirty="0"/>
              <a:t>内存里</a:t>
            </a:r>
            <a:endParaRPr lang="en-US" altLang="zh-CN" dirty="0"/>
          </a:p>
          <a:p>
            <a:pPr lvl="2"/>
            <a:r>
              <a:rPr lang="zh-CN" altLang="en-US" dirty="0"/>
              <a:t>输入输出数据也存在</a:t>
            </a:r>
            <a:r>
              <a:rPr lang="en-US" altLang="zh-CN" dirty="0"/>
              <a:t>GPU</a:t>
            </a:r>
            <a:r>
              <a:rPr lang="zh-CN" altLang="en-US" dirty="0"/>
              <a:t>内存中</a:t>
            </a:r>
            <a:endParaRPr lang="en-US" altLang="zh-CN" dirty="0"/>
          </a:p>
          <a:p>
            <a:pPr lvl="1"/>
            <a:r>
              <a:rPr lang="zh-CN" altLang="en-US" dirty="0"/>
              <a:t>内核管理</a:t>
            </a:r>
            <a:endParaRPr lang="en-US" altLang="zh-CN" dirty="0"/>
          </a:p>
          <a:p>
            <a:pPr lvl="2"/>
            <a:r>
              <a:rPr lang="en-US" dirty="0"/>
              <a:t>OpenCL API</a:t>
            </a:r>
            <a:r>
              <a:rPr lang="zh-CN" altLang="en-US" dirty="0"/>
              <a:t>： 类</a:t>
            </a:r>
            <a:r>
              <a:rPr lang="en-US" altLang="zh-CN" dirty="0"/>
              <a:t>C</a:t>
            </a:r>
            <a:r>
              <a:rPr lang="zh-CN" altLang="en-US" dirty="0"/>
              <a:t>语言，无需提前编译</a:t>
            </a:r>
            <a:endParaRPr lang="en-US" altLang="zh-CN" dirty="0"/>
          </a:p>
          <a:p>
            <a:pPr lvl="2"/>
            <a:r>
              <a:rPr lang="en-US" altLang="zh-CN" dirty="0"/>
              <a:t>Vulkan API</a:t>
            </a:r>
            <a:r>
              <a:rPr lang="zh-CN" altLang="en-US" dirty="0"/>
              <a:t>：</a:t>
            </a:r>
            <a:r>
              <a:rPr lang="en-US" altLang="zh-CN" dirty="0"/>
              <a:t>SPIR-V</a:t>
            </a:r>
            <a:r>
              <a:rPr lang="zh-CN" altLang="en-US" dirty="0"/>
              <a:t>中间语言</a:t>
            </a:r>
            <a:endParaRPr lang="en-US" altLang="zh-CN" dirty="0"/>
          </a:p>
          <a:p>
            <a:pPr lvl="2"/>
            <a:r>
              <a:rPr lang="zh-CN" altLang="en-US" dirty="0"/>
              <a:t>模型的内核会基于选定的</a:t>
            </a:r>
            <a:r>
              <a:rPr lang="en-US" altLang="zh-CN" dirty="0"/>
              <a:t>API</a:t>
            </a:r>
            <a:r>
              <a:rPr lang="zh-CN" altLang="en-US" dirty="0"/>
              <a:t>即时编译</a:t>
            </a:r>
            <a:endParaRPr lang="en-US" altLang="zh-CN" dirty="0"/>
          </a:p>
          <a:p>
            <a:pPr lvl="2"/>
            <a:endParaRPr 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CE60046-8B87-4DC5-A3B3-50D993582B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7228" y="1600200"/>
            <a:ext cx="4345543" cy="452596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083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j-lt"/>
              </a:rPr>
              <a:t>卷积层缓存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D0BD8A3-4FA8-492D-A5AE-C51A28BC1B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353622"/>
            <a:ext cx="5384800" cy="301911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t>9</a:t>
            </a:fld>
            <a:endParaRPr lang="en-US" altLang="zh-CN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A083276-8FFB-48B0-976E-ED7534B99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r>
              <a:rPr lang="zh-CN" altLang="en-US" dirty="0"/>
              <a:t>间隔较短的两帧图像中，同一区域很相似</a:t>
            </a:r>
            <a:endParaRPr lang="en-US" dirty="0"/>
          </a:p>
          <a:p>
            <a:r>
              <a:rPr lang="zh-CN" altLang="en-US" dirty="0"/>
              <a:t>缓存机制</a:t>
            </a:r>
            <a:endParaRPr lang="en-US" altLang="zh-CN" dirty="0"/>
          </a:p>
          <a:p>
            <a:pPr lvl="1"/>
            <a:r>
              <a:rPr lang="zh-CN" altLang="en-US" dirty="0"/>
              <a:t>图像分为若干块，每个块含固定数量的像素</a:t>
            </a:r>
            <a:endParaRPr lang="en-US" altLang="zh-CN" dirty="0"/>
          </a:p>
          <a:p>
            <a:pPr lvl="1"/>
            <a:r>
              <a:rPr lang="zh-CN" altLang="en-US" dirty="0"/>
              <a:t>比较相邻帧</a:t>
            </a:r>
            <a:endParaRPr lang="en-US" altLang="zh-CN" dirty="0"/>
          </a:p>
          <a:p>
            <a:pPr lvl="2"/>
            <a:r>
              <a:rPr lang="zh-CN" altLang="en-US" dirty="0"/>
              <a:t>颜色直方图（基于</a:t>
            </a:r>
            <a:r>
              <a:rPr lang="en-US" altLang="zh-CN" dirty="0"/>
              <a:t>SIFT</a:t>
            </a:r>
            <a:r>
              <a:rPr lang="zh-CN" altLang="en-US" dirty="0"/>
              <a:t>等其他方法？）</a:t>
            </a:r>
            <a:endParaRPr lang="en-US" altLang="zh-CN" dirty="0"/>
          </a:p>
          <a:p>
            <a:pPr lvl="2"/>
            <a:r>
              <a:rPr lang="zh-CN" altLang="en-US" dirty="0"/>
              <a:t>卡方距离度量</a:t>
            </a:r>
            <a:endParaRPr lang="en-US" altLang="zh-CN" dirty="0"/>
          </a:p>
          <a:p>
            <a:pPr lvl="2"/>
            <a:r>
              <a:rPr lang="zh-CN" altLang="en-US" dirty="0"/>
              <a:t>选择合适的颜色数量和距离阈值</a:t>
            </a:r>
            <a:endParaRPr lang="en-US" altLang="zh-CN" dirty="0"/>
          </a:p>
          <a:p>
            <a:pPr lvl="1"/>
            <a:r>
              <a:rPr lang="zh-CN" altLang="en-US" dirty="0"/>
              <a:t>缓存前</a:t>
            </a:r>
            <a:r>
              <a:rPr lang="en-US" altLang="zh-CN" dirty="0"/>
              <a:t>N</a:t>
            </a:r>
            <a:r>
              <a:rPr lang="zh-CN" altLang="en-US" dirty="0"/>
              <a:t>个卷积层的输出</a:t>
            </a:r>
            <a:endParaRPr lang="en-US" altLang="zh-CN" dirty="0"/>
          </a:p>
          <a:p>
            <a:pPr lvl="1"/>
            <a:r>
              <a:rPr lang="zh-CN" altLang="en-US" dirty="0"/>
              <a:t>缓存在固定时间后会失效</a:t>
            </a:r>
            <a:endParaRPr lang="en-US" altLang="zh-CN" dirty="0"/>
          </a:p>
          <a:p>
            <a:pPr lvl="1"/>
            <a:r>
              <a:rPr lang="zh-CN" altLang="en-US" dirty="0"/>
              <a:t>图像块的边缘</a:t>
            </a:r>
            <a:endParaRPr lang="en-US" altLang="zh-CN" dirty="0"/>
          </a:p>
          <a:p>
            <a:pPr lvl="2"/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12642"/>
      </p:ext>
    </p:extLst>
  </p:cSld>
  <p:clrMapOvr>
    <a:masterClrMapping/>
  </p:clrMapOvr>
</p:sld>
</file>

<file path=ppt/theme/theme1.xml><?xml version="1.0" encoding="utf-8"?>
<a:theme xmlns:a="http://schemas.openxmlformats.org/drawingml/2006/main" name="slightly_digital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slightly_digital</Template>
  <TotalTime>7053</TotalTime>
  <Words>1974</Words>
  <Application>Microsoft Office PowerPoint</Application>
  <PresentationFormat>宽屏</PresentationFormat>
  <Paragraphs>313</Paragraphs>
  <Slides>34</Slides>
  <Notes>29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STKaiti</vt:lpstr>
      <vt:lpstr>Microsoft YaHei</vt:lpstr>
      <vt:lpstr>Arial</vt:lpstr>
      <vt:lpstr>Brush Script MT</vt:lpstr>
      <vt:lpstr>Calibri</vt:lpstr>
      <vt:lpstr>Cambria Math</vt:lpstr>
      <vt:lpstr>Century Gothic</vt:lpstr>
      <vt:lpstr>Palace Script MT</vt:lpstr>
      <vt:lpstr>slightly_digital</vt:lpstr>
      <vt:lpstr>DeepMon: Mobile GPU-based Deep Learning Framework for Continuous Vision Applications</vt:lpstr>
      <vt:lpstr>背景</vt:lpstr>
      <vt:lpstr>基于云端协同的解决方案</vt:lpstr>
      <vt:lpstr>基于移动端的解决方案</vt:lpstr>
      <vt:lpstr>DeepMon设计目标</vt:lpstr>
      <vt:lpstr>模型调研</vt:lpstr>
      <vt:lpstr>DeepMon框架</vt:lpstr>
      <vt:lpstr>模型载入</vt:lpstr>
      <vt:lpstr>卷积层缓存</vt:lpstr>
      <vt:lpstr>卷积层缓存</vt:lpstr>
      <vt:lpstr>卷积层缓存</vt:lpstr>
      <vt:lpstr>卷积层缓存</vt:lpstr>
      <vt:lpstr>卷积层缓存</vt:lpstr>
      <vt:lpstr>卷积层缓存</vt:lpstr>
      <vt:lpstr>卷积层缓存</vt:lpstr>
      <vt:lpstr>卷积层分解</vt:lpstr>
      <vt:lpstr>Tucker-2分解</vt:lpstr>
      <vt:lpstr>Tucker-2分解</vt:lpstr>
      <vt:lpstr>Tucker-2分解</vt:lpstr>
      <vt:lpstr>Tucker-2分解</vt:lpstr>
      <vt:lpstr>Tucker-2分解</vt:lpstr>
      <vt:lpstr>卷积层分解</vt:lpstr>
      <vt:lpstr>优化卷积操作</vt:lpstr>
      <vt:lpstr>适配多种移动端GPU</vt:lpstr>
      <vt:lpstr>实验</vt:lpstr>
      <vt:lpstr>实验：延迟</vt:lpstr>
      <vt:lpstr>实验：延迟</vt:lpstr>
      <vt:lpstr>实验：精度</vt:lpstr>
      <vt:lpstr>实验：与其他方法的比较</vt:lpstr>
      <vt:lpstr>实验：能耗</vt:lpstr>
      <vt:lpstr>实验：LENA(First-Person-View Videos)</vt:lpstr>
      <vt:lpstr>实验：内存占用</vt:lpstr>
      <vt:lpstr>总结</vt:lpstr>
      <vt:lpstr>PowerPoint 演示文稿</vt:lpstr>
    </vt:vector>
  </TitlesOfParts>
  <Company>HKUST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zimu;Jingao Xu</dc:creator>
  <cp:lastModifiedBy>泽宇</cp:lastModifiedBy>
  <cp:revision>1946</cp:revision>
  <cp:lastPrinted>2020-09-11T02:32:56Z</cp:lastPrinted>
  <dcterms:created xsi:type="dcterms:W3CDTF">2020-09-11T02:32:56Z</dcterms:created>
  <dcterms:modified xsi:type="dcterms:W3CDTF">2020-11-11T05:21:18Z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