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media/image104.jpg" ContentType="image/jpeg"/>
  <Override PartName="/ppt/media/image109.jpg" ContentType="image/jpeg"/>
  <Override PartName="/ppt/media/image110.jpg" ContentType="image/jpeg"/>
  <Override PartName="/ppt/notesSlides/notesSlide42.xml" ContentType="application/vnd.openxmlformats-officedocument.presentationml.notesSlide+xml"/>
  <Override PartName="/ppt/media/image111.jpg" ContentType="image/jpeg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5" r:id="rId33"/>
    <p:sldId id="334" r:id="rId34"/>
    <p:sldId id="298" r:id="rId35"/>
    <p:sldId id="299" r:id="rId36"/>
    <p:sldId id="300" r:id="rId37"/>
    <p:sldId id="309" r:id="rId38"/>
    <p:sldId id="310" r:id="rId39"/>
    <p:sldId id="311" r:id="rId40"/>
    <p:sldId id="312" r:id="rId41"/>
    <p:sldId id="325" r:id="rId42"/>
    <p:sldId id="328" r:id="rId43"/>
    <p:sldId id="329" r:id="rId44"/>
    <p:sldId id="331" r:id="rId45"/>
    <p:sldId id="332" r:id="rId46"/>
    <p:sldId id="333" r:id="rId47"/>
    <p:sldId id="335" r:id="rId48"/>
    <p:sldId id="337" r:id="rId49"/>
    <p:sldId id="338" r:id="rId50"/>
    <p:sldId id="339" r:id="rId51"/>
    <p:sldId id="340" r:id="rId52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635" autoAdjust="0"/>
  </p:normalViewPr>
  <p:slideViewPr>
    <p:cSldViewPr>
      <p:cViewPr varScale="1">
        <p:scale>
          <a:sx n="87" d="100"/>
          <a:sy n="87" d="100"/>
        </p:scale>
        <p:origin x="1053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迟 国轩" userId="34aa578cf5e9ccb3" providerId="LiveId" clId="{CDF469EC-3C7B-486B-9C8B-0D5D0A080764}"/>
    <pc:docChg chg="custSel modSld">
      <pc:chgData name="迟 国轩" userId="34aa578cf5e9ccb3" providerId="LiveId" clId="{CDF469EC-3C7B-486B-9C8B-0D5D0A080764}" dt="2020-10-28T05:05:15.437" v="130" actId="20577"/>
      <pc:docMkLst>
        <pc:docMk/>
      </pc:docMkLst>
      <pc:sldChg chg="modNotesTx">
        <pc:chgData name="迟 国轩" userId="34aa578cf5e9ccb3" providerId="LiveId" clId="{CDF469EC-3C7B-486B-9C8B-0D5D0A080764}" dt="2020-10-28T04:58:53.560" v="40" actId="20577"/>
        <pc:sldMkLst>
          <pc:docMk/>
          <pc:sldMk cId="0" sldId="276"/>
        </pc:sldMkLst>
      </pc:sldChg>
      <pc:sldChg chg="modSp">
        <pc:chgData name="迟 国轩" userId="34aa578cf5e9ccb3" providerId="LiveId" clId="{CDF469EC-3C7B-486B-9C8B-0D5D0A080764}" dt="2020-10-28T05:00:28.708" v="58" actId="313"/>
        <pc:sldMkLst>
          <pc:docMk/>
          <pc:sldMk cId="0" sldId="281"/>
        </pc:sldMkLst>
        <pc:spChg chg="mod">
          <ac:chgData name="迟 国轩" userId="34aa578cf5e9ccb3" providerId="LiveId" clId="{CDF469EC-3C7B-486B-9C8B-0D5D0A080764}" dt="2020-10-28T05:00:28.708" v="58" actId="313"/>
          <ac:spMkLst>
            <pc:docMk/>
            <pc:sldMk cId="0" sldId="281"/>
            <ac:spMk id="52" creationId="{00000000-0000-0000-0000-000000000000}"/>
          </ac:spMkLst>
        </pc:spChg>
      </pc:sldChg>
      <pc:sldChg chg="modNotesTx">
        <pc:chgData name="迟 国轩" userId="34aa578cf5e9ccb3" providerId="LiveId" clId="{CDF469EC-3C7B-486B-9C8B-0D5D0A080764}" dt="2020-10-28T05:02:03.056" v="81" actId="20577"/>
        <pc:sldMkLst>
          <pc:docMk/>
          <pc:sldMk cId="0" sldId="287"/>
        </pc:sldMkLst>
      </pc:sldChg>
      <pc:sldChg chg="modNotesTx">
        <pc:chgData name="迟 国轩" userId="34aa578cf5e9ccb3" providerId="LiveId" clId="{CDF469EC-3C7B-486B-9C8B-0D5D0A080764}" dt="2020-10-28T05:05:15.437" v="130" actId="20577"/>
        <pc:sldMkLst>
          <pc:docMk/>
          <pc:sldMk cId="2346591506" sldId="334"/>
        </pc:sldMkLst>
      </pc:sldChg>
    </pc:docChg>
  </pc:docChgLst>
  <pc:docChgLst>
    <pc:chgData name="迟 国轩" userId="34aa578cf5e9ccb3" providerId="LiveId" clId="{0C84CBED-B2AB-4703-9035-FAEB0E0C81F6}"/>
    <pc:docChg chg="undo custSel addSld delSld modSld">
      <pc:chgData name="迟 国轩" userId="34aa578cf5e9ccb3" providerId="LiveId" clId="{0C84CBED-B2AB-4703-9035-FAEB0E0C81F6}" dt="2020-10-28T03:32:16.611" v="5551" actId="20577"/>
      <pc:docMkLst>
        <pc:docMk/>
      </pc:docMkLst>
      <pc:sldChg chg="modNotesTx">
        <pc:chgData name="迟 国轩" userId="34aa578cf5e9ccb3" providerId="LiveId" clId="{0C84CBED-B2AB-4703-9035-FAEB0E0C81F6}" dt="2020-10-28T01:23:07.560" v="545" actId="20577"/>
        <pc:sldMkLst>
          <pc:docMk/>
          <pc:sldMk cId="0" sldId="256"/>
        </pc:sldMkLst>
      </pc:sldChg>
      <pc:sldChg chg="modNotesTx">
        <pc:chgData name="迟 国轩" userId="34aa578cf5e9ccb3" providerId="LiveId" clId="{0C84CBED-B2AB-4703-9035-FAEB0E0C81F6}" dt="2020-10-28T01:24:36.590" v="725" actId="20577"/>
        <pc:sldMkLst>
          <pc:docMk/>
          <pc:sldMk cId="0" sldId="259"/>
        </pc:sldMkLst>
      </pc:sldChg>
      <pc:sldChg chg="modNotesTx">
        <pc:chgData name="迟 国轩" userId="34aa578cf5e9ccb3" providerId="LiveId" clId="{0C84CBED-B2AB-4703-9035-FAEB0E0C81F6}" dt="2020-10-28T01:25:30.930" v="769" actId="20577"/>
        <pc:sldMkLst>
          <pc:docMk/>
          <pc:sldMk cId="0" sldId="265"/>
        </pc:sldMkLst>
      </pc:sldChg>
      <pc:sldChg chg="modNotesTx">
        <pc:chgData name="迟 国轩" userId="34aa578cf5e9ccb3" providerId="LiveId" clId="{0C84CBED-B2AB-4703-9035-FAEB0E0C81F6}" dt="2020-10-28T01:27:02.370" v="1085" actId="20577"/>
        <pc:sldMkLst>
          <pc:docMk/>
          <pc:sldMk cId="0" sldId="268"/>
        </pc:sldMkLst>
      </pc:sldChg>
      <pc:sldChg chg="del">
        <pc:chgData name="迟 国轩" userId="34aa578cf5e9ccb3" providerId="LiveId" clId="{0C84CBED-B2AB-4703-9035-FAEB0E0C81F6}" dt="2020-10-28T01:27:36.270" v="1087" actId="2696"/>
        <pc:sldMkLst>
          <pc:docMk/>
          <pc:sldMk cId="0" sldId="269"/>
        </pc:sldMkLst>
      </pc:sldChg>
      <pc:sldChg chg="del">
        <pc:chgData name="迟 国轩" userId="34aa578cf5e9ccb3" providerId="LiveId" clId="{0C84CBED-B2AB-4703-9035-FAEB0E0C81F6}" dt="2020-10-28T01:27:36.270" v="1086" actId="2696"/>
        <pc:sldMkLst>
          <pc:docMk/>
          <pc:sldMk cId="0" sldId="270"/>
        </pc:sldMkLst>
      </pc:sldChg>
      <pc:sldChg chg="modNotesTx">
        <pc:chgData name="迟 国轩" userId="34aa578cf5e9ccb3" providerId="LiveId" clId="{0C84CBED-B2AB-4703-9035-FAEB0E0C81F6}" dt="2020-10-28T01:28:39.620" v="1244" actId="20577"/>
        <pc:sldMkLst>
          <pc:docMk/>
          <pc:sldMk cId="0" sldId="272"/>
        </pc:sldMkLst>
      </pc:sldChg>
      <pc:sldChg chg="del">
        <pc:chgData name="迟 国轩" userId="34aa578cf5e9ccb3" providerId="LiveId" clId="{0C84CBED-B2AB-4703-9035-FAEB0E0C81F6}" dt="2020-10-28T01:29:09.065" v="1245" actId="2696"/>
        <pc:sldMkLst>
          <pc:docMk/>
          <pc:sldMk cId="0" sldId="274"/>
        </pc:sldMkLst>
      </pc:sldChg>
      <pc:sldChg chg="del">
        <pc:chgData name="迟 国轩" userId="34aa578cf5e9ccb3" providerId="LiveId" clId="{0C84CBED-B2AB-4703-9035-FAEB0E0C81F6}" dt="2020-10-28T01:29:27.585" v="1246" actId="2696"/>
        <pc:sldMkLst>
          <pc:docMk/>
          <pc:sldMk cId="0" sldId="275"/>
        </pc:sldMkLst>
      </pc:sldChg>
      <pc:sldChg chg="addSp modSp">
        <pc:chgData name="迟 国轩" userId="34aa578cf5e9ccb3" providerId="LiveId" clId="{0C84CBED-B2AB-4703-9035-FAEB0E0C81F6}" dt="2020-10-28T02:32:55.064" v="5476" actId="1076"/>
        <pc:sldMkLst>
          <pc:docMk/>
          <pc:sldMk cId="0" sldId="276"/>
        </pc:sldMkLst>
        <pc:spChg chg="mod">
          <ac:chgData name="迟 国轩" userId="34aa578cf5e9ccb3" providerId="LiveId" clId="{0C84CBED-B2AB-4703-9035-FAEB0E0C81F6}" dt="2020-10-28T02:32:55.064" v="5476" actId="1076"/>
          <ac:spMkLst>
            <pc:docMk/>
            <pc:sldMk cId="0" sldId="276"/>
            <ac:spMk id="29" creationId="{00000000-0000-0000-0000-000000000000}"/>
          </ac:spMkLst>
        </pc:spChg>
        <pc:spChg chg="add mod">
          <ac:chgData name="迟 国轩" userId="34aa578cf5e9ccb3" providerId="LiveId" clId="{0C84CBED-B2AB-4703-9035-FAEB0E0C81F6}" dt="2020-10-28T02:32:36.468" v="5473" actId="1076"/>
          <ac:spMkLst>
            <pc:docMk/>
            <pc:sldMk cId="0" sldId="276"/>
            <ac:spMk id="32" creationId="{A5D9A0FF-54C7-4F4A-A84A-3A88BEA89D4D}"/>
          </ac:spMkLst>
        </pc:spChg>
        <pc:spChg chg="add mod">
          <ac:chgData name="迟 国轩" userId="34aa578cf5e9ccb3" providerId="LiveId" clId="{0C84CBED-B2AB-4703-9035-FAEB0E0C81F6}" dt="2020-10-28T02:32:46.163" v="5475" actId="1076"/>
          <ac:spMkLst>
            <pc:docMk/>
            <pc:sldMk cId="0" sldId="276"/>
            <ac:spMk id="33" creationId="{99EF21D1-A60B-4155-BDE3-0239B181D682}"/>
          </ac:spMkLst>
        </pc:spChg>
        <pc:grpChg chg="mod">
          <ac:chgData name="迟 国轩" userId="34aa578cf5e9ccb3" providerId="LiveId" clId="{0C84CBED-B2AB-4703-9035-FAEB0E0C81F6}" dt="2020-10-28T02:32:29.595" v="5472" actId="1076"/>
          <ac:grpSpMkLst>
            <pc:docMk/>
            <pc:sldMk cId="0" sldId="276"/>
            <ac:grpSpMk id="3" creationId="{00000000-0000-0000-0000-000000000000}"/>
          </ac:grpSpMkLst>
        </pc:grpChg>
      </pc:sldChg>
      <pc:sldChg chg="addSp delSp">
        <pc:chgData name="迟 国轩" userId="34aa578cf5e9ccb3" providerId="LiveId" clId="{0C84CBED-B2AB-4703-9035-FAEB0E0C81F6}" dt="2020-10-28T02:33:32.959" v="5480" actId="478"/>
        <pc:sldMkLst>
          <pc:docMk/>
          <pc:sldMk cId="0" sldId="277"/>
        </pc:sldMkLst>
        <pc:spChg chg="add del">
          <ac:chgData name="迟 国轩" userId="34aa578cf5e9ccb3" providerId="LiveId" clId="{0C84CBED-B2AB-4703-9035-FAEB0E0C81F6}" dt="2020-10-28T02:33:10.689" v="5478"/>
          <ac:spMkLst>
            <pc:docMk/>
            <pc:sldMk cId="0" sldId="277"/>
            <ac:spMk id="31" creationId="{00000000-0000-0000-0000-000000000000}"/>
          </ac:spMkLst>
        </pc:spChg>
        <pc:spChg chg="add del">
          <ac:chgData name="迟 国轩" userId="34aa578cf5e9ccb3" providerId="LiveId" clId="{0C84CBED-B2AB-4703-9035-FAEB0E0C81F6}" dt="2020-10-28T02:33:32.959" v="5480" actId="478"/>
          <ac:spMkLst>
            <pc:docMk/>
            <pc:sldMk cId="0" sldId="277"/>
            <ac:spMk id="35" creationId="{6F3FFEA1-7793-47C8-89E4-16CD6474E1BF}"/>
          </ac:spMkLst>
        </pc:spChg>
        <pc:spChg chg="add">
          <ac:chgData name="迟 国轩" userId="34aa578cf5e9ccb3" providerId="LiveId" clId="{0C84CBED-B2AB-4703-9035-FAEB0E0C81F6}" dt="2020-10-28T02:33:25.725" v="5479"/>
          <ac:spMkLst>
            <pc:docMk/>
            <pc:sldMk cId="0" sldId="277"/>
            <ac:spMk id="36" creationId="{CC59D67E-5E86-46D0-AE79-A1DD720AB407}"/>
          </ac:spMkLst>
        </pc:spChg>
        <pc:spChg chg="add">
          <ac:chgData name="迟 国轩" userId="34aa578cf5e9ccb3" providerId="LiveId" clId="{0C84CBED-B2AB-4703-9035-FAEB0E0C81F6}" dt="2020-10-28T02:33:25.725" v="5479"/>
          <ac:spMkLst>
            <pc:docMk/>
            <pc:sldMk cId="0" sldId="277"/>
            <ac:spMk id="37" creationId="{12C66C47-941D-4129-A3A0-12810F6C04D6}"/>
          </ac:spMkLst>
        </pc:spChg>
      </pc:sldChg>
      <pc:sldChg chg="modNotesTx">
        <pc:chgData name="迟 国轩" userId="34aa578cf5e9ccb3" providerId="LiveId" clId="{0C84CBED-B2AB-4703-9035-FAEB0E0C81F6}" dt="2020-10-28T01:31:24.865" v="1305" actId="20577"/>
        <pc:sldMkLst>
          <pc:docMk/>
          <pc:sldMk cId="0" sldId="279"/>
        </pc:sldMkLst>
      </pc:sldChg>
      <pc:sldChg chg="modNotesTx">
        <pc:chgData name="迟 国轩" userId="34aa578cf5e9ccb3" providerId="LiveId" clId="{0C84CBED-B2AB-4703-9035-FAEB0E0C81F6}" dt="2020-10-28T02:36:33.299" v="5515" actId="20577"/>
        <pc:sldMkLst>
          <pc:docMk/>
          <pc:sldMk cId="0" sldId="280"/>
        </pc:sldMkLst>
      </pc:sldChg>
      <pc:sldChg chg="modNotesTx">
        <pc:chgData name="迟 国轩" userId="34aa578cf5e9ccb3" providerId="LiveId" clId="{0C84CBED-B2AB-4703-9035-FAEB0E0C81F6}" dt="2020-10-28T01:32:19.330" v="1416" actId="20577"/>
        <pc:sldMkLst>
          <pc:docMk/>
          <pc:sldMk cId="0" sldId="281"/>
        </pc:sldMkLst>
      </pc:sldChg>
      <pc:sldChg chg="modNotesTx">
        <pc:chgData name="迟 国轩" userId="34aa578cf5e9ccb3" providerId="LiveId" clId="{0C84CBED-B2AB-4703-9035-FAEB0E0C81F6}" dt="2020-10-28T02:37:26.799" v="5548" actId="20577"/>
        <pc:sldMkLst>
          <pc:docMk/>
          <pc:sldMk cId="0" sldId="283"/>
        </pc:sldMkLst>
      </pc:sldChg>
      <pc:sldChg chg="modNotesTx">
        <pc:chgData name="迟 国轩" userId="34aa578cf5e9ccb3" providerId="LiveId" clId="{0C84CBED-B2AB-4703-9035-FAEB0E0C81F6}" dt="2020-10-28T01:32:47.930" v="1443" actId="20577"/>
        <pc:sldMkLst>
          <pc:docMk/>
          <pc:sldMk cId="0" sldId="285"/>
        </pc:sldMkLst>
      </pc:sldChg>
      <pc:sldChg chg="modNotesTx">
        <pc:chgData name="迟 国轩" userId="34aa578cf5e9ccb3" providerId="LiveId" clId="{0C84CBED-B2AB-4703-9035-FAEB0E0C81F6}" dt="2020-10-28T01:48:32.549" v="2072" actId="20577"/>
        <pc:sldMkLst>
          <pc:docMk/>
          <pc:sldMk cId="0" sldId="287"/>
        </pc:sldMkLst>
      </pc:sldChg>
      <pc:sldChg chg="modNotesTx">
        <pc:chgData name="迟 国轩" userId="34aa578cf5e9ccb3" providerId="LiveId" clId="{0C84CBED-B2AB-4703-9035-FAEB0E0C81F6}" dt="2020-10-28T01:49:12.409" v="2155" actId="20577"/>
        <pc:sldMkLst>
          <pc:docMk/>
          <pc:sldMk cId="0" sldId="289"/>
        </pc:sldMkLst>
      </pc:sldChg>
      <pc:sldChg chg="addSp delSp add del">
        <pc:chgData name="迟 国轩" userId="34aa578cf5e9ccb3" providerId="LiveId" clId="{0C84CBED-B2AB-4703-9035-FAEB0E0C81F6}" dt="2020-10-28T01:42:09.944" v="1676" actId="2696"/>
        <pc:sldMkLst>
          <pc:docMk/>
          <pc:sldMk cId="0" sldId="297"/>
        </pc:sldMkLst>
        <pc:spChg chg="del">
          <ac:chgData name="迟 国轩" userId="34aa578cf5e9ccb3" providerId="LiveId" clId="{0C84CBED-B2AB-4703-9035-FAEB0E0C81F6}" dt="2020-10-28T01:41:26.940" v="1670" actId="478"/>
          <ac:spMkLst>
            <pc:docMk/>
            <pc:sldMk cId="0" sldId="297"/>
            <ac:spMk id="33" creationId="{00000000-0000-0000-0000-000000000000}"/>
          </ac:spMkLst>
        </pc:spChg>
        <pc:grpChg chg="add del">
          <ac:chgData name="迟 国轩" userId="34aa578cf5e9ccb3" providerId="LiveId" clId="{0C84CBED-B2AB-4703-9035-FAEB0E0C81F6}" dt="2020-10-28T01:41:23.380" v="1669"/>
          <ac:grpSpMkLst>
            <pc:docMk/>
            <pc:sldMk cId="0" sldId="297"/>
            <ac:grpSpMk id="4" creationId="{00000000-0000-0000-0000-000000000000}"/>
          </ac:grpSpMkLst>
        </pc:grpChg>
      </pc:sldChg>
      <pc:sldChg chg="addSp modSp modNotesTx">
        <pc:chgData name="迟 国轩" userId="34aa578cf5e9ccb3" providerId="LiveId" clId="{0C84CBED-B2AB-4703-9035-FAEB0E0C81F6}" dt="2020-10-28T01:50:27.079" v="2653" actId="20577"/>
        <pc:sldMkLst>
          <pc:docMk/>
          <pc:sldMk cId="0" sldId="298"/>
        </pc:sldMkLst>
        <pc:picChg chg="add mod">
          <ac:chgData name="迟 国轩" userId="34aa578cf5e9ccb3" providerId="LiveId" clId="{0C84CBED-B2AB-4703-9035-FAEB0E0C81F6}" dt="2020-10-28T01:41:56.984" v="1673" actId="1076"/>
          <ac:picMkLst>
            <pc:docMk/>
            <pc:sldMk cId="0" sldId="298"/>
            <ac:picMk id="4" creationId="{295BD0FC-E127-408D-80FE-E0FA651E41E0}"/>
          </ac:picMkLst>
        </pc:picChg>
      </pc:sldChg>
      <pc:sldChg chg="modNotesTx">
        <pc:chgData name="迟 国轩" userId="34aa578cf5e9ccb3" providerId="LiveId" clId="{0C84CBED-B2AB-4703-9035-FAEB0E0C81F6}" dt="2020-10-28T01:51:34.754" v="2764" actId="20577"/>
        <pc:sldMkLst>
          <pc:docMk/>
          <pc:sldMk cId="0" sldId="299"/>
        </pc:sldMkLst>
      </pc:sldChg>
      <pc:sldChg chg="modNotesTx">
        <pc:chgData name="迟 国轩" userId="34aa578cf5e9ccb3" providerId="LiveId" clId="{0C84CBED-B2AB-4703-9035-FAEB0E0C81F6}" dt="2020-10-28T01:55:31.988" v="2809" actId="20577"/>
        <pc:sldMkLst>
          <pc:docMk/>
          <pc:sldMk cId="0" sldId="312"/>
        </pc:sldMkLst>
      </pc:sldChg>
      <pc:sldChg chg="modNotesTx">
        <pc:chgData name="迟 国轩" userId="34aa578cf5e9ccb3" providerId="LiveId" clId="{0C84CBED-B2AB-4703-9035-FAEB0E0C81F6}" dt="2020-10-28T01:56:24.708" v="2815" actId="20577"/>
        <pc:sldMkLst>
          <pc:docMk/>
          <pc:sldMk cId="0" sldId="325"/>
        </pc:sldMkLst>
      </pc:sldChg>
      <pc:sldChg chg="addSp delSp modSp modNotesTx">
        <pc:chgData name="迟 国轩" userId="34aa578cf5e9ccb3" providerId="LiveId" clId="{0C84CBED-B2AB-4703-9035-FAEB0E0C81F6}" dt="2020-10-28T01:59:55.067" v="2892" actId="20577"/>
        <pc:sldMkLst>
          <pc:docMk/>
          <pc:sldMk cId="0" sldId="333"/>
        </pc:sldMkLst>
        <pc:graphicFrameChg chg="add del modGraphic">
          <ac:chgData name="迟 国轩" userId="34aa578cf5e9ccb3" providerId="LiveId" clId="{0C84CBED-B2AB-4703-9035-FAEB0E0C81F6}" dt="2020-10-19T07:09:10.121" v="2" actId="27309"/>
          <ac:graphicFrameMkLst>
            <pc:docMk/>
            <pc:sldMk cId="0" sldId="333"/>
            <ac:graphicFrameMk id="14" creationId="{C4E99E62-4F0F-45B3-95A1-8B9CBAC0634E}"/>
          </ac:graphicFrameMkLst>
        </pc:graphicFrameChg>
      </pc:sldChg>
      <pc:sldChg chg="modSp modNotesTx">
        <pc:chgData name="迟 国轩" userId="34aa578cf5e9ccb3" providerId="LiveId" clId="{0C84CBED-B2AB-4703-9035-FAEB0E0C81F6}" dt="2020-10-28T03:32:16.611" v="5551" actId="20577"/>
        <pc:sldMkLst>
          <pc:docMk/>
          <pc:sldMk cId="2346591506" sldId="334"/>
        </pc:sldMkLst>
        <pc:picChg chg="mod">
          <ac:chgData name="迟 国轩" userId="34aa578cf5e9ccb3" providerId="LiveId" clId="{0C84CBED-B2AB-4703-9035-FAEB0E0C81F6}" dt="2020-10-28T02:45:03.351" v="5550" actId="1076"/>
          <ac:picMkLst>
            <pc:docMk/>
            <pc:sldMk cId="2346591506" sldId="334"/>
            <ac:picMk id="30" creationId="{325A1C9E-9982-4675-A990-8A1E7ABFE453}"/>
          </ac:picMkLst>
        </pc:picChg>
      </pc:sldChg>
      <pc:sldChg chg="modSp modNotesTx">
        <pc:chgData name="迟 国轩" userId="34aa578cf5e9ccb3" providerId="LiveId" clId="{0C84CBED-B2AB-4703-9035-FAEB0E0C81F6}" dt="2020-10-28T02:07:09.470" v="3369"/>
        <pc:sldMkLst>
          <pc:docMk/>
          <pc:sldMk cId="2093844507" sldId="335"/>
        </pc:sldMkLst>
        <pc:spChg chg="mod">
          <ac:chgData name="迟 国轩" userId="34aa578cf5e9ccb3" providerId="LiveId" clId="{0C84CBED-B2AB-4703-9035-FAEB0E0C81F6}" dt="2020-10-28T02:07:09.470" v="3369"/>
          <ac:spMkLst>
            <pc:docMk/>
            <pc:sldMk cId="2093844507" sldId="335"/>
            <ac:spMk id="3" creationId="{04573643-E27A-4777-B2D7-B8A9C3883C30}"/>
          </ac:spMkLst>
        </pc:spChg>
        <pc:spChg chg="mod">
          <ac:chgData name="迟 国轩" userId="34aa578cf5e9ccb3" providerId="LiveId" clId="{0C84CBED-B2AB-4703-9035-FAEB0E0C81F6}" dt="2020-10-19T07:12:07.981" v="521" actId="1076"/>
          <ac:spMkLst>
            <pc:docMk/>
            <pc:sldMk cId="2093844507" sldId="335"/>
            <ac:spMk id="6" creationId="{ED99C42A-CD1E-48C0-B788-9D86ED4D58C9}"/>
          </ac:spMkLst>
        </pc:spChg>
      </pc:sldChg>
      <pc:sldChg chg="modNotesTx">
        <pc:chgData name="迟 国轩" userId="34aa578cf5e9ccb3" providerId="LiveId" clId="{0C84CBED-B2AB-4703-9035-FAEB0E0C81F6}" dt="2020-10-28T02:14:20.025" v="4284" actId="5793"/>
        <pc:sldMkLst>
          <pc:docMk/>
          <pc:sldMk cId="1892433881" sldId="337"/>
        </pc:sldMkLst>
      </pc:sldChg>
      <pc:sldChg chg="modNotesTx">
        <pc:chgData name="迟 国轩" userId="34aa578cf5e9ccb3" providerId="LiveId" clId="{0C84CBED-B2AB-4703-9035-FAEB0E0C81F6}" dt="2020-10-28T02:20:46.738" v="5455" actId="20577"/>
        <pc:sldMkLst>
          <pc:docMk/>
          <pc:sldMk cId="1172715282" sldId="339"/>
        </pc:sldMkLst>
      </pc:sldChg>
    </pc:docChg>
  </pc:docChgLst>
  <pc:docChgLst>
    <pc:chgData name="迟 国轩" userId="34aa578cf5e9ccb3" providerId="LiveId" clId="{2B26ACF1-3100-4044-8CBA-89A5350FDB9A}"/>
    <pc:docChg chg="undo custSel delSld modSld">
      <pc:chgData name="迟 国轩" userId="34aa578cf5e9ccb3" providerId="LiveId" clId="{2B26ACF1-3100-4044-8CBA-89A5350FDB9A}" dt="2020-10-27T14:13:34.044" v="5315" actId="20577"/>
      <pc:docMkLst>
        <pc:docMk/>
      </pc:docMkLst>
      <pc:sldChg chg="modTransition modNotesTx">
        <pc:chgData name="迟 国轩" userId="34aa578cf5e9ccb3" providerId="LiveId" clId="{2B26ACF1-3100-4044-8CBA-89A5350FDB9A}" dt="2020-10-27T12:04:41.683" v="3845"/>
        <pc:sldMkLst>
          <pc:docMk/>
          <pc:sldMk cId="0" sldId="256"/>
        </pc:sldMkLst>
      </pc:sldChg>
      <pc:sldChg chg="addSp delSp modNotesTx">
        <pc:chgData name="迟 国轩" userId="34aa578cf5e9ccb3" providerId="LiveId" clId="{2B26ACF1-3100-4044-8CBA-89A5350FDB9A}" dt="2020-10-27T10:35:41.914" v="32" actId="20577"/>
        <pc:sldMkLst>
          <pc:docMk/>
          <pc:sldMk cId="0" sldId="257"/>
        </pc:sldMkLst>
        <pc:spChg chg="add del">
          <ac:chgData name="迟 国轩" userId="34aa578cf5e9ccb3" providerId="LiveId" clId="{2B26ACF1-3100-4044-8CBA-89A5350FDB9A}" dt="2020-10-27T10:35:26.751" v="31"/>
          <ac:spMkLst>
            <pc:docMk/>
            <pc:sldMk cId="0" sldId="257"/>
            <ac:spMk id="8" creationId="{22E60054-700B-456D-9EDE-BF22EDBA6710}"/>
          </ac:spMkLst>
        </pc:spChg>
      </pc:sldChg>
      <pc:sldChg chg="modNotesTx">
        <pc:chgData name="迟 国轩" userId="34aa578cf5e9ccb3" providerId="LiveId" clId="{2B26ACF1-3100-4044-8CBA-89A5350FDB9A}" dt="2020-10-27T11:54:50.509" v="3818" actId="20577"/>
        <pc:sldMkLst>
          <pc:docMk/>
          <pc:sldMk cId="0" sldId="258"/>
        </pc:sldMkLst>
      </pc:sldChg>
      <pc:sldChg chg="modNotesTx">
        <pc:chgData name="迟 国轩" userId="34aa578cf5e9ccb3" providerId="LiveId" clId="{2B26ACF1-3100-4044-8CBA-89A5350FDB9A}" dt="2020-10-27T13:46:16.938" v="3955" actId="20577"/>
        <pc:sldMkLst>
          <pc:docMk/>
          <pc:sldMk cId="0" sldId="259"/>
        </pc:sldMkLst>
      </pc:sldChg>
      <pc:sldChg chg="modNotesTx">
        <pc:chgData name="迟 国轩" userId="34aa578cf5e9ccb3" providerId="LiveId" clId="{2B26ACF1-3100-4044-8CBA-89A5350FDB9A}" dt="2020-10-27T13:46:53.529" v="4030" actId="20577"/>
        <pc:sldMkLst>
          <pc:docMk/>
          <pc:sldMk cId="0" sldId="261"/>
        </pc:sldMkLst>
      </pc:sldChg>
      <pc:sldChg chg="modNotesTx">
        <pc:chgData name="迟 国轩" userId="34aa578cf5e9ccb3" providerId="LiveId" clId="{2B26ACF1-3100-4044-8CBA-89A5350FDB9A}" dt="2020-10-27T11:55:37.265" v="3842" actId="20577"/>
        <pc:sldMkLst>
          <pc:docMk/>
          <pc:sldMk cId="0" sldId="265"/>
        </pc:sldMkLst>
      </pc:sldChg>
      <pc:sldChg chg="modNotesTx">
        <pc:chgData name="迟 国轩" userId="34aa578cf5e9ccb3" providerId="LiveId" clId="{2B26ACF1-3100-4044-8CBA-89A5350FDB9A}" dt="2020-10-27T10:37:53.185" v="34" actId="20577"/>
        <pc:sldMkLst>
          <pc:docMk/>
          <pc:sldMk cId="0" sldId="268"/>
        </pc:sldMkLst>
      </pc:sldChg>
      <pc:sldChg chg="modNotesTx">
        <pc:chgData name="迟 国轩" userId="34aa578cf5e9ccb3" providerId="LiveId" clId="{2B26ACF1-3100-4044-8CBA-89A5350FDB9A}" dt="2020-10-27T10:38:23.282" v="35" actId="20577"/>
        <pc:sldMkLst>
          <pc:docMk/>
          <pc:sldMk cId="0" sldId="269"/>
        </pc:sldMkLst>
      </pc:sldChg>
      <pc:sldChg chg="modNotesTx">
        <pc:chgData name="迟 国轩" userId="34aa578cf5e9ccb3" providerId="LiveId" clId="{2B26ACF1-3100-4044-8CBA-89A5350FDB9A}" dt="2020-10-27T13:49:07.638" v="4122" actId="20577"/>
        <pc:sldMkLst>
          <pc:docMk/>
          <pc:sldMk cId="0" sldId="272"/>
        </pc:sldMkLst>
      </pc:sldChg>
      <pc:sldChg chg="delSp modSp modNotesTx">
        <pc:chgData name="迟 国轩" userId="34aa578cf5e9ccb3" providerId="LiveId" clId="{2B26ACF1-3100-4044-8CBA-89A5350FDB9A}" dt="2020-10-27T13:50:03.481" v="4204" actId="20577"/>
        <pc:sldMkLst>
          <pc:docMk/>
          <pc:sldMk cId="0" sldId="276"/>
        </pc:sldMkLst>
        <pc:spChg chg="mod">
          <ac:chgData name="迟 国轩" userId="34aa578cf5e9ccb3" providerId="LiveId" clId="{2B26ACF1-3100-4044-8CBA-89A5350FDB9A}" dt="2020-10-27T10:46:11.370" v="450" actId="20577"/>
          <ac:spMkLst>
            <pc:docMk/>
            <pc:sldMk cId="0" sldId="276"/>
            <ac:spMk id="29" creationId="{00000000-0000-0000-0000-000000000000}"/>
          </ac:spMkLst>
        </pc:spChg>
        <pc:spChg chg="del">
          <ac:chgData name="迟 国轩" userId="34aa578cf5e9ccb3" providerId="LiveId" clId="{2B26ACF1-3100-4044-8CBA-89A5350FDB9A}" dt="2020-10-27T10:45:00.546" v="318" actId="478"/>
          <ac:spMkLst>
            <pc:docMk/>
            <pc:sldMk cId="0" sldId="276"/>
            <ac:spMk id="30" creationId="{00000000-0000-0000-0000-000000000000}"/>
          </ac:spMkLst>
        </pc:spChg>
      </pc:sldChg>
      <pc:sldChg chg="addSp delSp modNotesTx">
        <pc:chgData name="迟 国轩" userId="34aa578cf5e9ccb3" providerId="LiveId" clId="{2B26ACF1-3100-4044-8CBA-89A5350FDB9A}" dt="2020-10-27T10:48:45.381" v="454" actId="20577"/>
        <pc:sldMkLst>
          <pc:docMk/>
          <pc:sldMk cId="0" sldId="277"/>
        </pc:sldMkLst>
        <pc:spChg chg="del">
          <ac:chgData name="迟 国轩" userId="34aa578cf5e9ccb3" providerId="LiveId" clId="{2B26ACF1-3100-4044-8CBA-89A5350FDB9A}" dt="2020-10-27T10:48:26.682" v="452" actId="478"/>
          <ac:spMkLst>
            <pc:docMk/>
            <pc:sldMk cId="0" sldId="277"/>
            <ac:spMk id="29" creationId="{00000000-0000-0000-0000-000000000000}"/>
          </ac:spMkLst>
        </pc:spChg>
        <pc:spChg chg="del">
          <ac:chgData name="迟 国轩" userId="34aa578cf5e9ccb3" providerId="LiveId" clId="{2B26ACF1-3100-4044-8CBA-89A5350FDB9A}" dt="2020-10-27T10:48:17.194" v="451" actId="478"/>
          <ac:spMkLst>
            <pc:docMk/>
            <pc:sldMk cId="0" sldId="277"/>
            <ac:spMk id="30" creationId="{00000000-0000-0000-0000-000000000000}"/>
          </ac:spMkLst>
        </pc:spChg>
        <pc:spChg chg="add">
          <ac:chgData name="迟 国轩" userId="34aa578cf5e9ccb3" providerId="LiveId" clId="{2B26ACF1-3100-4044-8CBA-89A5350FDB9A}" dt="2020-10-27T10:48:28.903" v="453"/>
          <ac:spMkLst>
            <pc:docMk/>
            <pc:sldMk cId="0" sldId="277"/>
            <ac:spMk id="34" creationId="{AA3CDDD1-4376-43A5-9E34-C9E50EA65D8F}"/>
          </ac:spMkLst>
        </pc:spChg>
      </pc:sldChg>
      <pc:sldChg chg="modNotesTx">
        <pc:chgData name="迟 国轩" userId="34aa578cf5e9ccb3" providerId="LiveId" clId="{2B26ACF1-3100-4044-8CBA-89A5350FDB9A}" dt="2020-10-27T13:29:16.742" v="3954" actId="20577"/>
        <pc:sldMkLst>
          <pc:docMk/>
          <pc:sldMk cId="0" sldId="279"/>
        </pc:sldMkLst>
      </pc:sldChg>
      <pc:sldChg chg="modNotesTx">
        <pc:chgData name="迟 国轩" userId="34aa578cf5e9ccb3" providerId="LiveId" clId="{2B26ACF1-3100-4044-8CBA-89A5350FDB9A}" dt="2020-10-27T10:49:35.747" v="455" actId="20577"/>
        <pc:sldMkLst>
          <pc:docMk/>
          <pc:sldMk cId="0" sldId="280"/>
        </pc:sldMkLst>
      </pc:sldChg>
      <pc:sldChg chg="modNotesTx">
        <pc:chgData name="迟 国轩" userId="34aa578cf5e9ccb3" providerId="LiveId" clId="{2B26ACF1-3100-4044-8CBA-89A5350FDB9A}" dt="2020-10-27T12:00:09.136" v="3844" actId="20577"/>
        <pc:sldMkLst>
          <pc:docMk/>
          <pc:sldMk cId="0" sldId="281"/>
        </pc:sldMkLst>
      </pc:sldChg>
      <pc:sldChg chg="del modNotesTx">
        <pc:chgData name="迟 国轩" userId="34aa578cf5e9ccb3" providerId="LiveId" clId="{2B26ACF1-3100-4044-8CBA-89A5350FDB9A}" dt="2020-10-27T13:55:55.245" v="4205" actId="2696"/>
        <pc:sldMkLst>
          <pc:docMk/>
          <pc:sldMk cId="0" sldId="282"/>
        </pc:sldMkLst>
      </pc:sldChg>
      <pc:sldChg chg="modNotesTx">
        <pc:chgData name="迟 国轩" userId="34aa578cf5e9ccb3" providerId="LiveId" clId="{2B26ACF1-3100-4044-8CBA-89A5350FDB9A}" dt="2020-10-27T10:50:41.163" v="458" actId="20577"/>
        <pc:sldMkLst>
          <pc:docMk/>
          <pc:sldMk cId="0" sldId="285"/>
        </pc:sldMkLst>
      </pc:sldChg>
      <pc:sldChg chg="modNotesTx">
        <pc:chgData name="迟 国轩" userId="34aa578cf5e9ccb3" providerId="LiveId" clId="{2B26ACF1-3100-4044-8CBA-89A5350FDB9A}" dt="2020-10-27T10:51:15.034" v="476" actId="20577"/>
        <pc:sldMkLst>
          <pc:docMk/>
          <pc:sldMk cId="0" sldId="286"/>
        </pc:sldMkLst>
      </pc:sldChg>
      <pc:sldChg chg="modNotesTx">
        <pc:chgData name="迟 国轩" userId="34aa578cf5e9ccb3" providerId="LiveId" clId="{2B26ACF1-3100-4044-8CBA-89A5350FDB9A}" dt="2020-10-27T10:51:37.732" v="477" actId="20577"/>
        <pc:sldMkLst>
          <pc:docMk/>
          <pc:sldMk cId="0" sldId="287"/>
        </pc:sldMkLst>
      </pc:sldChg>
      <pc:sldChg chg="modNotesTx">
        <pc:chgData name="迟 国轩" userId="34aa578cf5e9ccb3" providerId="LiveId" clId="{2B26ACF1-3100-4044-8CBA-89A5350FDB9A}" dt="2020-10-27T13:57:13.719" v="4240" actId="20577"/>
        <pc:sldMkLst>
          <pc:docMk/>
          <pc:sldMk cId="0" sldId="289"/>
        </pc:sldMkLst>
      </pc:sldChg>
      <pc:sldChg chg="modNotesTx">
        <pc:chgData name="迟 国轩" userId="34aa578cf5e9ccb3" providerId="LiveId" clId="{2B26ACF1-3100-4044-8CBA-89A5350FDB9A}" dt="2020-10-27T13:58:37.890" v="4241" actId="20577"/>
        <pc:sldMkLst>
          <pc:docMk/>
          <pc:sldMk cId="0" sldId="290"/>
        </pc:sldMkLst>
      </pc:sldChg>
      <pc:sldChg chg="del">
        <pc:chgData name="迟 国轩" userId="34aa578cf5e9ccb3" providerId="LiveId" clId="{2B26ACF1-3100-4044-8CBA-89A5350FDB9A}" dt="2020-10-27T11:06:10.845" v="487" actId="2696"/>
        <pc:sldMkLst>
          <pc:docMk/>
          <pc:sldMk cId="0" sldId="291"/>
        </pc:sldMkLst>
      </pc:sldChg>
      <pc:sldChg chg="del">
        <pc:chgData name="迟 国轩" userId="34aa578cf5e9ccb3" providerId="LiveId" clId="{2B26ACF1-3100-4044-8CBA-89A5350FDB9A}" dt="2020-10-27T11:06:10.840" v="486" actId="2696"/>
        <pc:sldMkLst>
          <pc:docMk/>
          <pc:sldMk cId="0" sldId="292"/>
        </pc:sldMkLst>
      </pc:sldChg>
      <pc:sldChg chg="del">
        <pc:chgData name="迟 国轩" userId="34aa578cf5e9ccb3" providerId="LiveId" clId="{2B26ACF1-3100-4044-8CBA-89A5350FDB9A}" dt="2020-10-27T11:06:10.835" v="485" actId="2696"/>
        <pc:sldMkLst>
          <pc:docMk/>
          <pc:sldMk cId="0" sldId="293"/>
        </pc:sldMkLst>
      </pc:sldChg>
      <pc:sldChg chg="del modNotesTx">
        <pc:chgData name="迟 国轩" userId="34aa578cf5e9ccb3" providerId="LiveId" clId="{2B26ACF1-3100-4044-8CBA-89A5350FDB9A}" dt="2020-10-27T11:06:30.244" v="489" actId="2696"/>
        <pc:sldMkLst>
          <pc:docMk/>
          <pc:sldMk cId="0" sldId="294"/>
        </pc:sldMkLst>
      </pc:sldChg>
      <pc:sldChg chg="del">
        <pc:chgData name="迟 国轩" userId="34aa578cf5e9ccb3" providerId="LiveId" clId="{2B26ACF1-3100-4044-8CBA-89A5350FDB9A}" dt="2020-10-27T11:10:34.367" v="713" actId="2696"/>
        <pc:sldMkLst>
          <pc:docMk/>
          <pc:sldMk cId="0" sldId="296"/>
        </pc:sldMkLst>
      </pc:sldChg>
      <pc:sldChg chg="modNotesTx">
        <pc:chgData name="迟 国轩" userId="34aa578cf5e9ccb3" providerId="LiveId" clId="{2B26ACF1-3100-4044-8CBA-89A5350FDB9A}" dt="2020-10-27T11:12:15.248" v="895" actId="20577"/>
        <pc:sldMkLst>
          <pc:docMk/>
          <pc:sldMk cId="0" sldId="297"/>
        </pc:sldMkLst>
      </pc:sldChg>
      <pc:sldChg chg="modNotesTx">
        <pc:chgData name="迟 国轩" userId="34aa578cf5e9ccb3" providerId="LiveId" clId="{2B26ACF1-3100-4044-8CBA-89A5350FDB9A}" dt="2020-10-27T11:13:08.990" v="896" actId="20577"/>
        <pc:sldMkLst>
          <pc:docMk/>
          <pc:sldMk cId="0" sldId="299"/>
        </pc:sldMkLst>
      </pc:sldChg>
      <pc:sldChg chg="modNotesTx">
        <pc:chgData name="迟 国轩" userId="34aa578cf5e9ccb3" providerId="LiveId" clId="{2B26ACF1-3100-4044-8CBA-89A5350FDB9A}" dt="2020-10-27T14:09:05.805" v="4619" actId="20577"/>
        <pc:sldMkLst>
          <pc:docMk/>
          <pc:sldMk cId="0" sldId="312"/>
        </pc:sldMkLst>
      </pc:sldChg>
      <pc:sldChg chg="del">
        <pc:chgData name="迟 国轩" userId="34aa578cf5e9ccb3" providerId="LiveId" clId="{2B26ACF1-3100-4044-8CBA-89A5350FDB9A}" dt="2020-10-27T11:16:49.870" v="897" actId="2696"/>
        <pc:sldMkLst>
          <pc:docMk/>
          <pc:sldMk cId="0" sldId="321"/>
        </pc:sldMkLst>
      </pc:sldChg>
      <pc:sldChg chg="modNotesTx">
        <pc:chgData name="迟 国轩" userId="34aa578cf5e9ccb3" providerId="LiveId" clId="{2B26ACF1-3100-4044-8CBA-89A5350FDB9A}" dt="2020-10-27T14:09:50.743" v="4652" actId="20577"/>
        <pc:sldMkLst>
          <pc:docMk/>
          <pc:sldMk cId="0" sldId="325"/>
        </pc:sldMkLst>
      </pc:sldChg>
      <pc:sldChg chg="modNotesTx">
        <pc:chgData name="迟 国轩" userId="34aa578cf5e9ccb3" providerId="LiveId" clId="{2B26ACF1-3100-4044-8CBA-89A5350FDB9A}" dt="2020-10-27T14:12:50.121" v="5308" actId="20577"/>
        <pc:sldMkLst>
          <pc:docMk/>
          <pc:sldMk cId="0" sldId="333"/>
        </pc:sldMkLst>
      </pc:sldChg>
      <pc:sldChg chg="modNotesTx">
        <pc:chgData name="迟 国轩" userId="34aa578cf5e9ccb3" providerId="LiveId" clId="{2B26ACF1-3100-4044-8CBA-89A5350FDB9A}" dt="2020-10-27T11:09:59.893" v="712" actId="20577"/>
        <pc:sldMkLst>
          <pc:docMk/>
          <pc:sldMk cId="2346591506" sldId="334"/>
        </pc:sldMkLst>
      </pc:sldChg>
      <pc:sldChg chg="modSp modNotesTx">
        <pc:chgData name="迟 国轩" userId="34aa578cf5e9ccb3" providerId="LiveId" clId="{2B26ACF1-3100-4044-8CBA-89A5350FDB9A}" dt="2020-10-27T14:13:34.044" v="5315" actId="20577"/>
        <pc:sldMkLst>
          <pc:docMk/>
          <pc:sldMk cId="2093844507" sldId="335"/>
        </pc:sldMkLst>
        <pc:spChg chg="mod">
          <ac:chgData name="迟 国轩" userId="34aa578cf5e9ccb3" providerId="LiveId" clId="{2B26ACF1-3100-4044-8CBA-89A5350FDB9A}" dt="2020-10-27T11:38:22.548" v="3359" actId="27636"/>
          <ac:spMkLst>
            <pc:docMk/>
            <pc:sldMk cId="2093844507" sldId="335"/>
            <ac:spMk id="3" creationId="{04573643-E27A-4777-B2D7-B8A9C3883C30}"/>
          </ac:spMkLst>
        </pc:spChg>
        <pc:spChg chg="mod">
          <ac:chgData name="迟 国轩" userId="34aa578cf5e9ccb3" providerId="LiveId" clId="{2B26ACF1-3100-4044-8CBA-89A5350FDB9A}" dt="2020-10-27T11:39:48.715" v="3383"/>
          <ac:spMkLst>
            <pc:docMk/>
            <pc:sldMk cId="2093844507" sldId="335"/>
            <ac:spMk id="6" creationId="{ED99C42A-CD1E-48C0-B788-9D86ED4D58C9}"/>
          </ac:spMkLst>
        </pc:spChg>
      </pc:sldChg>
      <pc:sldChg chg="addSp delSp modSp modNotesTx">
        <pc:chgData name="迟 国轩" userId="34aa578cf5e9ccb3" providerId="LiveId" clId="{2B26ACF1-3100-4044-8CBA-89A5350FDB9A}" dt="2020-10-27T11:52:23.927" v="3529" actId="20577"/>
        <pc:sldMkLst>
          <pc:docMk/>
          <pc:sldMk cId="472602725" sldId="340"/>
        </pc:sldMkLst>
        <pc:spChg chg="del">
          <ac:chgData name="迟 国轩" userId="34aa578cf5e9ccb3" providerId="LiveId" clId="{2B26ACF1-3100-4044-8CBA-89A5350FDB9A}" dt="2020-10-27T11:51:20.484" v="3405" actId="478"/>
          <ac:spMkLst>
            <pc:docMk/>
            <pc:sldMk cId="472602725" sldId="340"/>
            <ac:spMk id="3" creationId="{6153746B-412F-4F6E-8D7F-6A1C78F7B3B5}"/>
          </ac:spMkLst>
        </pc:spChg>
        <pc:spChg chg="add del mod">
          <ac:chgData name="迟 国轩" userId="34aa578cf5e9ccb3" providerId="LiveId" clId="{2B26ACF1-3100-4044-8CBA-89A5350FDB9A}" dt="2020-10-27T11:51:23.136" v="3406" actId="478"/>
          <ac:spMkLst>
            <pc:docMk/>
            <pc:sldMk cId="472602725" sldId="340"/>
            <ac:spMk id="4" creationId="{1B8D33BF-BAE2-4C75-9782-0285E64070B3}"/>
          </ac:spMkLst>
        </pc:spChg>
        <pc:spChg chg="mod">
          <ac:chgData name="迟 国轩" userId="34aa578cf5e9ccb3" providerId="LiveId" clId="{2B26ACF1-3100-4044-8CBA-89A5350FDB9A}" dt="2020-10-27T11:51:32.275" v="3412" actId="1076"/>
          <ac:spMkLst>
            <pc:docMk/>
            <pc:sldMk cId="472602725" sldId="340"/>
            <ac:spMk id="7" creationId="{FCEB4DB0-DA7A-4BD0-B8F7-E04AA21D8F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CBD9-4198-4F0F-AC61-60693671193F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C07A-05AA-4689-A313-6EB653DFF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大家好，今天准备和大家分享一篇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NSDI 2020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的文章，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。这篇文章实现了在室内环境下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反向定位。通俗点说，就是用移动终端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，比如手机，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路由器。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恰恰是作为一个定位的“锚点”存在的。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2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所以作者认为，他们的这个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填补了无线室内定位技术的一个缺失的部分。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利用这个反向定位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的技术，我们就能够自动的完成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site-survey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的过程。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60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在详细讲解文章理论前，我们先复习一下使用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，也就是到达角度进行定位的基础知识。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80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平面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上，假设我们已知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的位置和朝向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，我们需要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借助一个距离和一个角度去定位终端，或者呢如果不使用距离的话，我们要借助多个角度去定位一个物体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7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而这个角度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是通过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计算多天线相位差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获得的，举个例子，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我们假设移动设备位于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的左上方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，所以右侧天线接收到的信号会多走一段额外的距离，这段距离被称作是“波程差”。通过计算天线间信号的相位差，我们就可以还原出这一段波程差，结合已知的天线间距离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，得到角度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3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那么为什么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的位置对于无线定位系统这么重要呢？作者展示了几种由于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特性测量不准导致的定位误差。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6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2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首先，就像这张图展示的，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深色的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的实际位置，它测得了一个角度。但是由于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位置测量不准，系统会认为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偏左的这个位置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，从而导致了定位的误差。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1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然后，如果我们对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朝向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测量的不够准确，同样也会产生定位误差。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013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我们还可以看到，哪怕是天线之间的间隔，也就是之前提到的那个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，测量不够准确，也会导致最终的定位误差。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这篇文章提出的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希望能够完成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的位置、朝向和天线间隔，三类参数的测量。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33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室内的定位和导航在我们的生活中至关重要，也是我们组一个重要的研究方向。先前的很多工作，包括咱们组做的一些工作，都会使用室内的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信号进行定位。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这类方法应用于实际场景下，往往需要满足几个条件：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5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文章中还进行了几组定量的实验，来观察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这几类参数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对最终定位结果的影响。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67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比如这组实验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就指出了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朝向的角度误差控制在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度以内时，造成的误差不会超过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厘米，这是一个可以接受的值。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199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91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同样的，文章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还指出了反向定位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的位置误差不能超过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厘米，同时天线间隔的误差不能超过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毫米，才能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保证由于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测量误差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引入的定位误差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是在一个可以接受的范围内的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4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既然确定了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指标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，下面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我们就围绕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的朝向、以及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的天线间隔 这三个属性的测量依次展开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我们先来看如何确定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我们刚刚讲过，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定位一个终端设备，需要多个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一样，定位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，理论上讲也需要多个位置和朝向已知的终端设备，但是这显然是不太实际的。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所以作者采用了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技术，准备借助一个同时配备着视觉摄像头，轮式里程计和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收发机的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机器人去完成这个工作。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7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基本的思想也很简单，就是让这个机器人平台在室内环境中移动，并在不同位置，收集的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9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这些不同位置收集到的信息，就可以被看成是多个不同的设备对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进行联合定位。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10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就像这张图展示的一样，角度α代表的就是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或者说是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在移动设备坐标系下的一个角度。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而θ代表的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则是</a:t>
            </a: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移动设备坐标系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相对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于世界坐标系下的旋转角度。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系统提供的机器人所在的位置记作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一个二维的坐标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那么每一次观测，提供给我们的都是一条直线。这条直线就是经过机器人所在位置的，以一定角度向两侧无限延伸的直线。这样通过多组直线联立求最小二乘解就可以得到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所在的位置了。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这样，系统就实现了一个厘米级别的</a:t>
            </a:r>
            <a:r>
              <a:rPr lang="en-US" altLang="zh-CN" dirty="0"/>
              <a:t>AP</a:t>
            </a:r>
            <a:r>
              <a:rPr lang="zh-CN" altLang="en-US" dirty="0"/>
              <a:t>定位结果。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56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那么，既然我们已经完成了对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的定位，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我们就要考虑如何测量天线之间的间隔了。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一个简单的想法就是，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我们是不是可以使用类似的方法来得到每根天线的位置呢？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比如说我们先指定第一根天线发射信号，最后定位结果就是第一根天线的位置，然后我们再指定第二根天线发射信号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答案是不行的。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2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首先，室内场景的地图必须是已知的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76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因为根据实验，即使在尽可能多的位置采集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联立尽可能多的直线方程，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进行定位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求解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，最后的定位误差也仅仅控制在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厘米左右，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069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这种误差不可能被用于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区分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每一根天线的具体位置。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8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所以作者提出了基于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端相位差的方法，也就是我们转换一下思路：不在考虑移动终端那边的接收信号，而是考虑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端的接收信号。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71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假设在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端，多根天线收到了传来的电磁波信号，那么和之前提到的一样，由于角度偏差多根天线之间就会产生一定的相位差。但是这次，我们有两个待求的未知量：就是天线之间的间隔和天线的朝向。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通过简单的平面几何的知识，我们就可以知道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测量的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theta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，和我们要求的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之间的关系。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到现在为止，我们得到的式子中含有两个变量，是一个二元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非线性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方程，要想求解，我们只需要移动终端设备，在多个位置进行多次测量，最后联立求解一个超定方程组就可以了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总之，到现在为止，这篇文章提出的所有问题，包括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的位置，天线间隔和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朝向等问题都已经解决了。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整个文章的理论部分就非常简单，在数学上来讲最高难度的事情就是求解一个二元方程组。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78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我们来看文章的实验部分。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文章的实验是使用一块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quanntenna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的板子，在长宽为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英尺的场地，对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不同型号的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分别进行了测试。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49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最后得到的天线间的间隔精确到了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毫米，满足了用于精确定位的要求。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03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相比于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提升了约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814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在测量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朝向时，达到了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度的朝向误差，满足了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度的要求，相比于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45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942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最后，作者总结自己的工作是第一个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这个问题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的工作，而且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最终也实现了系统，进行了测试，顺利完成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这一任务。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我觉得这是很不容易的，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确实比较新颖的，而且结合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的这个解决方案也是很新颖的，如果是我的话可能很难想出来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这一点很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容易解决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，因为各类地图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都会提供一个室内的平面地图；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这篇文章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一些需要进一步讨论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的地方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首先就是立意方面，文章是以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定位的需求作为一个切入点，提出了一个前人没有提出过的问题，这当然是很好的。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但是我也在想，除了用来进行无线定位场景的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site-survey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反向定位是不是还有其他应用场景可以挖掘一下。比如咱们实验室和华为有一些合作，他们那边也会有用终端去反向定位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的需求，所以如果有机会了解他们想去做什么，有没有一些新场景或者新想法，我觉得可能会有一些启发。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24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所以，考虑到刚刚提到的在</a:t>
            </a:r>
            <a:r>
              <a:rPr lang="en-US" altLang="zh-CN" dirty="0"/>
              <a:t>3D</a:t>
            </a:r>
            <a:r>
              <a:rPr lang="zh-CN" altLang="en-US" dirty="0"/>
              <a:t>空间进行 </a:t>
            </a:r>
            <a:r>
              <a:rPr lang="en-US" altLang="zh-CN" dirty="0"/>
              <a:t>AP</a:t>
            </a:r>
            <a:r>
              <a:rPr lang="zh-CN" altLang="en-US" dirty="0"/>
              <a:t>反向定位，我自己也进行了一下简单的探索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考虑</a:t>
            </a:r>
            <a:r>
              <a:rPr lang="en-US" altLang="zh-CN" dirty="0"/>
              <a:t>AP</a:t>
            </a:r>
            <a:r>
              <a:rPr lang="zh-CN" altLang="en-US" dirty="0"/>
              <a:t>的位置，可以表示为球坐标的形式</a:t>
            </a:r>
            <a:r>
              <a:rPr lang="en-US" altLang="zh-CN" dirty="0"/>
              <a:t>…</a:t>
            </a:r>
          </a:p>
          <a:p>
            <a:endParaRPr lang="en-US" altLang="zh-CN" dirty="0"/>
          </a:p>
          <a:p>
            <a:r>
              <a:rPr lang="zh-CN" altLang="en-US" dirty="0"/>
              <a:t>所以每次</a:t>
            </a:r>
            <a:r>
              <a:rPr lang="en-US" altLang="zh-CN" dirty="0" err="1"/>
              <a:t>AoA</a:t>
            </a:r>
            <a:r>
              <a:rPr lang="zh-CN" altLang="en-US" dirty="0"/>
              <a:t>测量，我们得到了一个俯仰角</a:t>
            </a:r>
            <a:r>
              <a:rPr lang="en-US" altLang="zh-CN" dirty="0"/>
              <a:t>phi</a:t>
            </a:r>
            <a:r>
              <a:rPr lang="zh-CN" altLang="en-US" dirty="0"/>
              <a:t>之后，我们就把三维的位置不确定性，相当于降维到了一个二维的流形上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3202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为了简单看一下效果，我做了一个</a:t>
            </a:r>
            <a:r>
              <a:rPr lang="en-US" altLang="zh-CN" dirty="0" err="1"/>
              <a:t>matlab</a:t>
            </a:r>
            <a:r>
              <a:rPr lang="zh-CN" altLang="en-US" dirty="0"/>
              <a:t>仿真。在一定空间内随机生成</a:t>
            </a:r>
            <a:r>
              <a:rPr lang="en-US" altLang="zh-CN" dirty="0"/>
              <a:t>AP</a:t>
            </a:r>
            <a:r>
              <a:rPr lang="zh-CN" altLang="en-US" dirty="0"/>
              <a:t>的位置和设备的位姿，然后给设备的角度测量加上噪声。最后联立去求方程组的解。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虽然仿真结果的误差还是有一点大，但是起码证明了这个想法是基本可行的。如果我们之后真的去做这件事情，再探索一些其他去噪的方法应该就能够把这件事完成的很好。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44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以上就是我要讲的全部内容，谢谢大家。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0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其次，我们需要根据信号传播原理和几何知识，推断出手机相对于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3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具有代表性的工作有很多，从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十多年前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的工作，到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近十年来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的工作，层出不穷。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97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那么问题来了，既然我们有了地图，也有了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定位技术，那为什么这项技术目前还没有被大规模应用呢？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8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作者觉得主要的原因是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，我们还缺少一个简单的、自动化的办法，将这两部分结合起来。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7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换句话说，我们没有一个足够简单的办法，去得到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AP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在室内的准确位置。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1C07A-05AA-4689-A313-6EB653DFF1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6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700" y="278079"/>
            <a:ext cx="7340600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B4FB2-EFB4-4C70-B181-C7D20382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4924AB-0F65-402D-A114-79A33311E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80D15-DB2E-4208-AC22-C6244A6F5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0D4182-46A5-49B8-AE44-509E4D472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930361-7DCB-437C-B87B-032D6BC6B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CBF781-EB2D-4897-93E1-F4966362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74908D-6627-4F30-A67D-24E3AD6D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1BD2F9-B168-4FBB-B788-002ED8ED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6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95113-7B4B-4B34-B10E-4F0AD118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2AD48B-97A0-4861-A2DE-667322EE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00F6F1-CC2B-4524-9F82-03E17D2F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BA5BE9-E1DC-4E0A-A13F-E06EB643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83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BF4D98-9549-4BBB-8155-DDBFD08A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93B335-659D-4F11-8A7D-27ED10A9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570731-632C-43FC-A9D4-05BC1DDC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0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461CE-DFAE-423B-8F90-B9AF4605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A476A-C651-48C3-A1F0-9A2FFC55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EA067-B303-48EF-9BDB-58531257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63DCC-6CCB-4D2F-A1C2-EE042F0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CB6949-6AF1-4EF6-A9B8-242A622D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8EBED-2044-444B-B2C5-B74C6E1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7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CF38-7A0E-4AC7-A93C-8F21D068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F5FB4E-1D42-42D1-832D-0B581AB95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A0B9D-8DA3-4D7B-8BFC-070321FE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723B55-1DE3-4396-8B05-701D119F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A05B89-4ED2-4FAA-9237-6753BFB5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956B98-3C78-4739-ADB6-156AC470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5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A3C4F-B552-49C3-BEEE-2CA46CB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C03EAE-3A5E-487B-BB77-1E65A137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DA54C-5DD9-4643-A625-AB965555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381BCA-83CB-4D70-BE2F-0C0EDE3D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3E655F-EC91-4EAF-AE63-9788973D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607BF7-FEB0-4986-A02D-D5818DF71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7517D8-3F96-4AFE-BEF7-CDEF699E1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F3EA1-D852-4D5A-AEFE-202B4C11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D718A6-9E07-4874-9777-024636CE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7AB8A9-317C-46CD-817B-B96EC10F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42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4800599"/>
            <a:ext cx="9141460" cy="342900"/>
          </a:xfrm>
          <a:custGeom>
            <a:avLst/>
            <a:gdLst/>
            <a:ahLst/>
            <a:cxnLst/>
            <a:rect l="l" t="t" r="r" b="b"/>
            <a:pathLst>
              <a:path w="9141460" h="342900">
                <a:moveTo>
                  <a:pt x="9140952" y="0"/>
                </a:moveTo>
                <a:lnTo>
                  <a:pt x="0" y="0"/>
                </a:lnTo>
                <a:lnTo>
                  <a:pt x="0" y="342900"/>
                </a:lnTo>
                <a:lnTo>
                  <a:pt x="9140952" y="342900"/>
                </a:lnTo>
                <a:lnTo>
                  <a:pt x="91409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750308"/>
            <a:ext cx="9141460" cy="48895"/>
          </a:xfrm>
          <a:custGeom>
            <a:avLst/>
            <a:gdLst/>
            <a:ahLst/>
            <a:cxnLst/>
            <a:rect l="l" t="t" r="r" b="b"/>
            <a:pathLst>
              <a:path w="9141460" h="48895">
                <a:moveTo>
                  <a:pt x="9140952" y="0"/>
                </a:moveTo>
                <a:lnTo>
                  <a:pt x="0" y="0"/>
                </a:lnTo>
                <a:lnTo>
                  <a:pt x="0" y="48767"/>
                </a:lnTo>
                <a:lnTo>
                  <a:pt x="9140952" y="48767"/>
                </a:lnTo>
                <a:lnTo>
                  <a:pt x="914095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255" y="3258311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61549" y="199677"/>
            <a:ext cx="1149004" cy="1220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62100" y="461772"/>
            <a:ext cx="2261616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17601" y="286588"/>
            <a:ext cx="1081989" cy="1074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5043A-8BFF-40C1-8BDF-9D355AF2F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D3C5EE-FA78-4E59-BA14-43914B507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4F0B5B-15BC-4A42-AB6C-DA49D9C6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8366C-9B50-4CD7-A184-3E49ECCC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A4FF38-2764-4CB3-8CCC-3E5CD454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76190-A1FA-4C19-B661-FE6C1A0D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4C62EF-6EB7-42D4-A472-0AD7CD42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0456D-676F-48D3-BE46-382A1737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0206B-9F66-4D35-9F9F-ECD183BE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7F9F1-7B15-44B5-810C-D472A274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0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82CFA-EC3D-4CB9-AD7F-E8568BBD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244B4F-DE21-4D99-AF2E-51BA197A3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40BF5B-1A50-4CC0-AB34-9C3AA84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3092DF-BCF0-4FAC-9268-0B214D2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68FB0-EE3E-4540-9305-6B6BCAE3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8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B3E04-DE6E-4983-9E3B-C645FA1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C1A5E-092D-489B-94E3-04E8AF90D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614B06-401C-4A61-946C-DDAA526B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72B671-16BD-440B-A65C-44220357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008036-0655-433B-8D89-DCCD3925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FE206-16D5-4AE9-8257-3640F394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3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00599"/>
            <a:ext cx="9144000" cy="342900"/>
          </a:xfrm>
          <a:custGeom>
            <a:avLst/>
            <a:gdLst/>
            <a:ahLst/>
            <a:cxnLst/>
            <a:rect l="l" t="t" r="r" b="b"/>
            <a:pathLst>
              <a:path w="9144000" h="342900">
                <a:moveTo>
                  <a:pt x="9144000" y="0"/>
                </a:moveTo>
                <a:lnTo>
                  <a:pt x="0" y="0"/>
                </a:lnTo>
                <a:lnTo>
                  <a:pt x="0" y="342900"/>
                </a:lnTo>
                <a:lnTo>
                  <a:pt x="9144000" y="3429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750308"/>
            <a:ext cx="9144000" cy="50800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9144000" y="0"/>
                </a:moveTo>
                <a:lnTo>
                  <a:pt x="0" y="0"/>
                </a:lnTo>
                <a:lnTo>
                  <a:pt x="0" y="50291"/>
                </a:lnTo>
                <a:lnTo>
                  <a:pt x="9144000" y="502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152" y="4820410"/>
            <a:ext cx="870204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34043" y="4820410"/>
            <a:ext cx="336803" cy="303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789" y="497840"/>
            <a:ext cx="744042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E3E3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9176" y="1103375"/>
            <a:ext cx="5819775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00314" y="4894884"/>
            <a:ext cx="255904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5EC0A4-0F48-4A99-90FD-FE4475EA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19F2E9-41BD-4129-B8E2-84DB9D1D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AB06D-BC26-49C8-BB06-3483D5EF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93E4-7E4F-4AC4-9FF4-5A4FBEE5067E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66DAC3-99FA-4E53-9B52-6609B699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45D6A-7C21-4694-A545-4805D28A0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F70E-C1E7-48E1-AE74-CE70B5E79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2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csng.ucsd.edu/loca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6.png"/><Relationship Id="rId5" Type="http://schemas.openxmlformats.org/officeDocument/2006/relationships/image" Target="../media/image38.jpg"/><Relationship Id="rId1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18" Type="http://schemas.openxmlformats.org/officeDocument/2006/relationships/image" Target="../media/image51.png"/><Relationship Id="rId3" Type="http://schemas.openxmlformats.org/officeDocument/2006/relationships/image" Target="../media/image42.png"/><Relationship Id="rId21" Type="http://schemas.openxmlformats.org/officeDocument/2006/relationships/image" Target="../media/image54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6.png"/><Relationship Id="rId24" Type="http://schemas.openxmlformats.org/officeDocument/2006/relationships/image" Target="../media/image57.png"/><Relationship Id="rId5" Type="http://schemas.openxmlformats.org/officeDocument/2006/relationships/image" Target="../media/image38.jpg"/><Relationship Id="rId15" Type="http://schemas.openxmlformats.org/officeDocument/2006/relationships/image" Target="../media/image41.png"/><Relationship Id="rId23" Type="http://schemas.openxmlformats.org/officeDocument/2006/relationships/image" Target="../media/image56.png"/><Relationship Id="rId10" Type="http://schemas.openxmlformats.org/officeDocument/2006/relationships/image" Target="../media/image48.png"/><Relationship Id="rId19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40.png"/><Relationship Id="rId2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38.jp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38.jp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38.jp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jpg"/><Relationship Id="rId7" Type="http://schemas.openxmlformats.org/officeDocument/2006/relationships/image" Target="../media/image76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10.jp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9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101.png"/><Relationship Id="rId4" Type="http://schemas.openxmlformats.org/officeDocument/2006/relationships/hyperlink" Target="http://wcsng.ucsd.edu/locap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606" y="2261108"/>
            <a:ext cx="675005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18515" marR="5080" indent="-806450">
              <a:lnSpc>
                <a:spcPts val="3260"/>
              </a:lnSpc>
              <a:spcBef>
                <a:spcPts val="695"/>
              </a:spcBef>
            </a:pPr>
            <a:r>
              <a:rPr sz="3200" spc="-5" dirty="0">
                <a:solidFill>
                  <a:srgbClr val="252525"/>
                </a:solidFill>
                <a:latin typeface="Carlito"/>
                <a:cs typeface="Carlito"/>
              </a:rPr>
              <a:t>LocAP: Autonomous Millimeter </a:t>
            </a:r>
            <a:r>
              <a:rPr sz="3200" dirty="0">
                <a:solidFill>
                  <a:srgbClr val="252525"/>
                </a:solidFill>
                <a:latin typeface="Carlito"/>
                <a:cs typeface="Carlito"/>
              </a:rPr>
              <a:t>Accurate  </a:t>
            </a:r>
            <a:r>
              <a:rPr sz="3200" spc="-5" dirty="0">
                <a:solidFill>
                  <a:srgbClr val="252525"/>
                </a:solidFill>
                <a:latin typeface="Carlito"/>
                <a:cs typeface="Carlito"/>
              </a:rPr>
              <a:t>Mapping of </a:t>
            </a:r>
            <a:r>
              <a:rPr sz="3200" dirty="0">
                <a:solidFill>
                  <a:srgbClr val="252525"/>
                </a:solidFill>
                <a:latin typeface="Carlito"/>
                <a:cs typeface="Carlito"/>
              </a:rPr>
              <a:t>WiFi</a:t>
            </a:r>
            <a:r>
              <a:rPr sz="3200" spc="30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252525"/>
                </a:solidFill>
                <a:latin typeface="Carlito"/>
                <a:cs typeface="Carlito"/>
              </a:rPr>
              <a:t>Infrastructure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272" y="3485515"/>
            <a:ext cx="751332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406C"/>
                </a:solidFill>
                <a:latin typeface="Carlito"/>
                <a:cs typeface="Carlito"/>
              </a:rPr>
              <a:t>Roshan Ayyalasomayajula</a:t>
            </a:r>
            <a:r>
              <a:rPr sz="1800" spc="-5" dirty="0">
                <a:solidFill>
                  <a:srgbClr val="17406C"/>
                </a:solidFill>
                <a:latin typeface="Carlito"/>
                <a:cs typeface="Carlito"/>
              </a:rPr>
              <a:t>, </a:t>
            </a:r>
            <a:r>
              <a:rPr sz="1800" dirty="0">
                <a:solidFill>
                  <a:srgbClr val="17406C"/>
                </a:solidFill>
                <a:latin typeface="Carlito"/>
                <a:cs typeface="Carlito"/>
              </a:rPr>
              <a:t>Aditya Arun, </a:t>
            </a:r>
            <a:r>
              <a:rPr sz="1800" spc="-5" dirty="0">
                <a:solidFill>
                  <a:srgbClr val="17406C"/>
                </a:solidFill>
                <a:latin typeface="Carlito"/>
                <a:cs typeface="Carlito"/>
              </a:rPr>
              <a:t>Chenfeng Wu, Shrivatsan</a:t>
            </a:r>
            <a:r>
              <a:rPr sz="1800" spc="50" dirty="0">
                <a:solidFill>
                  <a:srgbClr val="17406C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406C"/>
                </a:solidFill>
                <a:latin typeface="Carlito"/>
                <a:cs typeface="Carlito"/>
              </a:rPr>
              <a:t>Rajagopalan,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solidFill>
                  <a:srgbClr val="17406C"/>
                </a:solidFill>
                <a:latin typeface="Carlito"/>
                <a:cs typeface="Carlito"/>
              </a:rPr>
              <a:t>Shreya Ganesaraman, </a:t>
            </a:r>
            <a:r>
              <a:rPr sz="1800" dirty="0">
                <a:solidFill>
                  <a:srgbClr val="17406C"/>
                </a:solidFill>
                <a:latin typeface="Carlito"/>
                <a:cs typeface="Carlito"/>
              </a:rPr>
              <a:t>Aravind Seetharaman, Ish Kumar Jain, </a:t>
            </a:r>
            <a:r>
              <a:rPr sz="1800" spc="-5" dirty="0">
                <a:solidFill>
                  <a:srgbClr val="17406C"/>
                </a:solidFill>
                <a:latin typeface="Carlito"/>
                <a:cs typeface="Carlito"/>
              </a:rPr>
              <a:t>Dinesh</a:t>
            </a:r>
            <a:r>
              <a:rPr sz="1800" spc="15" dirty="0">
                <a:solidFill>
                  <a:srgbClr val="17406C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406C"/>
                </a:solidFill>
                <a:latin typeface="Carlito"/>
                <a:cs typeface="Carlito"/>
              </a:rPr>
              <a:t>Bharadia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ht</a:t>
            </a:r>
            <a:r>
              <a:rPr sz="1400" u="heavy" spc="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p://</a:t>
            </a:r>
            <a:r>
              <a:rPr sz="1400" u="heavy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cs</a:t>
            </a:r>
            <a:r>
              <a:rPr sz="1400" u="heavy" spc="-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g</a:t>
            </a:r>
            <a:r>
              <a:rPr sz="14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4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cs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14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1400" u="heavy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4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lo</a:t>
            </a:r>
            <a:r>
              <a:rPr sz="14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sz="1400" u="heavy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1400" u="heavy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3"/>
              </a:rPr>
              <a:t>/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9870" y="586340"/>
            <a:ext cx="1465398" cy="715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"/>
    </mc:Choice>
    <mc:Fallback xmlns="">
      <p:transition spd="slow" advTm="6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588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 What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missing?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6281" y="978408"/>
            <a:ext cx="2534285" cy="2908300"/>
            <a:chOff x="1186281" y="978408"/>
            <a:chExt cx="2534285" cy="2908300"/>
          </a:xfrm>
        </p:grpSpPr>
        <p:sp>
          <p:nvSpPr>
            <p:cNvPr id="4" name="object 4"/>
            <p:cNvSpPr/>
            <p:nvPr/>
          </p:nvSpPr>
          <p:spPr>
            <a:xfrm>
              <a:off x="1226819" y="978408"/>
              <a:ext cx="2493263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2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2" y="1063752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2" y="1063752"/>
                  </a:lnTo>
                  <a:lnTo>
                    <a:pt x="941832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281" y="2574670"/>
              <a:ext cx="1049655" cy="1311910"/>
            </a:xfrm>
            <a:custGeom>
              <a:avLst/>
              <a:gdLst/>
              <a:ahLst/>
              <a:cxnLst/>
              <a:rect l="l" t="t" r="r" b="b"/>
              <a:pathLst>
                <a:path w="1049655" h="1311910">
                  <a:moveTo>
                    <a:pt x="1049299" y="1243711"/>
                  </a:moveTo>
                  <a:lnTo>
                    <a:pt x="1024470" y="1229487"/>
                  </a:lnTo>
                  <a:lnTo>
                    <a:pt x="933475" y="1177417"/>
                  </a:lnTo>
                  <a:lnTo>
                    <a:pt x="924712" y="1179830"/>
                  </a:lnTo>
                  <a:lnTo>
                    <a:pt x="920648" y="1186815"/>
                  </a:lnTo>
                  <a:lnTo>
                    <a:pt x="916711" y="1193673"/>
                  </a:lnTo>
                  <a:lnTo>
                    <a:pt x="919124" y="1202563"/>
                  </a:lnTo>
                  <a:lnTo>
                    <a:pt x="966927" y="1229918"/>
                  </a:lnTo>
                  <a:lnTo>
                    <a:pt x="81686" y="1236941"/>
                  </a:lnTo>
                  <a:lnTo>
                    <a:pt x="81686" y="82283"/>
                  </a:lnTo>
                  <a:lnTo>
                    <a:pt x="81686" y="36068"/>
                  </a:lnTo>
                  <a:lnTo>
                    <a:pt x="81711" y="82334"/>
                  </a:lnTo>
                  <a:lnTo>
                    <a:pt x="105435" y="122936"/>
                  </a:lnTo>
                  <a:lnTo>
                    <a:pt x="109372" y="129921"/>
                  </a:lnTo>
                  <a:lnTo>
                    <a:pt x="118262" y="132207"/>
                  </a:lnTo>
                  <a:lnTo>
                    <a:pt x="125120" y="128143"/>
                  </a:lnTo>
                  <a:lnTo>
                    <a:pt x="132105" y="124079"/>
                  </a:lnTo>
                  <a:lnTo>
                    <a:pt x="134391" y="115316"/>
                  </a:lnTo>
                  <a:lnTo>
                    <a:pt x="83997" y="28829"/>
                  </a:lnTo>
                  <a:lnTo>
                    <a:pt x="67208" y="0"/>
                  </a:lnTo>
                  <a:lnTo>
                    <a:pt x="4025" y="108331"/>
                  </a:lnTo>
                  <a:lnTo>
                    <a:pt x="0" y="115316"/>
                  </a:lnTo>
                  <a:lnTo>
                    <a:pt x="2336" y="124079"/>
                  </a:lnTo>
                  <a:lnTo>
                    <a:pt x="16141" y="132207"/>
                  </a:lnTo>
                  <a:lnTo>
                    <a:pt x="25019" y="129921"/>
                  </a:lnTo>
                  <a:lnTo>
                    <a:pt x="29044" y="122936"/>
                  </a:lnTo>
                  <a:lnTo>
                    <a:pt x="52730" y="82334"/>
                  </a:lnTo>
                  <a:lnTo>
                    <a:pt x="52730" y="1250569"/>
                  </a:lnTo>
                  <a:lnTo>
                    <a:pt x="59575" y="1250569"/>
                  </a:lnTo>
                  <a:lnTo>
                    <a:pt x="59702" y="1266063"/>
                  </a:lnTo>
                  <a:lnTo>
                    <a:pt x="966990" y="1258874"/>
                  </a:lnTo>
                  <a:lnTo>
                    <a:pt x="919759" y="1286891"/>
                  </a:lnTo>
                  <a:lnTo>
                    <a:pt x="917473" y="1295781"/>
                  </a:lnTo>
                  <a:lnTo>
                    <a:pt x="921537" y="1302689"/>
                  </a:lnTo>
                  <a:lnTo>
                    <a:pt x="925728" y="1309560"/>
                  </a:lnTo>
                  <a:lnTo>
                    <a:pt x="934618" y="1311821"/>
                  </a:lnTo>
                  <a:lnTo>
                    <a:pt x="1049299" y="12437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266" y="4010355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10" name="object 10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10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5026" y="878839"/>
            <a:ext cx="1438910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0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588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 What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missing?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90951" y="982980"/>
            <a:ext cx="2602865" cy="2908300"/>
            <a:chOff x="3290951" y="982980"/>
            <a:chExt cx="2602865" cy="2908300"/>
          </a:xfrm>
        </p:grpSpPr>
        <p:sp>
          <p:nvSpPr>
            <p:cNvPr id="4" name="object 4"/>
            <p:cNvSpPr/>
            <p:nvPr/>
          </p:nvSpPr>
          <p:spPr>
            <a:xfrm>
              <a:off x="3325368" y="982980"/>
              <a:ext cx="2493264" cy="2897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3854" y="2718053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1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1" y="1063752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854" y="2718053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1" y="1063752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0951" y="2580766"/>
              <a:ext cx="1049655" cy="1310640"/>
            </a:xfrm>
            <a:custGeom>
              <a:avLst/>
              <a:gdLst/>
              <a:ahLst/>
              <a:cxnLst/>
              <a:rect l="l" t="t" r="r" b="b"/>
              <a:pathLst>
                <a:path w="1049654" h="1310639">
                  <a:moveTo>
                    <a:pt x="1049274" y="1242187"/>
                  </a:moveTo>
                  <a:lnTo>
                    <a:pt x="1024445" y="1227963"/>
                  </a:lnTo>
                  <a:lnTo>
                    <a:pt x="933450" y="1175893"/>
                  </a:lnTo>
                  <a:lnTo>
                    <a:pt x="924687" y="1178306"/>
                  </a:lnTo>
                  <a:lnTo>
                    <a:pt x="920623" y="1185291"/>
                  </a:lnTo>
                  <a:lnTo>
                    <a:pt x="916686" y="1192149"/>
                  </a:lnTo>
                  <a:lnTo>
                    <a:pt x="919099" y="1201039"/>
                  </a:lnTo>
                  <a:lnTo>
                    <a:pt x="966901" y="1228394"/>
                  </a:lnTo>
                  <a:lnTo>
                    <a:pt x="81661" y="1235417"/>
                  </a:lnTo>
                  <a:lnTo>
                    <a:pt x="81661" y="82232"/>
                  </a:lnTo>
                  <a:lnTo>
                    <a:pt x="105410" y="122936"/>
                  </a:lnTo>
                  <a:lnTo>
                    <a:pt x="109347" y="129921"/>
                  </a:lnTo>
                  <a:lnTo>
                    <a:pt x="118237" y="132207"/>
                  </a:lnTo>
                  <a:lnTo>
                    <a:pt x="125095" y="128143"/>
                  </a:lnTo>
                  <a:lnTo>
                    <a:pt x="132080" y="124079"/>
                  </a:lnTo>
                  <a:lnTo>
                    <a:pt x="134366" y="115316"/>
                  </a:lnTo>
                  <a:lnTo>
                    <a:pt x="83972" y="28829"/>
                  </a:lnTo>
                  <a:lnTo>
                    <a:pt x="67183" y="0"/>
                  </a:lnTo>
                  <a:lnTo>
                    <a:pt x="0" y="115316"/>
                  </a:lnTo>
                  <a:lnTo>
                    <a:pt x="2286" y="124079"/>
                  </a:lnTo>
                  <a:lnTo>
                    <a:pt x="9271" y="128143"/>
                  </a:lnTo>
                  <a:lnTo>
                    <a:pt x="16116" y="132207"/>
                  </a:lnTo>
                  <a:lnTo>
                    <a:pt x="25019" y="129921"/>
                  </a:lnTo>
                  <a:lnTo>
                    <a:pt x="28956" y="122936"/>
                  </a:lnTo>
                  <a:lnTo>
                    <a:pt x="52705" y="82232"/>
                  </a:lnTo>
                  <a:lnTo>
                    <a:pt x="52705" y="1250569"/>
                  </a:lnTo>
                  <a:lnTo>
                    <a:pt x="59563" y="1250569"/>
                  </a:lnTo>
                  <a:lnTo>
                    <a:pt x="59690" y="1264539"/>
                  </a:lnTo>
                  <a:lnTo>
                    <a:pt x="966965" y="1257350"/>
                  </a:lnTo>
                  <a:lnTo>
                    <a:pt x="919734" y="1285367"/>
                  </a:lnTo>
                  <a:lnTo>
                    <a:pt x="917448" y="1294282"/>
                  </a:lnTo>
                  <a:lnTo>
                    <a:pt x="921512" y="1301165"/>
                  </a:lnTo>
                  <a:lnTo>
                    <a:pt x="925703" y="1308036"/>
                  </a:lnTo>
                  <a:lnTo>
                    <a:pt x="934593" y="1310297"/>
                  </a:lnTo>
                  <a:lnTo>
                    <a:pt x="1049274" y="124218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0932" y="3229381"/>
              <a:ext cx="672084" cy="6293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5539" y="3335362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6860" y="1446276"/>
              <a:ext cx="536435" cy="608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1652" y="1551584"/>
              <a:ext cx="331452" cy="401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2840" y="1383792"/>
              <a:ext cx="612686" cy="5440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7754" y="1488694"/>
              <a:ext cx="406883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11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588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 What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missing?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90951" y="982980"/>
            <a:ext cx="2602865" cy="2908300"/>
            <a:chOff x="3290951" y="982980"/>
            <a:chExt cx="2602865" cy="2908300"/>
          </a:xfrm>
        </p:grpSpPr>
        <p:sp>
          <p:nvSpPr>
            <p:cNvPr id="4" name="object 4"/>
            <p:cNvSpPr/>
            <p:nvPr/>
          </p:nvSpPr>
          <p:spPr>
            <a:xfrm>
              <a:off x="3325368" y="982980"/>
              <a:ext cx="2493264" cy="2897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3854" y="2718053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1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1" y="1063752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854" y="2718053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1" y="1063752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0951" y="2580766"/>
              <a:ext cx="1049655" cy="1310640"/>
            </a:xfrm>
            <a:custGeom>
              <a:avLst/>
              <a:gdLst/>
              <a:ahLst/>
              <a:cxnLst/>
              <a:rect l="l" t="t" r="r" b="b"/>
              <a:pathLst>
                <a:path w="1049654" h="1310639">
                  <a:moveTo>
                    <a:pt x="1049274" y="1242187"/>
                  </a:moveTo>
                  <a:lnTo>
                    <a:pt x="1024445" y="1227963"/>
                  </a:lnTo>
                  <a:lnTo>
                    <a:pt x="933450" y="1175893"/>
                  </a:lnTo>
                  <a:lnTo>
                    <a:pt x="924687" y="1178306"/>
                  </a:lnTo>
                  <a:lnTo>
                    <a:pt x="920623" y="1185291"/>
                  </a:lnTo>
                  <a:lnTo>
                    <a:pt x="916686" y="1192149"/>
                  </a:lnTo>
                  <a:lnTo>
                    <a:pt x="919099" y="1201039"/>
                  </a:lnTo>
                  <a:lnTo>
                    <a:pt x="966901" y="1228394"/>
                  </a:lnTo>
                  <a:lnTo>
                    <a:pt x="81661" y="1235417"/>
                  </a:lnTo>
                  <a:lnTo>
                    <a:pt x="81661" y="82232"/>
                  </a:lnTo>
                  <a:lnTo>
                    <a:pt x="105410" y="122936"/>
                  </a:lnTo>
                  <a:lnTo>
                    <a:pt x="109347" y="129921"/>
                  </a:lnTo>
                  <a:lnTo>
                    <a:pt x="118237" y="132207"/>
                  </a:lnTo>
                  <a:lnTo>
                    <a:pt x="125095" y="128143"/>
                  </a:lnTo>
                  <a:lnTo>
                    <a:pt x="132080" y="124079"/>
                  </a:lnTo>
                  <a:lnTo>
                    <a:pt x="134366" y="115316"/>
                  </a:lnTo>
                  <a:lnTo>
                    <a:pt x="83972" y="28829"/>
                  </a:lnTo>
                  <a:lnTo>
                    <a:pt x="67183" y="0"/>
                  </a:lnTo>
                  <a:lnTo>
                    <a:pt x="0" y="115316"/>
                  </a:lnTo>
                  <a:lnTo>
                    <a:pt x="2286" y="124079"/>
                  </a:lnTo>
                  <a:lnTo>
                    <a:pt x="9271" y="128143"/>
                  </a:lnTo>
                  <a:lnTo>
                    <a:pt x="16116" y="132207"/>
                  </a:lnTo>
                  <a:lnTo>
                    <a:pt x="25019" y="129921"/>
                  </a:lnTo>
                  <a:lnTo>
                    <a:pt x="28956" y="122936"/>
                  </a:lnTo>
                  <a:lnTo>
                    <a:pt x="52705" y="82232"/>
                  </a:lnTo>
                  <a:lnTo>
                    <a:pt x="52705" y="1250569"/>
                  </a:lnTo>
                  <a:lnTo>
                    <a:pt x="59563" y="1250569"/>
                  </a:lnTo>
                  <a:lnTo>
                    <a:pt x="59690" y="1264539"/>
                  </a:lnTo>
                  <a:lnTo>
                    <a:pt x="966965" y="1257350"/>
                  </a:lnTo>
                  <a:lnTo>
                    <a:pt x="919734" y="1285367"/>
                  </a:lnTo>
                  <a:lnTo>
                    <a:pt x="917448" y="1294282"/>
                  </a:lnTo>
                  <a:lnTo>
                    <a:pt x="921512" y="1301165"/>
                  </a:lnTo>
                  <a:lnTo>
                    <a:pt x="925703" y="1308036"/>
                  </a:lnTo>
                  <a:lnTo>
                    <a:pt x="934593" y="1310297"/>
                  </a:lnTo>
                  <a:lnTo>
                    <a:pt x="1049274" y="124218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0932" y="3229381"/>
              <a:ext cx="672084" cy="6293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5539" y="3335362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6860" y="1446276"/>
              <a:ext cx="536435" cy="608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1652" y="1551584"/>
              <a:ext cx="331452" cy="401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2840" y="1383792"/>
              <a:ext cx="612686" cy="5440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7754" y="1488694"/>
              <a:ext cx="406883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34568" y="4047744"/>
            <a:ext cx="8044180" cy="547370"/>
          </a:xfrm>
          <a:custGeom>
            <a:avLst/>
            <a:gdLst/>
            <a:ahLst/>
            <a:cxnLst/>
            <a:rect l="l" t="t" r="r" b="b"/>
            <a:pathLst>
              <a:path w="8044180" h="547370">
                <a:moveTo>
                  <a:pt x="7952485" y="0"/>
                </a:moveTo>
                <a:lnTo>
                  <a:pt x="91185" y="0"/>
                </a:lnTo>
                <a:lnTo>
                  <a:pt x="55694" y="7166"/>
                </a:lnTo>
                <a:lnTo>
                  <a:pt x="26709" y="26709"/>
                </a:lnTo>
                <a:lnTo>
                  <a:pt x="7166" y="55694"/>
                </a:lnTo>
                <a:lnTo>
                  <a:pt x="0" y="91185"/>
                </a:lnTo>
                <a:lnTo>
                  <a:pt x="0" y="455929"/>
                </a:lnTo>
                <a:lnTo>
                  <a:pt x="7166" y="491421"/>
                </a:lnTo>
                <a:lnTo>
                  <a:pt x="26709" y="520406"/>
                </a:lnTo>
                <a:lnTo>
                  <a:pt x="55694" y="539949"/>
                </a:lnTo>
                <a:lnTo>
                  <a:pt x="91185" y="547115"/>
                </a:lnTo>
                <a:lnTo>
                  <a:pt x="7952485" y="547115"/>
                </a:lnTo>
                <a:lnTo>
                  <a:pt x="7988004" y="539949"/>
                </a:lnTo>
                <a:lnTo>
                  <a:pt x="8016986" y="520406"/>
                </a:lnTo>
                <a:lnTo>
                  <a:pt x="8036514" y="491421"/>
                </a:lnTo>
                <a:lnTo>
                  <a:pt x="8043672" y="455929"/>
                </a:lnTo>
                <a:lnTo>
                  <a:pt x="8043672" y="91185"/>
                </a:lnTo>
                <a:lnTo>
                  <a:pt x="8036514" y="55694"/>
                </a:lnTo>
                <a:lnTo>
                  <a:pt x="8016986" y="26709"/>
                </a:lnTo>
                <a:lnTo>
                  <a:pt x="7988004" y="7166"/>
                </a:lnTo>
                <a:lnTo>
                  <a:pt x="79524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13433" y="4150258"/>
            <a:ext cx="6883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Anchor Locations are not accurately known in physical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12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88403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Contributions </a:t>
            </a:r>
            <a:r>
              <a:rPr spc="-5" dirty="0"/>
              <a:t>of LocAP: </a:t>
            </a:r>
            <a:r>
              <a:rPr i="1" spc="-5" dirty="0">
                <a:latin typeface="Carlito"/>
                <a:cs typeface="Carlito"/>
              </a:rPr>
              <a:t>Reverse</a:t>
            </a:r>
            <a:r>
              <a:rPr i="1" spc="40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87846" y="993647"/>
            <a:ext cx="2588895" cy="2912745"/>
            <a:chOff x="5887846" y="993647"/>
            <a:chExt cx="2588895" cy="2912745"/>
          </a:xfrm>
        </p:grpSpPr>
        <p:sp>
          <p:nvSpPr>
            <p:cNvPr id="4" name="object 4"/>
            <p:cNvSpPr/>
            <p:nvPr/>
          </p:nvSpPr>
          <p:spPr>
            <a:xfrm>
              <a:off x="5916167" y="993647"/>
              <a:ext cx="2493264" cy="2897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94653" y="2728721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40" h="1064260">
                  <a:moveTo>
                    <a:pt x="941831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1" y="1063752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4653" y="2728721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40" h="1064260">
                  <a:moveTo>
                    <a:pt x="0" y="1063752"/>
                  </a:moveTo>
                  <a:lnTo>
                    <a:pt x="941831" y="1063752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40039" y="1450847"/>
              <a:ext cx="536435" cy="6080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4959" y="1556410"/>
              <a:ext cx="331452" cy="4016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54111" y="3235464"/>
              <a:ext cx="672083" cy="6278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58846" y="3340188"/>
              <a:ext cx="467337" cy="4230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6019" y="1388363"/>
              <a:ext cx="612686" cy="5440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61061" y="1493519"/>
              <a:ext cx="406885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7847" y="2594482"/>
              <a:ext cx="1049655" cy="1311910"/>
            </a:xfrm>
            <a:custGeom>
              <a:avLst/>
              <a:gdLst/>
              <a:ahLst/>
              <a:cxnLst/>
              <a:rect l="l" t="t" r="r" b="b"/>
              <a:pathLst>
                <a:path w="1049654" h="1311910">
                  <a:moveTo>
                    <a:pt x="1049274" y="1243711"/>
                  </a:moveTo>
                  <a:lnTo>
                    <a:pt x="1024445" y="1229487"/>
                  </a:lnTo>
                  <a:lnTo>
                    <a:pt x="933450" y="1177417"/>
                  </a:lnTo>
                  <a:lnTo>
                    <a:pt x="924687" y="1179830"/>
                  </a:lnTo>
                  <a:lnTo>
                    <a:pt x="920623" y="1186815"/>
                  </a:lnTo>
                  <a:lnTo>
                    <a:pt x="916686" y="1193673"/>
                  </a:lnTo>
                  <a:lnTo>
                    <a:pt x="919099" y="1202563"/>
                  </a:lnTo>
                  <a:lnTo>
                    <a:pt x="966901" y="1229918"/>
                  </a:lnTo>
                  <a:lnTo>
                    <a:pt x="81661" y="1236941"/>
                  </a:lnTo>
                  <a:lnTo>
                    <a:pt x="81661" y="82232"/>
                  </a:lnTo>
                  <a:lnTo>
                    <a:pt x="105410" y="122936"/>
                  </a:lnTo>
                  <a:lnTo>
                    <a:pt x="109347" y="129921"/>
                  </a:lnTo>
                  <a:lnTo>
                    <a:pt x="118237" y="132207"/>
                  </a:lnTo>
                  <a:lnTo>
                    <a:pt x="125095" y="128143"/>
                  </a:lnTo>
                  <a:lnTo>
                    <a:pt x="132080" y="124079"/>
                  </a:lnTo>
                  <a:lnTo>
                    <a:pt x="134366" y="115316"/>
                  </a:lnTo>
                  <a:lnTo>
                    <a:pt x="83972" y="28829"/>
                  </a:lnTo>
                  <a:lnTo>
                    <a:pt x="67183" y="0"/>
                  </a:lnTo>
                  <a:lnTo>
                    <a:pt x="0" y="115316"/>
                  </a:lnTo>
                  <a:lnTo>
                    <a:pt x="2286" y="124079"/>
                  </a:lnTo>
                  <a:lnTo>
                    <a:pt x="9271" y="128143"/>
                  </a:lnTo>
                  <a:lnTo>
                    <a:pt x="16129" y="132207"/>
                  </a:lnTo>
                  <a:lnTo>
                    <a:pt x="25019" y="129921"/>
                  </a:lnTo>
                  <a:lnTo>
                    <a:pt x="28956" y="122936"/>
                  </a:lnTo>
                  <a:lnTo>
                    <a:pt x="52705" y="82232"/>
                  </a:lnTo>
                  <a:lnTo>
                    <a:pt x="52705" y="1250569"/>
                  </a:lnTo>
                  <a:lnTo>
                    <a:pt x="59550" y="1250569"/>
                  </a:lnTo>
                  <a:lnTo>
                    <a:pt x="59690" y="1266063"/>
                  </a:lnTo>
                  <a:lnTo>
                    <a:pt x="967003" y="1258874"/>
                  </a:lnTo>
                  <a:lnTo>
                    <a:pt x="919734" y="1286929"/>
                  </a:lnTo>
                  <a:lnTo>
                    <a:pt x="917448" y="1295819"/>
                  </a:lnTo>
                  <a:lnTo>
                    <a:pt x="921512" y="1302689"/>
                  </a:lnTo>
                  <a:lnTo>
                    <a:pt x="925703" y="1309560"/>
                  </a:lnTo>
                  <a:lnTo>
                    <a:pt x="934593" y="1311821"/>
                  </a:lnTo>
                  <a:lnTo>
                    <a:pt x="1049274" y="12437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13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6991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Primer: WiFi-based </a:t>
            </a:r>
            <a:r>
              <a:rPr dirty="0"/>
              <a:t>User</a:t>
            </a:r>
            <a:r>
              <a:rPr spc="-65" dirty="0"/>
              <a:t> </a:t>
            </a:r>
            <a:r>
              <a:rPr spc="-5" dirty="0"/>
              <a:t>Localization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14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6991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Primer: WiFi-based </a:t>
            </a:r>
            <a:r>
              <a:rPr dirty="0"/>
              <a:t>User</a:t>
            </a:r>
            <a:r>
              <a:rPr spc="-65"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02764" y="2369820"/>
            <a:ext cx="1224280" cy="1564005"/>
            <a:chOff x="2302764" y="2369820"/>
            <a:chExt cx="1224280" cy="1564005"/>
          </a:xfrm>
        </p:grpSpPr>
        <p:sp>
          <p:nvSpPr>
            <p:cNvPr id="4" name="object 4"/>
            <p:cNvSpPr/>
            <p:nvPr/>
          </p:nvSpPr>
          <p:spPr>
            <a:xfrm>
              <a:off x="2302764" y="2369820"/>
              <a:ext cx="150875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3226" y="2646299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0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0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0662" y="3105150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8015" y="37249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54867" y="3156204"/>
              <a:ext cx="80010" cy="107314"/>
            </a:xfrm>
            <a:custGeom>
              <a:avLst/>
              <a:gdLst/>
              <a:ahLst/>
              <a:cxnLst/>
              <a:rect l="l" t="t" r="r" b="b"/>
              <a:pathLst>
                <a:path w="80010" h="107314">
                  <a:moveTo>
                    <a:pt x="3978" y="106806"/>
                  </a:moveTo>
                  <a:lnTo>
                    <a:pt x="0" y="74134"/>
                  </a:lnTo>
                  <a:lnTo>
                    <a:pt x="12630" y="43545"/>
                  </a:lnTo>
                  <a:lnTo>
                    <a:pt x="39858" y="17885"/>
                  </a:lnTo>
                  <a:lnTo>
                    <a:pt x="7967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2928" y="3305556"/>
              <a:ext cx="673595" cy="627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8170" y="3410673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15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6991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Primer: WiFi-based </a:t>
            </a:r>
            <a:r>
              <a:rPr dirty="0"/>
              <a:t>User</a:t>
            </a:r>
            <a:r>
              <a:rPr spc="-65"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81866" y="1478064"/>
            <a:ext cx="2184400" cy="2455545"/>
            <a:chOff x="1381866" y="1478064"/>
            <a:chExt cx="2184400" cy="2455545"/>
          </a:xfrm>
        </p:grpSpPr>
        <p:sp>
          <p:nvSpPr>
            <p:cNvPr id="4" name="object 4"/>
            <p:cNvSpPr/>
            <p:nvPr/>
          </p:nvSpPr>
          <p:spPr>
            <a:xfrm>
              <a:off x="2302763" y="2369819"/>
              <a:ext cx="150875" cy="284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7040" y="1539103"/>
              <a:ext cx="509158" cy="57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4283" y="1626387"/>
              <a:ext cx="331452" cy="401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5197" y="1837181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8"/>
                  </a:lnTo>
                  <a:lnTo>
                    <a:pt x="18033" y="558164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8"/>
                  </a:moveTo>
                  <a:lnTo>
                    <a:pt x="626363" y="33908"/>
                  </a:lnTo>
                  <a:lnTo>
                    <a:pt x="644397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8"/>
                  </a:lnTo>
                  <a:close/>
                </a:path>
                <a:path w="692150" h="558164">
                  <a:moveTo>
                    <a:pt x="626363" y="33908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7" y="56514"/>
                  </a:lnTo>
                  <a:lnTo>
                    <a:pt x="626363" y="33908"/>
                  </a:lnTo>
                  <a:close/>
                </a:path>
                <a:path w="692150" h="558164">
                  <a:moveTo>
                    <a:pt x="691895" y="0"/>
                  </a:moveTo>
                  <a:lnTo>
                    <a:pt x="596900" y="20446"/>
                  </a:lnTo>
                  <a:lnTo>
                    <a:pt x="615011" y="43001"/>
                  </a:lnTo>
                  <a:lnTo>
                    <a:pt x="626363" y="33908"/>
                  </a:lnTo>
                  <a:lnTo>
                    <a:pt x="676260" y="33908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815845"/>
              <a:ext cx="379730" cy="5715"/>
            </a:xfrm>
            <a:custGeom>
              <a:avLst/>
              <a:gdLst/>
              <a:ahLst/>
              <a:cxnLst/>
              <a:rect l="l" t="t" r="r" b="b"/>
              <a:pathLst>
                <a:path w="379730" h="5714">
                  <a:moveTo>
                    <a:pt x="379221" y="0"/>
                  </a:moveTo>
                  <a:lnTo>
                    <a:pt x="0" y="5587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3628" y="1811401"/>
              <a:ext cx="87630" cy="138430"/>
            </a:xfrm>
            <a:custGeom>
              <a:avLst/>
              <a:gdLst/>
              <a:ahLst/>
              <a:cxnLst/>
              <a:rect l="l" t="t" r="r" b="b"/>
              <a:pathLst>
                <a:path w="87630" h="138430">
                  <a:moveTo>
                    <a:pt x="87629" y="138430"/>
                  </a:moveTo>
                  <a:lnTo>
                    <a:pt x="50613" y="117693"/>
                  </a:lnTo>
                  <a:lnTo>
                    <a:pt x="22383" y="85693"/>
                  </a:lnTo>
                  <a:lnTo>
                    <a:pt x="4869" y="45454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866" y="1478064"/>
              <a:ext cx="567635" cy="515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0385" y="1564005"/>
              <a:ext cx="406883" cy="3382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6973" y="1902713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4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5" y="479679"/>
                  </a:lnTo>
                  <a:lnTo>
                    <a:pt x="645540" y="456311"/>
                  </a:lnTo>
                  <a:lnTo>
                    <a:pt x="78577" y="39799"/>
                  </a:lnTo>
                  <a:close/>
                </a:path>
                <a:path w="645794" h="480060">
                  <a:moveTo>
                    <a:pt x="0" y="0"/>
                  </a:moveTo>
                  <a:lnTo>
                    <a:pt x="44323" y="86487"/>
                  </a:lnTo>
                  <a:lnTo>
                    <a:pt x="61491" y="63086"/>
                  </a:lnTo>
                  <a:lnTo>
                    <a:pt x="49783" y="54483"/>
                  </a:lnTo>
                  <a:lnTo>
                    <a:pt x="66928" y="31242"/>
                  </a:lnTo>
                  <a:lnTo>
                    <a:pt x="84856" y="31242"/>
                  </a:lnTo>
                  <a:lnTo>
                    <a:pt x="95757" y="16383"/>
                  </a:lnTo>
                  <a:lnTo>
                    <a:pt x="0" y="0"/>
                  </a:lnTo>
                  <a:close/>
                </a:path>
                <a:path w="645794" h="480060">
                  <a:moveTo>
                    <a:pt x="66928" y="31242"/>
                  </a:moveTo>
                  <a:lnTo>
                    <a:pt x="49783" y="54483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8" y="31242"/>
                  </a:lnTo>
                  <a:close/>
                </a:path>
                <a:path w="645794" h="480060">
                  <a:moveTo>
                    <a:pt x="84856" y="31242"/>
                  </a:moveTo>
                  <a:lnTo>
                    <a:pt x="66928" y="31242"/>
                  </a:lnTo>
                  <a:lnTo>
                    <a:pt x="78577" y="39799"/>
                  </a:lnTo>
                  <a:lnTo>
                    <a:pt x="84856" y="3124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161" y="1895094"/>
              <a:ext cx="46355" cy="325755"/>
            </a:xfrm>
            <a:custGeom>
              <a:avLst/>
              <a:gdLst/>
              <a:ahLst/>
              <a:cxnLst/>
              <a:rect l="l" t="t" r="r" b="b"/>
              <a:pathLst>
                <a:path w="46355" h="325755">
                  <a:moveTo>
                    <a:pt x="0" y="0"/>
                  </a:moveTo>
                  <a:lnTo>
                    <a:pt x="46355" y="325374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8911" y="2025395"/>
              <a:ext cx="183641" cy="1412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3225" y="2646299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0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0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0661" y="3105150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8015" y="37249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4867" y="3156203"/>
              <a:ext cx="80010" cy="107314"/>
            </a:xfrm>
            <a:custGeom>
              <a:avLst/>
              <a:gdLst/>
              <a:ahLst/>
              <a:cxnLst/>
              <a:rect l="l" t="t" r="r" b="b"/>
              <a:pathLst>
                <a:path w="80010" h="107314">
                  <a:moveTo>
                    <a:pt x="3978" y="106806"/>
                  </a:moveTo>
                  <a:lnTo>
                    <a:pt x="0" y="74134"/>
                  </a:lnTo>
                  <a:lnTo>
                    <a:pt x="12630" y="43545"/>
                  </a:lnTo>
                  <a:lnTo>
                    <a:pt x="39858" y="17885"/>
                  </a:lnTo>
                  <a:lnTo>
                    <a:pt x="7967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2927" y="3305556"/>
              <a:ext cx="673595" cy="6278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8170" y="3410673"/>
              <a:ext cx="467337" cy="423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16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6991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Primer: WiFi-based </a:t>
            </a:r>
            <a:r>
              <a:rPr dirty="0"/>
              <a:t>User</a:t>
            </a:r>
            <a:r>
              <a:rPr spc="-65"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81866" y="1478064"/>
            <a:ext cx="6651625" cy="2533650"/>
            <a:chOff x="1381866" y="1478064"/>
            <a:chExt cx="6651625" cy="2533650"/>
          </a:xfrm>
        </p:grpSpPr>
        <p:sp>
          <p:nvSpPr>
            <p:cNvPr id="4" name="object 4"/>
            <p:cNvSpPr/>
            <p:nvPr/>
          </p:nvSpPr>
          <p:spPr>
            <a:xfrm>
              <a:off x="2302763" y="2369819"/>
              <a:ext cx="150875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7040" y="1539103"/>
              <a:ext cx="509158" cy="571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4283" y="1626387"/>
              <a:ext cx="331452" cy="4016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5197" y="1837181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8"/>
                  </a:lnTo>
                  <a:lnTo>
                    <a:pt x="18033" y="558164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8"/>
                  </a:moveTo>
                  <a:lnTo>
                    <a:pt x="626363" y="33908"/>
                  </a:lnTo>
                  <a:lnTo>
                    <a:pt x="644397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8"/>
                  </a:lnTo>
                  <a:close/>
                </a:path>
                <a:path w="692150" h="558164">
                  <a:moveTo>
                    <a:pt x="626363" y="33908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7" y="56514"/>
                  </a:lnTo>
                  <a:lnTo>
                    <a:pt x="626363" y="33908"/>
                  </a:lnTo>
                  <a:close/>
                </a:path>
                <a:path w="692150" h="558164">
                  <a:moveTo>
                    <a:pt x="691895" y="0"/>
                  </a:moveTo>
                  <a:lnTo>
                    <a:pt x="596900" y="20446"/>
                  </a:lnTo>
                  <a:lnTo>
                    <a:pt x="615011" y="43001"/>
                  </a:lnTo>
                  <a:lnTo>
                    <a:pt x="626363" y="33908"/>
                  </a:lnTo>
                  <a:lnTo>
                    <a:pt x="676260" y="33908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815845"/>
              <a:ext cx="379730" cy="5715"/>
            </a:xfrm>
            <a:custGeom>
              <a:avLst/>
              <a:gdLst/>
              <a:ahLst/>
              <a:cxnLst/>
              <a:rect l="l" t="t" r="r" b="b"/>
              <a:pathLst>
                <a:path w="379730" h="5714">
                  <a:moveTo>
                    <a:pt x="379221" y="0"/>
                  </a:moveTo>
                  <a:lnTo>
                    <a:pt x="0" y="5587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3628" y="1811401"/>
              <a:ext cx="87630" cy="138430"/>
            </a:xfrm>
            <a:custGeom>
              <a:avLst/>
              <a:gdLst/>
              <a:ahLst/>
              <a:cxnLst/>
              <a:rect l="l" t="t" r="r" b="b"/>
              <a:pathLst>
                <a:path w="87630" h="138430">
                  <a:moveTo>
                    <a:pt x="87629" y="138430"/>
                  </a:moveTo>
                  <a:lnTo>
                    <a:pt x="50613" y="117693"/>
                  </a:lnTo>
                  <a:lnTo>
                    <a:pt x="22383" y="85693"/>
                  </a:lnTo>
                  <a:lnTo>
                    <a:pt x="4869" y="45454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866" y="1478064"/>
              <a:ext cx="567635" cy="5154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0385" y="1564005"/>
              <a:ext cx="406883" cy="3382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6973" y="1902713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4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5" y="479679"/>
                  </a:lnTo>
                  <a:lnTo>
                    <a:pt x="645540" y="456311"/>
                  </a:lnTo>
                  <a:lnTo>
                    <a:pt x="78577" y="39799"/>
                  </a:lnTo>
                  <a:close/>
                </a:path>
                <a:path w="645794" h="480060">
                  <a:moveTo>
                    <a:pt x="0" y="0"/>
                  </a:moveTo>
                  <a:lnTo>
                    <a:pt x="44323" y="86487"/>
                  </a:lnTo>
                  <a:lnTo>
                    <a:pt x="61491" y="63086"/>
                  </a:lnTo>
                  <a:lnTo>
                    <a:pt x="49783" y="54483"/>
                  </a:lnTo>
                  <a:lnTo>
                    <a:pt x="66928" y="31242"/>
                  </a:lnTo>
                  <a:lnTo>
                    <a:pt x="84856" y="31242"/>
                  </a:lnTo>
                  <a:lnTo>
                    <a:pt x="95757" y="16383"/>
                  </a:lnTo>
                  <a:lnTo>
                    <a:pt x="0" y="0"/>
                  </a:lnTo>
                  <a:close/>
                </a:path>
                <a:path w="645794" h="480060">
                  <a:moveTo>
                    <a:pt x="66928" y="31242"/>
                  </a:moveTo>
                  <a:lnTo>
                    <a:pt x="49783" y="54483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8" y="31242"/>
                  </a:lnTo>
                  <a:close/>
                </a:path>
                <a:path w="645794" h="480060">
                  <a:moveTo>
                    <a:pt x="84856" y="31242"/>
                  </a:moveTo>
                  <a:lnTo>
                    <a:pt x="66928" y="31242"/>
                  </a:lnTo>
                  <a:lnTo>
                    <a:pt x="78577" y="39799"/>
                  </a:lnTo>
                  <a:lnTo>
                    <a:pt x="84856" y="3124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161" y="1895094"/>
              <a:ext cx="46355" cy="325755"/>
            </a:xfrm>
            <a:custGeom>
              <a:avLst/>
              <a:gdLst/>
              <a:ahLst/>
              <a:cxnLst/>
              <a:rect l="l" t="t" r="r" b="b"/>
              <a:pathLst>
                <a:path w="46355" h="325755">
                  <a:moveTo>
                    <a:pt x="0" y="0"/>
                  </a:moveTo>
                  <a:lnTo>
                    <a:pt x="46355" y="325374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8911" y="2025395"/>
              <a:ext cx="183641" cy="1412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3225" y="2646299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0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0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0661" y="3105150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8015" y="37249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4867" y="3156203"/>
              <a:ext cx="80010" cy="107314"/>
            </a:xfrm>
            <a:custGeom>
              <a:avLst/>
              <a:gdLst/>
              <a:ahLst/>
              <a:cxnLst/>
              <a:rect l="l" t="t" r="r" b="b"/>
              <a:pathLst>
                <a:path w="80010" h="107314">
                  <a:moveTo>
                    <a:pt x="3978" y="106806"/>
                  </a:moveTo>
                  <a:lnTo>
                    <a:pt x="0" y="74134"/>
                  </a:lnTo>
                  <a:lnTo>
                    <a:pt x="12630" y="43545"/>
                  </a:lnTo>
                  <a:lnTo>
                    <a:pt x="39858" y="17885"/>
                  </a:lnTo>
                  <a:lnTo>
                    <a:pt x="7967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2927" y="3305556"/>
              <a:ext cx="673595" cy="6278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8170" y="3410673"/>
              <a:ext cx="467337" cy="4230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4995" y="2860490"/>
              <a:ext cx="2088110" cy="11506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4560" y="2919983"/>
              <a:ext cx="1964436" cy="1008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25918" y="1689354"/>
              <a:ext cx="0" cy="1273175"/>
            </a:xfrm>
            <a:custGeom>
              <a:avLst/>
              <a:gdLst/>
              <a:ahLst/>
              <a:cxnLst/>
              <a:rect l="l" t="t" r="r" b="b"/>
              <a:pathLst>
                <a:path h="1273175">
                  <a:moveTo>
                    <a:pt x="0" y="127304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21986" y="1614042"/>
              <a:ext cx="2504440" cy="1378585"/>
            </a:xfrm>
            <a:custGeom>
              <a:avLst/>
              <a:gdLst/>
              <a:ahLst/>
              <a:cxnLst/>
              <a:rect l="l" t="t" r="r" b="b"/>
              <a:pathLst>
                <a:path w="2504440" h="1378585">
                  <a:moveTo>
                    <a:pt x="1022223" y="1378204"/>
                  </a:moveTo>
                  <a:lnTo>
                    <a:pt x="1010323" y="1313561"/>
                  </a:lnTo>
                  <a:lnTo>
                    <a:pt x="999109" y="1252601"/>
                  </a:lnTo>
                  <a:lnTo>
                    <a:pt x="968717" y="1275473"/>
                  </a:lnTo>
                  <a:lnTo>
                    <a:pt x="30480" y="28829"/>
                  </a:lnTo>
                  <a:lnTo>
                    <a:pt x="0" y="51689"/>
                  </a:lnTo>
                  <a:lnTo>
                    <a:pt x="938263" y="1298384"/>
                  </a:lnTo>
                  <a:lnTo>
                    <a:pt x="907796" y="1321308"/>
                  </a:lnTo>
                  <a:lnTo>
                    <a:pt x="1022223" y="1378204"/>
                  </a:lnTo>
                  <a:close/>
                </a:path>
                <a:path w="2504440" h="1378585">
                  <a:moveTo>
                    <a:pt x="1769872" y="1349248"/>
                  </a:moveTo>
                  <a:lnTo>
                    <a:pt x="1758492" y="1284097"/>
                  </a:lnTo>
                  <a:lnTo>
                    <a:pt x="1747901" y="1223391"/>
                  </a:lnTo>
                  <a:lnTo>
                    <a:pt x="1717255" y="1246035"/>
                  </a:lnTo>
                  <a:lnTo>
                    <a:pt x="795655" y="0"/>
                  </a:lnTo>
                  <a:lnTo>
                    <a:pt x="764921" y="22606"/>
                  </a:lnTo>
                  <a:lnTo>
                    <a:pt x="1686509" y="1268755"/>
                  </a:lnTo>
                  <a:lnTo>
                    <a:pt x="1655953" y="1291336"/>
                  </a:lnTo>
                  <a:lnTo>
                    <a:pt x="1769872" y="1349248"/>
                  </a:lnTo>
                  <a:close/>
                </a:path>
                <a:path w="2504440" h="1378585">
                  <a:moveTo>
                    <a:pt x="2504440" y="1375156"/>
                  </a:moveTo>
                  <a:lnTo>
                    <a:pt x="2493060" y="1310005"/>
                  </a:lnTo>
                  <a:lnTo>
                    <a:pt x="2482469" y="1249299"/>
                  </a:lnTo>
                  <a:lnTo>
                    <a:pt x="2451824" y="1271943"/>
                  </a:lnTo>
                  <a:lnTo>
                    <a:pt x="1530223" y="25908"/>
                  </a:lnTo>
                  <a:lnTo>
                    <a:pt x="1499489" y="48514"/>
                  </a:lnTo>
                  <a:lnTo>
                    <a:pt x="2421077" y="1294663"/>
                  </a:lnTo>
                  <a:lnTo>
                    <a:pt x="2390521" y="1317244"/>
                  </a:lnTo>
                  <a:lnTo>
                    <a:pt x="2504440" y="137515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3837" y="2660141"/>
              <a:ext cx="454659" cy="290830"/>
            </a:xfrm>
            <a:custGeom>
              <a:avLst/>
              <a:gdLst/>
              <a:ahLst/>
              <a:cxnLst/>
              <a:rect l="l" t="t" r="r" b="b"/>
              <a:pathLst>
                <a:path w="454659" h="290830">
                  <a:moveTo>
                    <a:pt x="0" y="290830"/>
                  </a:moveTo>
                  <a:lnTo>
                    <a:pt x="454279" y="0"/>
                  </a:lnTo>
                </a:path>
              </a:pathLst>
            </a:custGeom>
            <a:ln w="289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2095" y="2283713"/>
              <a:ext cx="339725" cy="224154"/>
            </a:xfrm>
            <a:custGeom>
              <a:avLst/>
              <a:gdLst/>
              <a:ahLst/>
              <a:cxnLst/>
              <a:rect l="l" t="t" r="r" b="b"/>
              <a:pathLst>
                <a:path w="339725" h="224155">
                  <a:moveTo>
                    <a:pt x="0" y="223774"/>
                  </a:moveTo>
                  <a:lnTo>
                    <a:pt x="17210" y="181192"/>
                  </a:lnTo>
                  <a:lnTo>
                    <a:pt x="41063" y="142040"/>
                  </a:lnTo>
                  <a:lnTo>
                    <a:pt x="70908" y="106745"/>
                  </a:lnTo>
                  <a:lnTo>
                    <a:pt x="106096" y="75738"/>
                  </a:lnTo>
                  <a:lnTo>
                    <a:pt x="145979" y="49446"/>
                  </a:lnTo>
                  <a:lnTo>
                    <a:pt x="189907" y="28297"/>
                  </a:lnTo>
                  <a:lnTo>
                    <a:pt x="237231" y="12721"/>
                  </a:lnTo>
                  <a:lnTo>
                    <a:pt x="287302" y="3145"/>
                  </a:lnTo>
                  <a:lnTo>
                    <a:pt x="339471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49618" y="2580894"/>
              <a:ext cx="266065" cy="372745"/>
            </a:xfrm>
            <a:custGeom>
              <a:avLst/>
              <a:gdLst/>
              <a:ahLst/>
              <a:cxnLst/>
              <a:rect l="l" t="t" r="r" b="b"/>
              <a:pathLst>
                <a:path w="266065" h="372744">
                  <a:moveTo>
                    <a:pt x="203417" y="310020"/>
                  </a:moveTo>
                  <a:lnTo>
                    <a:pt x="179958" y="326770"/>
                  </a:lnTo>
                  <a:lnTo>
                    <a:pt x="265683" y="372237"/>
                  </a:lnTo>
                  <a:lnTo>
                    <a:pt x="257737" y="321818"/>
                  </a:lnTo>
                  <a:lnTo>
                    <a:pt x="211835" y="321818"/>
                  </a:lnTo>
                  <a:lnTo>
                    <a:pt x="203417" y="310020"/>
                  </a:lnTo>
                  <a:close/>
                </a:path>
                <a:path w="266065" h="372744">
                  <a:moveTo>
                    <a:pt x="227048" y="293147"/>
                  </a:moveTo>
                  <a:lnTo>
                    <a:pt x="203417" y="310020"/>
                  </a:lnTo>
                  <a:lnTo>
                    <a:pt x="211835" y="321818"/>
                  </a:lnTo>
                  <a:lnTo>
                    <a:pt x="235457" y="304926"/>
                  </a:lnTo>
                  <a:lnTo>
                    <a:pt x="227048" y="293147"/>
                  </a:lnTo>
                  <a:close/>
                </a:path>
                <a:path w="266065" h="372744">
                  <a:moveTo>
                    <a:pt x="250571" y="276351"/>
                  </a:moveTo>
                  <a:lnTo>
                    <a:pt x="227048" y="293147"/>
                  </a:lnTo>
                  <a:lnTo>
                    <a:pt x="235457" y="304926"/>
                  </a:lnTo>
                  <a:lnTo>
                    <a:pt x="211835" y="321818"/>
                  </a:lnTo>
                  <a:lnTo>
                    <a:pt x="257737" y="321818"/>
                  </a:lnTo>
                  <a:lnTo>
                    <a:pt x="250571" y="276351"/>
                  </a:lnTo>
                  <a:close/>
                </a:path>
                <a:path w="266065" h="372744">
                  <a:moveTo>
                    <a:pt x="62237" y="62297"/>
                  </a:moveTo>
                  <a:lnTo>
                    <a:pt x="38647" y="79111"/>
                  </a:lnTo>
                  <a:lnTo>
                    <a:pt x="203417" y="310020"/>
                  </a:lnTo>
                  <a:lnTo>
                    <a:pt x="227048" y="293147"/>
                  </a:lnTo>
                  <a:lnTo>
                    <a:pt x="62237" y="62297"/>
                  </a:lnTo>
                  <a:close/>
                </a:path>
                <a:path w="266065" h="372744">
                  <a:moveTo>
                    <a:pt x="0" y="0"/>
                  </a:moveTo>
                  <a:lnTo>
                    <a:pt x="15112" y="95885"/>
                  </a:lnTo>
                  <a:lnTo>
                    <a:pt x="38647" y="79111"/>
                  </a:lnTo>
                  <a:lnTo>
                    <a:pt x="30225" y="67310"/>
                  </a:lnTo>
                  <a:lnTo>
                    <a:pt x="53848" y="50545"/>
                  </a:lnTo>
                  <a:lnTo>
                    <a:pt x="78724" y="50545"/>
                  </a:lnTo>
                  <a:lnTo>
                    <a:pt x="85851" y="45466"/>
                  </a:lnTo>
                  <a:lnTo>
                    <a:pt x="0" y="0"/>
                  </a:lnTo>
                  <a:close/>
                </a:path>
                <a:path w="266065" h="372744">
                  <a:moveTo>
                    <a:pt x="53848" y="50545"/>
                  </a:moveTo>
                  <a:lnTo>
                    <a:pt x="30225" y="67310"/>
                  </a:lnTo>
                  <a:lnTo>
                    <a:pt x="38647" y="79111"/>
                  </a:lnTo>
                  <a:lnTo>
                    <a:pt x="62237" y="62297"/>
                  </a:lnTo>
                  <a:lnTo>
                    <a:pt x="53848" y="50545"/>
                  </a:lnTo>
                  <a:close/>
                </a:path>
                <a:path w="266065" h="372744">
                  <a:moveTo>
                    <a:pt x="78724" y="50545"/>
                  </a:moveTo>
                  <a:lnTo>
                    <a:pt x="53848" y="50545"/>
                  </a:lnTo>
                  <a:lnTo>
                    <a:pt x="62237" y="62297"/>
                  </a:lnTo>
                  <a:lnTo>
                    <a:pt x="78724" y="50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97168" y="2185416"/>
              <a:ext cx="906780" cy="307975"/>
            </a:xfrm>
            <a:custGeom>
              <a:avLst/>
              <a:gdLst/>
              <a:ahLst/>
              <a:cxnLst/>
              <a:rect l="l" t="t" r="r" b="b"/>
              <a:pathLst>
                <a:path w="906779" h="307975">
                  <a:moveTo>
                    <a:pt x="90678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906780" y="307848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80225" y="3167634"/>
              <a:ext cx="478790" cy="95250"/>
            </a:xfrm>
            <a:custGeom>
              <a:avLst/>
              <a:gdLst/>
              <a:ahLst/>
              <a:cxnLst/>
              <a:rect l="l" t="t" r="r" b="b"/>
              <a:pathLst>
                <a:path w="478790" h="95250">
                  <a:moveTo>
                    <a:pt x="85725" y="8001"/>
                  </a:moveTo>
                  <a:lnTo>
                    <a:pt x="0" y="53721"/>
                  </a:lnTo>
                  <a:lnTo>
                    <a:pt x="88011" y="94868"/>
                  </a:lnTo>
                  <a:lnTo>
                    <a:pt x="87259" y="66293"/>
                  </a:lnTo>
                  <a:lnTo>
                    <a:pt x="72771" y="66293"/>
                  </a:lnTo>
                  <a:lnTo>
                    <a:pt x="72009" y="37338"/>
                  </a:lnTo>
                  <a:lnTo>
                    <a:pt x="86487" y="36958"/>
                  </a:lnTo>
                  <a:lnTo>
                    <a:pt x="85725" y="8001"/>
                  </a:lnTo>
                  <a:close/>
                </a:path>
                <a:path w="478790" h="95250">
                  <a:moveTo>
                    <a:pt x="451897" y="28575"/>
                  </a:moveTo>
                  <a:lnTo>
                    <a:pt x="406019" y="28575"/>
                  </a:lnTo>
                  <a:lnTo>
                    <a:pt x="406780" y="57531"/>
                  </a:lnTo>
                  <a:lnTo>
                    <a:pt x="392302" y="57910"/>
                  </a:lnTo>
                  <a:lnTo>
                    <a:pt x="393065" y="86868"/>
                  </a:lnTo>
                  <a:lnTo>
                    <a:pt x="478790" y="41148"/>
                  </a:lnTo>
                  <a:lnTo>
                    <a:pt x="451897" y="28575"/>
                  </a:lnTo>
                  <a:close/>
                </a:path>
                <a:path w="478790" h="95250">
                  <a:moveTo>
                    <a:pt x="86487" y="36958"/>
                  </a:moveTo>
                  <a:lnTo>
                    <a:pt x="72009" y="37338"/>
                  </a:lnTo>
                  <a:lnTo>
                    <a:pt x="72771" y="66293"/>
                  </a:lnTo>
                  <a:lnTo>
                    <a:pt x="87249" y="65914"/>
                  </a:lnTo>
                  <a:lnTo>
                    <a:pt x="86487" y="36958"/>
                  </a:lnTo>
                  <a:close/>
                </a:path>
                <a:path w="478790" h="95250">
                  <a:moveTo>
                    <a:pt x="87249" y="65914"/>
                  </a:moveTo>
                  <a:lnTo>
                    <a:pt x="72771" y="66293"/>
                  </a:lnTo>
                  <a:lnTo>
                    <a:pt x="87259" y="66293"/>
                  </a:lnTo>
                  <a:lnTo>
                    <a:pt x="87249" y="65914"/>
                  </a:lnTo>
                  <a:close/>
                </a:path>
                <a:path w="478790" h="95250">
                  <a:moveTo>
                    <a:pt x="391540" y="28954"/>
                  </a:moveTo>
                  <a:lnTo>
                    <a:pt x="86487" y="36958"/>
                  </a:lnTo>
                  <a:lnTo>
                    <a:pt x="87249" y="65914"/>
                  </a:lnTo>
                  <a:lnTo>
                    <a:pt x="392302" y="57910"/>
                  </a:lnTo>
                  <a:lnTo>
                    <a:pt x="391540" y="28954"/>
                  </a:lnTo>
                  <a:close/>
                </a:path>
                <a:path w="478790" h="95250">
                  <a:moveTo>
                    <a:pt x="406019" y="28575"/>
                  </a:moveTo>
                  <a:lnTo>
                    <a:pt x="391540" y="28954"/>
                  </a:lnTo>
                  <a:lnTo>
                    <a:pt x="392302" y="57910"/>
                  </a:lnTo>
                  <a:lnTo>
                    <a:pt x="406780" y="57531"/>
                  </a:lnTo>
                  <a:lnTo>
                    <a:pt x="406019" y="28575"/>
                  </a:lnTo>
                  <a:close/>
                </a:path>
                <a:path w="478790" h="95250">
                  <a:moveTo>
                    <a:pt x="390778" y="0"/>
                  </a:moveTo>
                  <a:lnTo>
                    <a:pt x="391540" y="28954"/>
                  </a:lnTo>
                  <a:lnTo>
                    <a:pt x="406019" y="28575"/>
                  </a:lnTo>
                  <a:lnTo>
                    <a:pt x="451897" y="28575"/>
                  </a:lnTo>
                  <a:lnTo>
                    <a:pt x="390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17795" y="1451592"/>
            <a:ext cx="2948178" cy="2167901"/>
          </a:xfrm>
          <a:prstGeom prst="rect">
            <a:avLst/>
          </a:prstGeom>
          <a:ln w="25907">
            <a:noFill/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206625">
              <a:lnSpc>
                <a:spcPts val="2215"/>
              </a:lnSpc>
            </a:pPr>
            <a:r>
              <a:rPr sz="2000" spc="-590" dirty="0">
                <a:latin typeface="UKIJ Tughra"/>
                <a:cs typeface="UKIJ Tughra"/>
              </a:rPr>
              <a:t>𝜃</a:t>
            </a:r>
            <a:endParaRPr sz="2000" dirty="0">
              <a:latin typeface="UKIJ Tughra"/>
              <a:cs typeface="UKIJ Tughra"/>
            </a:endParaRPr>
          </a:p>
          <a:p>
            <a:pPr>
              <a:lnSpc>
                <a:spcPct val="100000"/>
              </a:lnSpc>
            </a:pPr>
            <a:endParaRPr sz="2000" dirty="0">
              <a:latin typeface="UKIJ Tughra"/>
              <a:cs typeface="UKIJ Tughra"/>
            </a:endParaRPr>
          </a:p>
          <a:p>
            <a:pPr>
              <a:lnSpc>
                <a:spcPct val="100000"/>
              </a:lnSpc>
            </a:pPr>
            <a:endParaRPr sz="2000" dirty="0">
              <a:latin typeface="UKIJ Tughra"/>
              <a:cs typeface="UKIJ Tughra"/>
            </a:endParaRPr>
          </a:p>
          <a:p>
            <a:pPr marL="128905">
              <a:lnSpc>
                <a:spcPct val="100000"/>
              </a:lnSpc>
              <a:spcBef>
                <a:spcPts val="1420"/>
              </a:spcBef>
            </a:pPr>
            <a:r>
              <a:rPr lang="zh-CN" altLang="en-US" sz="2000" spc="-555" dirty="0">
                <a:latin typeface="UKIJ Tughra"/>
                <a:cs typeface="UKIJ Tughra"/>
              </a:rPr>
              <a:t>                </a:t>
            </a:r>
            <a:endParaRPr lang="en-US" altLang="zh-CN" sz="2000" spc="-555" dirty="0">
              <a:latin typeface="UKIJ Tughra"/>
              <a:cs typeface="UKIJ Tughra"/>
            </a:endParaRPr>
          </a:p>
          <a:p>
            <a:pPr marL="128905">
              <a:lnSpc>
                <a:spcPct val="100000"/>
              </a:lnSpc>
              <a:spcBef>
                <a:spcPts val="1420"/>
              </a:spcBef>
            </a:pPr>
            <a:r>
              <a:rPr lang="en-US" altLang="zh-CN" sz="2000" spc="100" dirty="0">
                <a:latin typeface="UKIJ Tughra"/>
                <a:cs typeface="UKIJ Tughra"/>
              </a:rPr>
              <a:t>                  </a:t>
            </a:r>
            <a:r>
              <a:rPr sz="2000" spc="100" dirty="0">
                <a:latin typeface="UKIJ Tughra"/>
                <a:cs typeface="UKIJ Tughra"/>
              </a:rPr>
              <a:t>𝑑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17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A5D9A0FF-54C7-4F4A-A84A-3A88BEA89D4D}"/>
              </a:ext>
            </a:extLst>
          </p:cNvPr>
          <p:cNvSpPr/>
          <p:nvPr/>
        </p:nvSpPr>
        <p:spPr>
          <a:xfrm rot="229503">
            <a:off x="5966522" y="1662794"/>
            <a:ext cx="1071074" cy="1281080"/>
          </a:xfrm>
          <a:custGeom>
            <a:avLst/>
            <a:gdLst/>
            <a:ahLst/>
            <a:cxnLst/>
            <a:rect l="l" t="t" r="r" b="b"/>
            <a:pathLst>
              <a:path w="695325" h="831214">
                <a:moveTo>
                  <a:pt x="628521" y="773593"/>
                </a:moveTo>
                <a:lnTo>
                  <a:pt x="606298" y="792099"/>
                </a:lnTo>
                <a:lnTo>
                  <a:pt x="695198" y="831088"/>
                </a:lnTo>
                <a:lnTo>
                  <a:pt x="684371" y="784732"/>
                </a:lnTo>
                <a:lnTo>
                  <a:pt x="637794" y="784732"/>
                </a:lnTo>
                <a:lnTo>
                  <a:pt x="628521" y="773593"/>
                </a:lnTo>
                <a:close/>
              </a:path>
              <a:path w="695325" h="831214">
                <a:moveTo>
                  <a:pt x="650764" y="755071"/>
                </a:moveTo>
                <a:lnTo>
                  <a:pt x="628521" y="773593"/>
                </a:lnTo>
                <a:lnTo>
                  <a:pt x="637794" y="784732"/>
                </a:lnTo>
                <a:lnTo>
                  <a:pt x="660019" y="766190"/>
                </a:lnTo>
                <a:lnTo>
                  <a:pt x="650764" y="755071"/>
                </a:lnTo>
                <a:close/>
              </a:path>
              <a:path w="695325" h="831214">
                <a:moveTo>
                  <a:pt x="673100" y="736473"/>
                </a:moveTo>
                <a:lnTo>
                  <a:pt x="650764" y="755071"/>
                </a:lnTo>
                <a:lnTo>
                  <a:pt x="660019" y="766190"/>
                </a:lnTo>
                <a:lnTo>
                  <a:pt x="637794" y="784732"/>
                </a:lnTo>
                <a:lnTo>
                  <a:pt x="684371" y="784732"/>
                </a:lnTo>
                <a:lnTo>
                  <a:pt x="673100" y="736473"/>
                </a:lnTo>
                <a:close/>
              </a:path>
              <a:path w="695325" h="831214">
                <a:moveTo>
                  <a:pt x="22351" y="0"/>
                </a:moveTo>
                <a:lnTo>
                  <a:pt x="0" y="18542"/>
                </a:lnTo>
                <a:lnTo>
                  <a:pt x="628521" y="773593"/>
                </a:lnTo>
                <a:lnTo>
                  <a:pt x="650764" y="755071"/>
                </a:lnTo>
                <a:lnTo>
                  <a:pt x="223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99EF21D1-A60B-4155-BDE3-0239B181D682}"/>
              </a:ext>
            </a:extLst>
          </p:cNvPr>
          <p:cNvSpPr/>
          <p:nvPr/>
        </p:nvSpPr>
        <p:spPr>
          <a:xfrm rot="229503">
            <a:off x="6697887" y="1684475"/>
            <a:ext cx="1071074" cy="1281080"/>
          </a:xfrm>
          <a:custGeom>
            <a:avLst/>
            <a:gdLst/>
            <a:ahLst/>
            <a:cxnLst/>
            <a:rect l="l" t="t" r="r" b="b"/>
            <a:pathLst>
              <a:path w="695325" h="831214">
                <a:moveTo>
                  <a:pt x="628521" y="773593"/>
                </a:moveTo>
                <a:lnTo>
                  <a:pt x="606298" y="792099"/>
                </a:lnTo>
                <a:lnTo>
                  <a:pt x="695198" y="831088"/>
                </a:lnTo>
                <a:lnTo>
                  <a:pt x="684371" y="784732"/>
                </a:lnTo>
                <a:lnTo>
                  <a:pt x="637794" y="784732"/>
                </a:lnTo>
                <a:lnTo>
                  <a:pt x="628521" y="773593"/>
                </a:lnTo>
                <a:close/>
              </a:path>
              <a:path w="695325" h="831214">
                <a:moveTo>
                  <a:pt x="650764" y="755071"/>
                </a:moveTo>
                <a:lnTo>
                  <a:pt x="628521" y="773593"/>
                </a:lnTo>
                <a:lnTo>
                  <a:pt x="637794" y="784732"/>
                </a:lnTo>
                <a:lnTo>
                  <a:pt x="660019" y="766190"/>
                </a:lnTo>
                <a:lnTo>
                  <a:pt x="650764" y="755071"/>
                </a:lnTo>
                <a:close/>
              </a:path>
              <a:path w="695325" h="831214">
                <a:moveTo>
                  <a:pt x="673100" y="736473"/>
                </a:moveTo>
                <a:lnTo>
                  <a:pt x="650764" y="755071"/>
                </a:lnTo>
                <a:lnTo>
                  <a:pt x="660019" y="766190"/>
                </a:lnTo>
                <a:lnTo>
                  <a:pt x="637794" y="784732"/>
                </a:lnTo>
                <a:lnTo>
                  <a:pt x="684371" y="784732"/>
                </a:lnTo>
                <a:lnTo>
                  <a:pt x="673100" y="736473"/>
                </a:lnTo>
                <a:close/>
              </a:path>
              <a:path w="695325" h="831214">
                <a:moveTo>
                  <a:pt x="22351" y="0"/>
                </a:moveTo>
                <a:lnTo>
                  <a:pt x="0" y="18542"/>
                </a:lnTo>
                <a:lnTo>
                  <a:pt x="628521" y="773593"/>
                </a:lnTo>
                <a:lnTo>
                  <a:pt x="650764" y="755071"/>
                </a:lnTo>
                <a:lnTo>
                  <a:pt x="223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6991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Primer: WiFi-based </a:t>
            </a:r>
            <a:r>
              <a:rPr dirty="0"/>
              <a:t>User</a:t>
            </a:r>
            <a:r>
              <a:rPr spc="-65"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81866" y="1478064"/>
            <a:ext cx="6651625" cy="2533650"/>
            <a:chOff x="1381866" y="1478064"/>
            <a:chExt cx="6651625" cy="2533650"/>
          </a:xfrm>
        </p:grpSpPr>
        <p:sp>
          <p:nvSpPr>
            <p:cNvPr id="4" name="object 4"/>
            <p:cNvSpPr/>
            <p:nvPr/>
          </p:nvSpPr>
          <p:spPr>
            <a:xfrm>
              <a:off x="2302763" y="2369819"/>
              <a:ext cx="150875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7040" y="1539103"/>
              <a:ext cx="509158" cy="571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4283" y="1626387"/>
              <a:ext cx="331452" cy="4016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5197" y="1837181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8"/>
                  </a:lnTo>
                  <a:lnTo>
                    <a:pt x="18033" y="558164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8"/>
                  </a:moveTo>
                  <a:lnTo>
                    <a:pt x="626363" y="33908"/>
                  </a:lnTo>
                  <a:lnTo>
                    <a:pt x="644397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8"/>
                  </a:lnTo>
                  <a:close/>
                </a:path>
                <a:path w="692150" h="558164">
                  <a:moveTo>
                    <a:pt x="626363" y="33908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7" y="56514"/>
                  </a:lnTo>
                  <a:lnTo>
                    <a:pt x="626363" y="33908"/>
                  </a:lnTo>
                  <a:close/>
                </a:path>
                <a:path w="692150" h="558164">
                  <a:moveTo>
                    <a:pt x="691895" y="0"/>
                  </a:moveTo>
                  <a:lnTo>
                    <a:pt x="596900" y="20446"/>
                  </a:lnTo>
                  <a:lnTo>
                    <a:pt x="615011" y="43001"/>
                  </a:lnTo>
                  <a:lnTo>
                    <a:pt x="626363" y="33908"/>
                  </a:lnTo>
                  <a:lnTo>
                    <a:pt x="676260" y="33908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815845"/>
              <a:ext cx="379730" cy="5715"/>
            </a:xfrm>
            <a:custGeom>
              <a:avLst/>
              <a:gdLst/>
              <a:ahLst/>
              <a:cxnLst/>
              <a:rect l="l" t="t" r="r" b="b"/>
              <a:pathLst>
                <a:path w="379730" h="5714">
                  <a:moveTo>
                    <a:pt x="379221" y="0"/>
                  </a:moveTo>
                  <a:lnTo>
                    <a:pt x="0" y="5587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3628" y="1811401"/>
              <a:ext cx="87630" cy="138430"/>
            </a:xfrm>
            <a:custGeom>
              <a:avLst/>
              <a:gdLst/>
              <a:ahLst/>
              <a:cxnLst/>
              <a:rect l="l" t="t" r="r" b="b"/>
              <a:pathLst>
                <a:path w="87630" h="138430">
                  <a:moveTo>
                    <a:pt x="87629" y="138430"/>
                  </a:moveTo>
                  <a:lnTo>
                    <a:pt x="50613" y="117693"/>
                  </a:lnTo>
                  <a:lnTo>
                    <a:pt x="22383" y="85693"/>
                  </a:lnTo>
                  <a:lnTo>
                    <a:pt x="4869" y="45454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866" y="1478064"/>
              <a:ext cx="567635" cy="5154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0385" y="1564005"/>
              <a:ext cx="406883" cy="3382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6973" y="1902713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4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5" y="479679"/>
                  </a:lnTo>
                  <a:lnTo>
                    <a:pt x="645540" y="456311"/>
                  </a:lnTo>
                  <a:lnTo>
                    <a:pt x="78577" y="39799"/>
                  </a:lnTo>
                  <a:close/>
                </a:path>
                <a:path w="645794" h="480060">
                  <a:moveTo>
                    <a:pt x="0" y="0"/>
                  </a:moveTo>
                  <a:lnTo>
                    <a:pt x="44323" y="86487"/>
                  </a:lnTo>
                  <a:lnTo>
                    <a:pt x="61491" y="63086"/>
                  </a:lnTo>
                  <a:lnTo>
                    <a:pt x="49783" y="54483"/>
                  </a:lnTo>
                  <a:lnTo>
                    <a:pt x="66928" y="31242"/>
                  </a:lnTo>
                  <a:lnTo>
                    <a:pt x="84856" y="31242"/>
                  </a:lnTo>
                  <a:lnTo>
                    <a:pt x="95757" y="16383"/>
                  </a:lnTo>
                  <a:lnTo>
                    <a:pt x="0" y="0"/>
                  </a:lnTo>
                  <a:close/>
                </a:path>
                <a:path w="645794" h="480060">
                  <a:moveTo>
                    <a:pt x="66928" y="31242"/>
                  </a:moveTo>
                  <a:lnTo>
                    <a:pt x="49783" y="54483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8" y="31242"/>
                  </a:lnTo>
                  <a:close/>
                </a:path>
                <a:path w="645794" h="480060">
                  <a:moveTo>
                    <a:pt x="84856" y="31242"/>
                  </a:moveTo>
                  <a:lnTo>
                    <a:pt x="66928" y="31242"/>
                  </a:lnTo>
                  <a:lnTo>
                    <a:pt x="78577" y="39799"/>
                  </a:lnTo>
                  <a:lnTo>
                    <a:pt x="84856" y="3124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161" y="1895094"/>
              <a:ext cx="46355" cy="325755"/>
            </a:xfrm>
            <a:custGeom>
              <a:avLst/>
              <a:gdLst/>
              <a:ahLst/>
              <a:cxnLst/>
              <a:rect l="l" t="t" r="r" b="b"/>
              <a:pathLst>
                <a:path w="46355" h="325755">
                  <a:moveTo>
                    <a:pt x="0" y="0"/>
                  </a:moveTo>
                  <a:lnTo>
                    <a:pt x="46355" y="325374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8911" y="2025395"/>
              <a:ext cx="183641" cy="1412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3225" y="2646299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0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0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0661" y="3105150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8015" y="37249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1E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4867" y="3156203"/>
              <a:ext cx="80010" cy="107314"/>
            </a:xfrm>
            <a:custGeom>
              <a:avLst/>
              <a:gdLst/>
              <a:ahLst/>
              <a:cxnLst/>
              <a:rect l="l" t="t" r="r" b="b"/>
              <a:pathLst>
                <a:path w="80010" h="107314">
                  <a:moveTo>
                    <a:pt x="3978" y="106806"/>
                  </a:moveTo>
                  <a:lnTo>
                    <a:pt x="0" y="74134"/>
                  </a:lnTo>
                  <a:lnTo>
                    <a:pt x="12630" y="43545"/>
                  </a:lnTo>
                  <a:lnTo>
                    <a:pt x="39858" y="17885"/>
                  </a:lnTo>
                  <a:lnTo>
                    <a:pt x="79670" y="0"/>
                  </a:lnTo>
                </a:path>
              </a:pathLst>
            </a:custGeom>
            <a:ln w="28956">
              <a:solidFill>
                <a:srgbClr val="001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2927" y="3305556"/>
              <a:ext cx="673595" cy="6278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8170" y="3410673"/>
              <a:ext cx="467337" cy="4230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4995" y="2860490"/>
              <a:ext cx="2088110" cy="11506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4560" y="2919983"/>
              <a:ext cx="1964436" cy="1008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25918" y="1689354"/>
              <a:ext cx="0" cy="1273175"/>
            </a:xfrm>
            <a:custGeom>
              <a:avLst/>
              <a:gdLst/>
              <a:ahLst/>
              <a:cxnLst/>
              <a:rect l="l" t="t" r="r" b="b"/>
              <a:pathLst>
                <a:path h="1273175">
                  <a:moveTo>
                    <a:pt x="0" y="127304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21986" y="1614042"/>
              <a:ext cx="2504440" cy="1378585"/>
            </a:xfrm>
            <a:custGeom>
              <a:avLst/>
              <a:gdLst/>
              <a:ahLst/>
              <a:cxnLst/>
              <a:rect l="l" t="t" r="r" b="b"/>
              <a:pathLst>
                <a:path w="2504440" h="1378585">
                  <a:moveTo>
                    <a:pt x="1022223" y="1378204"/>
                  </a:moveTo>
                  <a:lnTo>
                    <a:pt x="1010323" y="1313561"/>
                  </a:lnTo>
                  <a:lnTo>
                    <a:pt x="999109" y="1252601"/>
                  </a:lnTo>
                  <a:lnTo>
                    <a:pt x="968717" y="1275473"/>
                  </a:lnTo>
                  <a:lnTo>
                    <a:pt x="30480" y="28829"/>
                  </a:lnTo>
                  <a:lnTo>
                    <a:pt x="0" y="51689"/>
                  </a:lnTo>
                  <a:lnTo>
                    <a:pt x="938263" y="1298384"/>
                  </a:lnTo>
                  <a:lnTo>
                    <a:pt x="907796" y="1321308"/>
                  </a:lnTo>
                  <a:lnTo>
                    <a:pt x="1022223" y="1378204"/>
                  </a:lnTo>
                  <a:close/>
                </a:path>
                <a:path w="2504440" h="1378585">
                  <a:moveTo>
                    <a:pt x="1769872" y="1349248"/>
                  </a:moveTo>
                  <a:lnTo>
                    <a:pt x="1758492" y="1284097"/>
                  </a:lnTo>
                  <a:lnTo>
                    <a:pt x="1747901" y="1223391"/>
                  </a:lnTo>
                  <a:lnTo>
                    <a:pt x="1717255" y="1246035"/>
                  </a:lnTo>
                  <a:lnTo>
                    <a:pt x="795655" y="0"/>
                  </a:lnTo>
                  <a:lnTo>
                    <a:pt x="764921" y="22606"/>
                  </a:lnTo>
                  <a:lnTo>
                    <a:pt x="1686509" y="1268755"/>
                  </a:lnTo>
                  <a:lnTo>
                    <a:pt x="1655953" y="1291336"/>
                  </a:lnTo>
                  <a:lnTo>
                    <a:pt x="1769872" y="1349248"/>
                  </a:lnTo>
                  <a:close/>
                </a:path>
                <a:path w="2504440" h="1378585">
                  <a:moveTo>
                    <a:pt x="2504440" y="1375156"/>
                  </a:moveTo>
                  <a:lnTo>
                    <a:pt x="2493060" y="1310005"/>
                  </a:lnTo>
                  <a:lnTo>
                    <a:pt x="2482469" y="1249299"/>
                  </a:lnTo>
                  <a:lnTo>
                    <a:pt x="2451824" y="1271943"/>
                  </a:lnTo>
                  <a:lnTo>
                    <a:pt x="1530223" y="25908"/>
                  </a:lnTo>
                  <a:lnTo>
                    <a:pt x="1499489" y="48514"/>
                  </a:lnTo>
                  <a:lnTo>
                    <a:pt x="2421077" y="1294663"/>
                  </a:lnTo>
                  <a:lnTo>
                    <a:pt x="2390521" y="1317244"/>
                  </a:lnTo>
                  <a:lnTo>
                    <a:pt x="2504440" y="137515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3837" y="2660141"/>
              <a:ext cx="454659" cy="290830"/>
            </a:xfrm>
            <a:custGeom>
              <a:avLst/>
              <a:gdLst/>
              <a:ahLst/>
              <a:cxnLst/>
              <a:rect l="l" t="t" r="r" b="b"/>
              <a:pathLst>
                <a:path w="454659" h="290830">
                  <a:moveTo>
                    <a:pt x="0" y="290830"/>
                  </a:moveTo>
                  <a:lnTo>
                    <a:pt x="454279" y="0"/>
                  </a:lnTo>
                </a:path>
              </a:pathLst>
            </a:custGeom>
            <a:ln w="289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2095" y="2283713"/>
              <a:ext cx="339725" cy="224154"/>
            </a:xfrm>
            <a:custGeom>
              <a:avLst/>
              <a:gdLst/>
              <a:ahLst/>
              <a:cxnLst/>
              <a:rect l="l" t="t" r="r" b="b"/>
              <a:pathLst>
                <a:path w="339725" h="224155">
                  <a:moveTo>
                    <a:pt x="0" y="223774"/>
                  </a:moveTo>
                  <a:lnTo>
                    <a:pt x="17210" y="181192"/>
                  </a:lnTo>
                  <a:lnTo>
                    <a:pt x="41063" y="142040"/>
                  </a:lnTo>
                  <a:lnTo>
                    <a:pt x="70908" y="106745"/>
                  </a:lnTo>
                  <a:lnTo>
                    <a:pt x="106096" y="75738"/>
                  </a:lnTo>
                  <a:lnTo>
                    <a:pt x="145979" y="49446"/>
                  </a:lnTo>
                  <a:lnTo>
                    <a:pt x="189907" y="28297"/>
                  </a:lnTo>
                  <a:lnTo>
                    <a:pt x="237231" y="12721"/>
                  </a:lnTo>
                  <a:lnTo>
                    <a:pt x="287302" y="3145"/>
                  </a:lnTo>
                  <a:lnTo>
                    <a:pt x="339471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49618" y="2580894"/>
              <a:ext cx="266065" cy="372745"/>
            </a:xfrm>
            <a:custGeom>
              <a:avLst/>
              <a:gdLst/>
              <a:ahLst/>
              <a:cxnLst/>
              <a:rect l="l" t="t" r="r" b="b"/>
              <a:pathLst>
                <a:path w="266065" h="372744">
                  <a:moveTo>
                    <a:pt x="203417" y="310020"/>
                  </a:moveTo>
                  <a:lnTo>
                    <a:pt x="179958" y="326770"/>
                  </a:lnTo>
                  <a:lnTo>
                    <a:pt x="265683" y="372237"/>
                  </a:lnTo>
                  <a:lnTo>
                    <a:pt x="257737" y="321818"/>
                  </a:lnTo>
                  <a:lnTo>
                    <a:pt x="211835" y="321818"/>
                  </a:lnTo>
                  <a:lnTo>
                    <a:pt x="203417" y="310020"/>
                  </a:lnTo>
                  <a:close/>
                </a:path>
                <a:path w="266065" h="372744">
                  <a:moveTo>
                    <a:pt x="227048" y="293147"/>
                  </a:moveTo>
                  <a:lnTo>
                    <a:pt x="203417" y="310020"/>
                  </a:lnTo>
                  <a:lnTo>
                    <a:pt x="211835" y="321818"/>
                  </a:lnTo>
                  <a:lnTo>
                    <a:pt x="235457" y="304926"/>
                  </a:lnTo>
                  <a:lnTo>
                    <a:pt x="227048" y="293147"/>
                  </a:lnTo>
                  <a:close/>
                </a:path>
                <a:path w="266065" h="372744">
                  <a:moveTo>
                    <a:pt x="250571" y="276351"/>
                  </a:moveTo>
                  <a:lnTo>
                    <a:pt x="227048" y="293147"/>
                  </a:lnTo>
                  <a:lnTo>
                    <a:pt x="235457" y="304926"/>
                  </a:lnTo>
                  <a:lnTo>
                    <a:pt x="211835" y="321818"/>
                  </a:lnTo>
                  <a:lnTo>
                    <a:pt x="257737" y="321818"/>
                  </a:lnTo>
                  <a:lnTo>
                    <a:pt x="250571" y="276351"/>
                  </a:lnTo>
                  <a:close/>
                </a:path>
                <a:path w="266065" h="372744">
                  <a:moveTo>
                    <a:pt x="62237" y="62297"/>
                  </a:moveTo>
                  <a:lnTo>
                    <a:pt x="38647" y="79111"/>
                  </a:lnTo>
                  <a:lnTo>
                    <a:pt x="203417" y="310020"/>
                  </a:lnTo>
                  <a:lnTo>
                    <a:pt x="227048" y="293147"/>
                  </a:lnTo>
                  <a:lnTo>
                    <a:pt x="62237" y="62297"/>
                  </a:lnTo>
                  <a:close/>
                </a:path>
                <a:path w="266065" h="372744">
                  <a:moveTo>
                    <a:pt x="0" y="0"/>
                  </a:moveTo>
                  <a:lnTo>
                    <a:pt x="15112" y="95885"/>
                  </a:lnTo>
                  <a:lnTo>
                    <a:pt x="38647" y="79111"/>
                  </a:lnTo>
                  <a:lnTo>
                    <a:pt x="30225" y="67310"/>
                  </a:lnTo>
                  <a:lnTo>
                    <a:pt x="53848" y="50545"/>
                  </a:lnTo>
                  <a:lnTo>
                    <a:pt x="78724" y="50545"/>
                  </a:lnTo>
                  <a:lnTo>
                    <a:pt x="85851" y="45466"/>
                  </a:lnTo>
                  <a:lnTo>
                    <a:pt x="0" y="0"/>
                  </a:lnTo>
                  <a:close/>
                </a:path>
                <a:path w="266065" h="372744">
                  <a:moveTo>
                    <a:pt x="53848" y="50545"/>
                  </a:moveTo>
                  <a:lnTo>
                    <a:pt x="30225" y="67310"/>
                  </a:lnTo>
                  <a:lnTo>
                    <a:pt x="38647" y="79111"/>
                  </a:lnTo>
                  <a:lnTo>
                    <a:pt x="62237" y="62297"/>
                  </a:lnTo>
                  <a:lnTo>
                    <a:pt x="53848" y="50545"/>
                  </a:lnTo>
                  <a:close/>
                </a:path>
                <a:path w="266065" h="372744">
                  <a:moveTo>
                    <a:pt x="78724" y="50545"/>
                  </a:moveTo>
                  <a:lnTo>
                    <a:pt x="53848" y="50545"/>
                  </a:lnTo>
                  <a:lnTo>
                    <a:pt x="62237" y="62297"/>
                  </a:lnTo>
                  <a:lnTo>
                    <a:pt x="78724" y="50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97168" y="2185416"/>
              <a:ext cx="906780" cy="307975"/>
            </a:xfrm>
            <a:custGeom>
              <a:avLst/>
              <a:gdLst/>
              <a:ahLst/>
              <a:cxnLst/>
              <a:rect l="l" t="t" r="r" b="b"/>
              <a:pathLst>
                <a:path w="906779" h="307975">
                  <a:moveTo>
                    <a:pt x="90678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906780" y="307848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80225" y="3167634"/>
              <a:ext cx="478790" cy="95250"/>
            </a:xfrm>
            <a:custGeom>
              <a:avLst/>
              <a:gdLst/>
              <a:ahLst/>
              <a:cxnLst/>
              <a:rect l="l" t="t" r="r" b="b"/>
              <a:pathLst>
                <a:path w="478790" h="95250">
                  <a:moveTo>
                    <a:pt x="85725" y="8001"/>
                  </a:moveTo>
                  <a:lnTo>
                    <a:pt x="0" y="53721"/>
                  </a:lnTo>
                  <a:lnTo>
                    <a:pt x="88011" y="94868"/>
                  </a:lnTo>
                  <a:lnTo>
                    <a:pt x="87259" y="66293"/>
                  </a:lnTo>
                  <a:lnTo>
                    <a:pt x="72771" y="66293"/>
                  </a:lnTo>
                  <a:lnTo>
                    <a:pt x="72009" y="37338"/>
                  </a:lnTo>
                  <a:lnTo>
                    <a:pt x="86487" y="36958"/>
                  </a:lnTo>
                  <a:lnTo>
                    <a:pt x="85725" y="8001"/>
                  </a:lnTo>
                  <a:close/>
                </a:path>
                <a:path w="478790" h="95250">
                  <a:moveTo>
                    <a:pt x="451897" y="28575"/>
                  </a:moveTo>
                  <a:lnTo>
                    <a:pt x="406019" y="28575"/>
                  </a:lnTo>
                  <a:lnTo>
                    <a:pt x="406780" y="57531"/>
                  </a:lnTo>
                  <a:lnTo>
                    <a:pt x="392302" y="57910"/>
                  </a:lnTo>
                  <a:lnTo>
                    <a:pt x="393065" y="86868"/>
                  </a:lnTo>
                  <a:lnTo>
                    <a:pt x="478790" y="41148"/>
                  </a:lnTo>
                  <a:lnTo>
                    <a:pt x="451897" y="28575"/>
                  </a:lnTo>
                  <a:close/>
                </a:path>
                <a:path w="478790" h="95250">
                  <a:moveTo>
                    <a:pt x="86487" y="36958"/>
                  </a:moveTo>
                  <a:lnTo>
                    <a:pt x="72009" y="37338"/>
                  </a:lnTo>
                  <a:lnTo>
                    <a:pt x="72771" y="66293"/>
                  </a:lnTo>
                  <a:lnTo>
                    <a:pt x="87249" y="65914"/>
                  </a:lnTo>
                  <a:lnTo>
                    <a:pt x="86487" y="36958"/>
                  </a:lnTo>
                  <a:close/>
                </a:path>
                <a:path w="478790" h="95250">
                  <a:moveTo>
                    <a:pt x="87249" y="65914"/>
                  </a:moveTo>
                  <a:lnTo>
                    <a:pt x="72771" y="66293"/>
                  </a:lnTo>
                  <a:lnTo>
                    <a:pt x="87259" y="66293"/>
                  </a:lnTo>
                  <a:lnTo>
                    <a:pt x="87249" y="65914"/>
                  </a:lnTo>
                  <a:close/>
                </a:path>
                <a:path w="478790" h="95250">
                  <a:moveTo>
                    <a:pt x="391540" y="28954"/>
                  </a:moveTo>
                  <a:lnTo>
                    <a:pt x="86487" y="36958"/>
                  </a:lnTo>
                  <a:lnTo>
                    <a:pt x="87249" y="65914"/>
                  </a:lnTo>
                  <a:lnTo>
                    <a:pt x="392302" y="57910"/>
                  </a:lnTo>
                  <a:lnTo>
                    <a:pt x="391540" y="28954"/>
                  </a:lnTo>
                  <a:close/>
                </a:path>
                <a:path w="478790" h="95250">
                  <a:moveTo>
                    <a:pt x="406019" y="28575"/>
                  </a:moveTo>
                  <a:lnTo>
                    <a:pt x="391540" y="28954"/>
                  </a:lnTo>
                  <a:lnTo>
                    <a:pt x="392302" y="57910"/>
                  </a:lnTo>
                  <a:lnTo>
                    <a:pt x="406780" y="57531"/>
                  </a:lnTo>
                  <a:lnTo>
                    <a:pt x="406019" y="28575"/>
                  </a:lnTo>
                  <a:close/>
                </a:path>
                <a:path w="478790" h="95250">
                  <a:moveTo>
                    <a:pt x="390778" y="0"/>
                  </a:moveTo>
                  <a:lnTo>
                    <a:pt x="391540" y="28954"/>
                  </a:lnTo>
                  <a:lnTo>
                    <a:pt x="406019" y="28575"/>
                  </a:lnTo>
                  <a:lnTo>
                    <a:pt x="451897" y="28575"/>
                  </a:lnTo>
                  <a:lnTo>
                    <a:pt x="390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50163" y="4120896"/>
            <a:ext cx="8044180" cy="547370"/>
          </a:xfrm>
          <a:custGeom>
            <a:avLst/>
            <a:gdLst/>
            <a:ahLst/>
            <a:cxnLst/>
            <a:rect l="l" t="t" r="r" b="b"/>
            <a:pathLst>
              <a:path w="8044180" h="547370">
                <a:moveTo>
                  <a:pt x="7952485" y="0"/>
                </a:moveTo>
                <a:lnTo>
                  <a:pt x="91186" y="0"/>
                </a:lnTo>
                <a:lnTo>
                  <a:pt x="55694" y="7166"/>
                </a:lnTo>
                <a:lnTo>
                  <a:pt x="26709" y="26709"/>
                </a:lnTo>
                <a:lnTo>
                  <a:pt x="7166" y="55694"/>
                </a:lnTo>
                <a:lnTo>
                  <a:pt x="0" y="91185"/>
                </a:lnTo>
                <a:lnTo>
                  <a:pt x="0" y="455929"/>
                </a:lnTo>
                <a:lnTo>
                  <a:pt x="7166" y="491421"/>
                </a:lnTo>
                <a:lnTo>
                  <a:pt x="26709" y="520406"/>
                </a:lnTo>
                <a:lnTo>
                  <a:pt x="55694" y="539949"/>
                </a:lnTo>
                <a:lnTo>
                  <a:pt x="91186" y="547115"/>
                </a:lnTo>
                <a:lnTo>
                  <a:pt x="7952485" y="547115"/>
                </a:lnTo>
                <a:lnTo>
                  <a:pt x="7988004" y="539949"/>
                </a:lnTo>
                <a:lnTo>
                  <a:pt x="8016986" y="520406"/>
                </a:lnTo>
                <a:lnTo>
                  <a:pt x="8036514" y="491421"/>
                </a:lnTo>
                <a:lnTo>
                  <a:pt x="8043671" y="455929"/>
                </a:lnTo>
                <a:lnTo>
                  <a:pt x="8043671" y="91185"/>
                </a:lnTo>
                <a:lnTo>
                  <a:pt x="8036514" y="55694"/>
                </a:lnTo>
                <a:lnTo>
                  <a:pt x="8016986" y="26709"/>
                </a:lnTo>
                <a:lnTo>
                  <a:pt x="7988004" y="7166"/>
                </a:lnTo>
                <a:lnTo>
                  <a:pt x="79524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50010" y="4222800"/>
            <a:ext cx="6440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What happens when there are errors in Anchor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18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AA3CDDD1-4376-43A5-9E34-C9E50EA65D8F}"/>
              </a:ext>
            </a:extLst>
          </p:cNvPr>
          <p:cNvSpPr txBox="1"/>
          <p:nvPr/>
        </p:nvSpPr>
        <p:spPr>
          <a:xfrm>
            <a:off x="5194553" y="1640585"/>
            <a:ext cx="2948178" cy="2167901"/>
          </a:xfrm>
          <a:prstGeom prst="rect">
            <a:avLst/>
          </a:prstGeom>
          <a:ln w="25907">
            <a:noFill/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206625">
              <a:lnSpc>
                <a:spcPts val="2215"/>
              </a:lnSpc>
            </a:pPr>
            <a:r>
              <a:rPr sz="2000" spc="-590" dirty="0">
                <a:latin typeface="UKIJ Tughra"/>
                <a:cs typeface="UKIJ Tughra"/>
              </a:rPr>
              <a:t>𝜃</a:t>
            </a:r>
            <a:endParaRPr sz="2000" dirty="0">
              <a:latin typeface="UKIJ Tughra"/>
              <a:cs typeface="UKIJ Tughra"/>
            </a:endParaRPr>
          </a:p>
          <a:p>
            <a:pPr>
              <a:lnSpc>
                <a:spcPct val="100000"/>
              </a:lnSpc>
            </a:pPr>
            <a:endParaRPr sz="2000" dirty="0">
              <a:latin typeface="UKIJ Tughra"/>
              <a:cs typeface="UKIJ Tughra"/>
            </a:endParaRPr>
          </a:p>
          <a:p>
            <a:pPr>
              <a:lnSpc>
                <a:spcPct val="100000"/>
              </a:lnSpc>
            </a:pPr>
            <a:endParaRPr sz="2000" dirty="0">
              <a:latin typeface="UKIJ Tughra"/>
              <a:cs typeface="UKIJ Tughra"/>
            </a:endParaRPr>
          </a:p>
          <a:p>
            <a:pPr marL="128905">
              <a:lnSpc>
                <a:spcPct val="100000"/>
              </a:lnSpc>
              <a:spcBef>
                <a:spcPts val="1420"/>
              </a:spcBef>
            </a:pPr>
            <a:r>
              <a:rPr lang="zh-CN" altLang="en-US" sz="2000" spc="-555" dirty="0">
                <a:latin typeface="UKIJ Tughra"/>
                <a:cs typeface="UKIJ Tughra"/>
              </a:rPr>
              <a:t>                </a:t>
            </a:r>
            <a:endParaRPr lang="en-US" altLang="zh-CN" sz="2000" spc="-555" dirty="0">
              <a:latin typeface="UKIJ Tughra"/>
              <a:cs typeface="UKIJ Tughra"/>
            </a:endParaRPr>
          </a:p>
          <a:p>
            <a:pPr marL="128905">
              <a:lnSpc>
                <a:spcPct val="100000"/>
              </a:lnSpc>
              <a:spcBef>
                <a:spcPts val="1420"/>
              </a:spcBef>
            </a:pPr>
            <a:r>
              <a:rPr lang="en-US" altLang="zh-CN" sz="2000" spc="100" dirty="0">
                <a:latin typeface="UKIJ Tughra"/>
                <a:cs typeface="UKIJ Tughra"/>
              </a:rPr>
              <a:t>                  </a:t>
            </a:r>
            <a:r>
              <a:rPr sz="2000" spc="100" dirty="0">
                <a:latin typeface="UKIJ Tughra"/>
                <a:cs typeface="UKIJ Tughra"/>
              </a:rPr>
              <a:t>𝑑</a:t>
            </a: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CC59D67E-5E86-46D0-AE79-A1DD720AB407}"/>
              </a:ext>
            </a:extLst>
          </p:cNvPr>
          <p:cNvSpPr/>
          <p:nvPr/>
        </p:nvSpPr>
        <p:spPr>
          <a:xfrm rot="229503">
            <a:off x="5966522" y="1662794"/>
            <a:ext cx="1071074" cy="1281080"/>
          </a:xfrm>
          <a:custGeom>
            <a:avLst/>
            <a:gdLst/>
            <a:ahLst/>
            <a:cxnLst/>
            <a:rect l="l" t="t" r="r" b="b"/>
            <a:pathLst>
              <a:path w="695325" h="831214">
                <a:moveTo>
                  <a:pt x="628521" y="773593"/>
                </a:moveTo>
                <a:lnTo>
                  <a:pt x="606298" y="792099"/>
                </a:lnTo>
                <a:lnTo>
                  <a:pt x="695198" y="831088"/>
                </a:lnTo>
                <a:lnTo>
                  <a:pt x="684371" y="784732"/>
                </a:lnTo>
                <a:lnTo>
                  <a:pt x="637794" y="784732"/>
                </a:lnTo>
                <a:lnTo>
                  <a:pt x="628521" y="773593"/>
                </a:lnTo>
                <a:close/>
              </a:path>
              <a:path w="695325" h="831214">
                <a:moveTo>
                  <a:pt x="650764" y="755071"/>
                </a:moveTo>
                <a:lnTo>
                  <a:pt x="628521" y="773593"/>
                </a:lnTo>
                <a:lnTo>
                  <a:pt x="637794" y="784732"/>
                </a:lnTo>
                <a:lnTo>
                  <a:pt x="660019" y="766190"/>
                </a:lnTo>
                <a:lnTo>
                  <a:pt x="650764" y="755071"/>
                </a:lnTo>
                <a:close/>
              </a:path>
              <a:path w="695325" h="831214">
                <a:moveTo>
                  <a:pt x="673100" y="736473"/>
                </a:moveTo>
                <a:lnTo>
                  <a:pt x="650764" y="755071"/>
                </a:lnTo>
                <a:lnTo>
                  <a:pt x="660019" y="766190"/>
                </a:lnTo>
                <a:lnTo>
                  <a:pt x="637794" y="784732"/>
                </a:lnTo>
                <a:lnTo>
                  <a:pt x="684371" y="784732"/>
                </a:lnTo>
                <a:lnTo>
                  <a:pt x="673100" y="736473"/>
                </a:lnTo>
                <a:close/>
              </a:path>
              <a:path w="695325" h="831214">
                <a:moveTo>
                  <a:pt x="22351" y="0"/>
                </a:moveTo>
                <a:lnTo>
                  <a:pt x="0" y="18542"/>
                </a:lnTo>
                <a:lnTo>
                  <a:pt x="628521" y="773593"/>
                </a:lnTo>
                <a:lnTo>
                  <a:pt x="650764" y="755071"/>
                </a:lnTo>
                <a:lnTo>
                  <a:pt x="223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12C66C47-941D-4129-A3A0-12810F6C04D6}"/>
              </a:ext>
            </a:extLst>
          </p:cNvPr>
          <p:cNvSpPr/>
          <p:nvPr/>
        </p:nvSpPr>
        <p:spPr>
          <a:xfrm rot="229503">
            <a:off x="6697887" y="1684475"/>
            <a:ext cx="1071074" cy="1281080"/>
          </a:xfrm>
          <a:custGeom>
            <a:avLst/>
            <a:gdLst/>
            <a:ahLst/>
            <a:cxnLst/>
            <a:rect l="l" t="t" r="r" b="b"/>
            <a:pathLst>
              <a:path w="695325" h="831214">
                <a:moveTo>
                  <a:pt x="628521" y="773593"/>
                </a:moveTo>
                <a:lnTo>
                  <a:pt x="606298" y="792099"/>
                </a:lnTo>
                <a:lnTo>
                  <a:pt x="695198" y="831088"/>
                </a:lnTo>
                <a:lnTo>
                  <a:pt x="684371" y="784732"/>
                </a:lnTo>
                <a:lnTo>
                  <a:pt x="637794" y="784732"/>
                </a:lnTo>
                <a:lnTo>
                  <a:pt x="628521" y="773593"/>
                </a:lnTo>
                <a:close/>
              </a:path>
              <a:path w="695325" h="831214">
                <a:moveTo>
                  <a:pt x="650764" y="755071"/>
                </a:moveTo>
                <a:lnTo>
                  <a:pt x="628521" y="773593"/>
                </a:lnTo>
                <a:lnTo>
                  <a:pt x="637794" y="784732"/>
                </a:lnTo>
                <a:lnTo>
                  <a:pt x="660019" y="766190"/>
                </a:lnTo>
                <a:lnTo>
                  <a:pt x="650764" y="755071"/>
                </a:lnTo>
                <a:close/>
              </a:path>
              <a:path w="695325" h="831214">
                <a:moveTo>
                  <a:pt x="673100" y="736473"/>
                </a:moveTo>
                <a:lnTo>
                  <a:pt x="650764" y="755071"/>
                </a:lnTo>
                <a:lnTo>
                  <a:pt x="660019" y="766190"/>
                </a:lnTo>
                <a:lnTo>
                  <a:pt x="637794" y="784732"/>
                </a:lnTo>
                <a:lnTo>
                  <a:pt x="684371" y="784732"/>
                </a:lnTo>
                <a:lnTo>
                  <a:pt x="673100" y="736473"/>
                </a:lnTo>
                <a:close/>
              </a:path>
              <a:path w="695325" h="831214">
                <a:moveTo>
                  <a:pt x="22351" y="0"/>
                </a:moveTo>
                <a:lnTo>
                  <a:pt x="0" y="18542"/>
                </a:lnTo>
                <a:lnTo>
                  <a:pt x="628521" y="773593"/>
                </a:lnTo>
                <a:lnTo>
                  <a:pt x="650764" y="755071"/>
                </a:lnTo>
                <a:lnTo>
                  <a:pt x="223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Errors </a:t>
            </a:r>
            <a:r>
              <a:rPr dirty="0"/>
              <a:t>in </a:t>
            </a:r>
            <a:r>
              <a:rPr spc="-5" dirty="0"/>
              <a:t>Anchor </a:t>
            </a:r>
            <a:r>
              <a:rPr dirty="0"/>
              <a:t>Attributes </a:t>
            </a:r>
            <a:r>
              <a:rPr spc="-5" dirty="0"/>
              <a:t>mis-locates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19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9015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 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4880" y="757427"/>
            <a:ext cx="7421880" cy="3584575"/>
            <a:chOff x="944880" y="757427"/>
            <a:chExt cx="7421880" cy="3584575"/>
          </a:xfrm>
        </p:grpSpPr>
        <p:sp>
          <p:nvSpPr>
            <p:cNvPr id="4" name="object 4"/>
            <p:cNvSpPr/>
            <p:nvPr/>
          </p:nvSpPr>
          <p:spPr>
            <a:xfrm>
              <a:off x="944880" y="815339"/>
              <a:ext cx="3622548" cy="2116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7427" y="2225039"/>
              <a:ext cx="3799331" cy="2116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5291" y="757427"/>
              <a:ext cx="1402080" cy="14157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Errors </a:t>
            </a:r>
            <a:r>
              <a:rPr dirty="0"/>
              <a:t>in </a:t>
            </a:r>
            <a:r>
              <a:rPr spc="-5" dirty="0"/>
              <a:t>Anchor </a:t>
            </a:r>
            <a:r>
              <a:rPr dirty="0"/>
              <a:t>Attributes </a:t>
            </a:r>
            <a:r>
              <a:rPr spc="-5" dirty="0"/>
              <a:t>mis-locates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985" y="4154220"/>
            <a:ext cx="1488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Location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4202" y="1082357"/>
            <a:ext cx="1762125" cy="2972435"/>
            <a:chOff x="854202" y="1082357"/>
            <a:chExt cx="1762125" cy="2972435"/>
          </a:xfrm>
        </p:grpSpPr>
        <p:sp>
          <p:nvSpPr>
            <p:cNvPr id="5" name="object 5"/>
            <p:cNvSpPr/>
            <p:nvPr/>
          </p:nvSpPr>
          <p:spPr>
            <a:xfrm>
              <a:off x="1446725" y="3468005"/>
              <a:ext cx="598416" cy="5862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6714" y="3249066"/>
              <a:ext cx="659193" cy="6050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5514" y="2644902"/>
              <a:ext cx="215900" cy="911225"/>
            </a:xfrm>
            <a:custGeom>
              <a:avLst/>
              <a:gdLst/>
              <a:ahLst/>
              <a:cxnLst/>
              <a:rect l="l" t="t" r="r" b="b"/>
              <a:pathLst>
                <a:path w="215900" h="911225">
                  <a:moveTo>
                    <a:pt x="215392" y="91071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730" y="1671827"/>
              <a:ext cx="755015" cy="1885314"/>
            </a:xfrm>
            <a:custGeom>
              <a:avLst/>
              <a:gdLst/>
              <a:ahLst/>
              <a:cxnLst/>
              <a:rect l="l" t="t" r="r" b="b"/>
              <a:pathLst>
                <a:path w="755014" h="1885314">
                  <a:moveTo>
                    <a:pt x="683498" y="1784985"/>
                  </a:moveTo>
                  <a:lnTo>
                    <a:pt x="647941" y="1798701"/>
                  </a:lnTo>
                  <a:lnTo>
                    <a:pt x="742429" y="1884807"/>
                  </a:lnTo>
                  <a:lnTo>
                    <a:pt x="750289" y="1802765"/>
                  </a:lnTo>
                  <a:lnTo>
                    <a:pt x="690359" y="1802765"/>
                  </a:lnTo>
                  <a:lnTo>
                    <a:pt x="683498" y="1784985"/>
                  </a:lnTo>
                  <a:close/>
                </a:path>
                <a:path w="755014" h="1885314">
                  <a:moveTo>
                    <a:pt x="719058" y="1771270"/>
                  </a:moveTo>
                  <a:lnTo>
                    <a:pt x="683498" y="1784985"/>
                  </a:lnTo>
                  <a:lnTo>
                    <a:pt x="690359" y="1802765"/>
                  </a:lnTo>
                  <a:lnTo>
                    <a:pt x="725919" y="1789049"/>
                  </a:lnTo>
                  <a:lnTo>
                    <a:pt x="719058" y="1771270"/>
                  </a:lnTo>
                  <a:close/>
                </a:path>
                <a:path w="755014" h="1885314">
                  <a:moveTo>
                    <a:pt x="754621" y="1757553"/>
                  </a:moveTo>
                  <a:lnTo>
                    <a:pt x="719058" y="1771270"/>
                  </a:lnTo>
                  <a:lnTo>
                    <a:pt x="725919" y="1789049"/>
                  </a:lnTo>
                  <a:lnTo>
                    <a:pt x="690359" y="1802765"/>
                  </a:lnTo>
                  <a:lnTo>
                    <a:pt x="750289" y="1802765"/>
                  </a:lnTo>
                  <a:lnTo>
                    <a:pt x="754621" y="1757553"/>
                  </a:lnTo>
                  <a:close/>
                </a:path>
                <a:path w="755014" h="1885314">
                  <a:moveTo>
                    <a:pt x="35534" y="0"/>
                  </a:moveTo>
                  <a:lnTo>
                    <a:pt x="0" y="13716"/>
                  </a:lnTo>
                  <a:lnTo>
                    <a:pt x="683498" y="1784985"/>
                  </a:lnTo>
                  <a:lnTo>
                    <a:pt x="719058" y="1771270"/>
                  </a:lnTo>
                  <a:lnTo>
                    <a:pt x="3553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8237" y="2748280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5" h="35560">
                  <a:moveTo>
                    <a:pt x="0" y="35559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5" y="0"/>
                  </a:lnTo>
                </a:path>
              </a:pathLst>
            </a:custGeom>
            <a:ln w="2857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9102" y="2338577"/>
              <a:ext cx="215900" cy="1037590"/>
            </a:xfrm>
            <a:custGeom>
              <a:avLst/>
              <a:gdLst/>
              <a:ahLst/>
              <a:cxnLst/>
              <a:rect l="l" t="t" r="r" b="b"/>
              <a:pathLst>
                <a:path w="215900" h="1037589">
                  <a:moveTo>
                    <a:pt x="215900" y="10375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2205" y="2568194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4" h="35560">
                  <a:moveTo>
                    <a:pt x="0" y="35560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202" y="1482470"/>
              <a:ext cx="1468755" cy="2355215"/>
            </a:xfrm>
            <a:custGeom>
              <a:avLst/>
              <a:gdLst/>
              <a:ahLst/>
              <a:cxnLst/>
              <a:rect l="l" t="t" r="r" b="b"/>
              <a:pathLst>
                <a:path w="1468755" h="2355215">
                  <a:moveTo>
                    <a:pt x="599186" y="35814"/>
                  </a:moveTo>
                  <a:lnTo>
                    <a:pt x="586359" y="0"/>
                  </a:lnTo>
                  <a:lnTo>
                    <a:pt x="101041" y="175387"/>
                  </a:lnTo>
                  <a:lnTo>
                    <a:pt x="88074" y="139446"/>
                  </a:lnTo>
                  <a:lnTo>
                    <a:pt x="0" y="232029"/>
                  </a:lnTo>
                  <a:lnTo>
                    <a:pt x="126923" y="247015"/>
                  </a:lnTo>
                  <a:lnTo>
                    <a:pt x="116319" y="217678"/>
                  </a:lnTo>
                  <a:lnTo>
                    <a:pt x="113982" y="211201"/>
                  </a:lnTo>
                  <a:lnTo>
                    <a:pt x="599186" y="35814"/>
                  </a:lnTo>
                  <a:close/>
                </a:path>
                <a:path w="1468755" h="2355215">
                  <a:moveTo>
                    <a:pt x="1468628" y="2140331"/>
                  </a:moveTo>
                  <a:lnTo>
                    <a:pt x="1455166" y="2104771"/>
                  </a:lnTo>
                  <a:lnTo>
                    <a:pt x="981075" y="2283485"/>
                  </a:lnTo>
                  <a:lnTo>
                    <a:pt x="967613" y="2247773"/>
                  </a:lnTo>
                  <a:lnTo>
                    <a:pt x="880872" y="2341626"/>
                  </a:lnTo>
                  <a:lnTo>
                    <a:pt x="1007999" y="2354834"/>
                  </a:lnTo>
                  <a:lnTo>
                    <a:pt x="997064" y="2325878"/>
                  </a:lnTo>
                  <a:lnTo>
                    <a:pt x="994537" y="2319172"/>
                  </a:lnTo>
                  <a:lnTo>
                    <a:pt x="1468628" y="21403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1987" y="1082357"/>
              <a:ext cx="130526" cy="7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6256" y="1098803"/>
              <a:ext cx="216407" cy="3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0114" y="1488947"/>
              <a:ext cx="762000" cy="1922145"/>
            </a:xfrm>
            <a:custGeom>
              <a:avLst/>
              <a:gdLst/>
              <a:ahLst/>
              <a:cxnLst/>
              <a:rect l="l" t="t" r="r" b="b"/>
              <a:pathLst>
                <a:path w="762000" h="1922145">
                  <a:moveTo>
                    <a:pt x="690406" y="1822104"/>
                  </a:moveTo>
                  <a:lnTo>
                    <a:pt x="654938" y="1835658"/>
                  </a:lnTo>
                  <a:lnTo>
                    <a:pt x="749046" y="1922145"/>
                  </a:lnTo>
                  <a:lnTo>
                    <a:pt x="757164" y="1839976"/>
                  </a:lnTo>
                  <a:lnTo>
                    <a:pt x="697230" y="1839976"/>
                  </a:lnTo>
                  <a:lnTo>
                    <a:pt x="690406" y="1822104"/>
                  </a:lnTo>
                  <a:close/>
                </a:path>
                <a:path w="762000" h="1922145">
                  <a:moveTo>
                    <a:pt x="726077" y="1808473"/>
                  </a:moveTo>
                  <a:lnTo>
                    <a:pt x="690406" y="1822104"/>
                  </a:lnTo>
                  <a:lnTo>
                    <a:pt x="697230" y="1839976"/>
                  </a:lnTo>
                  <a:lnTo>
                    <a:pt x="732917" y="1826387"/>
                  </a:lnTo>
                  <a:lnTo>
                    <a:pt x="726077" y="1808473"/>
                  </a:lnTo>
                  <a:close/>
                </a:path>
                <a:path w="762000" h="1922145">
                  <a:moveTo>
                    <a:pt x="761619" y="1794890"/>
                  </a:moveTo>
                  <a:lnTo>
                    <a:pt x="726077" y="1808473"/>
                  </a:lnTo>
                  <a:lnTo>
                    <a:pt x="732917" y="1826387"/>
                  </a:lnTo>
                  <a:lnTo>
                    <a:pt x="697230" y="1839976"/>
                  </a:lnTo>
                  <a:lnTo>
                    <a:pt x="757164" y="1839976"/>
                  </a:lnTo>
                  <a:lnTo>
                    <a:pt x="761619" y="1794890"/>
                  </a:lnTo>
                  <a:close/>
                </a:path>
                <a:path w="762000" h="1922145">
                  <a:moveTo>
                    <a:pt x="35560" y="0"/>
                  </a:moveTo>
                  <a:lnTo>
                    <a:pt x="0" y="13715"/>
                  </a:lnTo>
                  <a:lnTo>
                    <a:pt x="690406" y="1822104"/>
                  </a:lnTo>
                  <a:lnTo>
                    <a:pt x="726077" y="180847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20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19" name="object 34">
            <a:extLst>
              <a:ext uri="{FF2B5EF4-FFF2-40B4-BE49-F238E27FC236}">
                <a16:creationId xmlns:a16="http://schemas.microsoft.com/office/drawing/2014/main" id="{31025326-242E-44C9-8C61-ACD574163470}"/>
              </a:ext>
            </a:extLst>
          </p:cNvPr>
          <p:cNvSpPr/>
          <p:nvPr/>
        </p:nvSpPr>
        <p:spPr>
          <a:xfrm>
            <a:off x="585216" y="1240523"/>
            <a:ext cx="420674" cy="58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5">
            <a:extLst>
              <a:ext uri="{FF2B5EF4-FFF2-40B4-BE49-F238E27FC236}">
                <a16:creationId xmlns:a16="http://schemas.microsoft.com/office/drawing/2014/main" id="{54EA5063-9A68-4A9A-91FF-759A2A1F4A6D}"/>
              </a:ext>
            </a:extLst>
          </p:cNvPr>
          <p:cNvSpPr/>
          <p:nvPr/>
        </p:nvSpPr>
        <p:spPr>
          <a:xfrm>
            <a:off x="690372" y="1345691"/>
            <a:ext cx="214884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196AED76-4243-424A-AD75-4CCD4EA4FADA}"/>
              </a:ext>
            </a:extLst>
          </p:cNvPr>
          <p:cNvSpPr/>
          <p:nvPr/>
        </p:nvSpPr>
        <p:spPr>
          <a:xfrm>
            <a:off x="880026" y="1213929"/>
            <a:ext cx="130526" cy="7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Errors </a:t>
            </a:r>
            <a:r>
              <a:rPr dirty="0"/>
              <a:t>in </a:t>
            </a:r>
            <a:r>
              <a:rPr spc="-5" dirty="0"/>
              <a:t>Anchor </a:t>
            </a:r>
            <a:r>
              <a:rPr dirty="0"/>
              <a:t>Attributes </a:t>
            </a:r>
            <a:r>
              <a:rPr spc="-5" dirty="0"/>
              <a:t>mis-locates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985" y="4154220"/>
            <a:ext cx="1488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Location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81300" y="1185989"/>
            <a:ext cx="2255520" cy="2801620"/>
            <a:chOff x="2781300" y="1185989"/>
            <a:chExt cx="2255520" cy="2801620"/>
          </a:xfrm>
        </p:grpSpPr>
        <p:sp>
          <p:nvSpPr>
            <p:cNvPr id="5" name="object 5"/>
            <p:cNvSpPr/>
            <p:nvPr/>
          </p:nvSpPr>
          <p:spPr>
            <a:xfrm>
              <a:off x="4385336" y="3350016"/>
              <a:ext cx="596658" cy="637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7283" y="3375672"/>
              <a:ext cx="609523" cy="584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5874" y="2580894"/>
              <a:ext cx="194945" cy="902969"/>
            </a:xfrm>
            <a:custGeom>
              <a:avLst/>
              <a:gdLst/>
              <a:ahLst/>
              <a:cxnLst/>
              <a:rect l="l" t="t" r="r" b="b"/>
              <a:pathLst>
                <a:path w="194945" h="902970">
                  <a:moveTo>
                    <a:pt x="194563" y="9027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5957" y="1781810"/>
              <a:ext cx="1553845" cy="1729105"/>
            </a:xfrm>
            <a:custGeom>
              <a:avLst/>
              <a:gdLst/>
              <a:ahLst/>
              <a:cxnLst/>
              <a:rect l="l" t="t" r="r" b="b"/>
              <a:pathLst>
                <a:path w="1553845" h="1729104">
                  <a:moveTo>
                    <a:pt x="1462878" y="1656360"/>
                  </a:moveTo>
                  <a:lnTo>
                    <a:pt x="1434592" y="1681733"/>
                  </a:lnTo>
                  <a:lnTo>
                    <a:pt x="1553464" y="1728723"/>
                  </a:lnTo>
                  <a:lnTo>
                    <a:pt x="1537529" y="1670558"/>
                  </a:lnTo>
                  <a:lnTo>
                    <a:pt x="1475613" y="1670558"/>
                  </a:lnTo>
                  <a:lnTo>
                    <a:pt x="1462878" y="1656360"/>
                  </a:lnTo>
                  <a:close/>
                </a:path>
                <a:path w="1553845" h="1729104">
                  <a:moveTo>
                    <a:pt x="1491330" y="1630838"/>
                  </a:moveTo>
                  <a:lnTo>
                    <a:pt x="1462878" y="1656360"/>
                  </a:lnTo>
                  <a:lnTo>
                    <a:pt x="1475613" y="1670558"/>
                  </a:lnTo>
                  <a:lnTo>
                    <a:pt x="1504061" y="1645031"/>
                  </a:lnTo>
                  <a:lnTo>
                    <a:pt x="1491330" y="1630838"/>
                  </a:lnTo>
                  <a:close/>
                </a:path>
                <a:path w="1553845" h="1729104">
                  <a:moveTo>
                    <a:pt x="1519682" y="1605407"/>
                  </a:moveTo>
                  <a:lnTo>
                    <a:pt x="1491330" y="1630838"/>
                  </a:lnTo>
                  <a:lnTo>
                    <a:pt x="1504061" y="1645031"/>
                  </a:lnTo>
                  <a:lnTo>
                    <a:pt x="1475613" y="1670558"/>
                  </a:lnTo>
                  <a:lnTo>
                    <a:pt x="1537529" y="1670558"/>
                  </a:lnTo>
                  <a:lnTo>
                    <a:pt x="1519682" y="1605407"/>
                  </a:lnTo>
                  <a:close/>
                </a:path>
                <a:path w="1553845" h="1729104">
                  <a:moveTo>
                    <a:pt x="28448" y="0"/>
                  </a:moveTo>
                  <a:lnTo>
                    <a:pt x="0" y="25400"/>
                  </a:lnTo>
                  <a:lnTo>
                    <a:pt x="1462878" y="1656360"/>
                  </a:lnTo>
                  <a:lnTo>
                    <a:pt x="1491330" y="1630838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6289" y="2352294"/>
              <a:ext cx="1270" cy="1132205"/>
            </a:xfrm>
            <a:custGeom>
              <a:avLst/>
              <a:gdLst/>
              <a:ahLst/>
              <a:cxnLst/>
              <a:rect l="l" t="t" r="r" b="b"/>
              <a:pathLst>
                <a:path w="1270" h="1132204">
                  <a:moveTo>
                    <a:pt x="0" y="1131824"/>
                  </a:moveTo>
                  <a:lnTo>
                    <a:pt x="762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3941" y="2858388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0942"/>
                  </a:moveTo>
                  <a:lnTo>
                    <a:pt x="9221" y="130588"/>
                  </a:lnTo>
                  <a:lnTo>
                    <a:pt x="27696" y="94442"/>
                  </a:lnTo>
                  <a:lnTo>
                    <a:pt x="54537" y="63166"/>
                  </a:lnTo>
                  <a:lnTo>
                    <a:pt x="88858" y="37422"/>
                  </a:lnTo>
                  <a:lnTo>
                    <a:pt x="129773" y="17871"/>
                  </a:lnTo>
                  <a:lnTo>
                    <a:pt x="176395" y="5177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0783" y="2783459"/>
              <a:ext cx="228600" cy="247015"/>
            </a:xfrm>
            <a:custGeom>
              <a:avLst/>
              <a:gdLst/>
              <a:ahLst/>
              <a:cxnLst/>
              <a:rect l="l" t="t" r="r" b="b"/>
              <a:pathLst>
                <a:path w="228600" h="247014">
                  <a:moveTo>
                    <a:pt x="9002" y="246761"/>
                  </a:moveTo>
                  <a:lnTo>
                    <a:pt x="0" y="200425"/>
                  </a:lnTo>
                  <a:lnTo>
                    <a:pt x="2540" y="156565"/>
                  </a:lnTo>
                  <a:lnTo>
                    <a:pt x="15797" y="116166"/>
                  </a:lnTo>
                  <a:lnTo>
                    <a:pt x="38942" y="80216"/>
                  </a:lnTo>
                  <a:lnTo>
                    <a:pt x="71147" y="49701"/>
                  </a:lnTo>
                  <a:lnTo>
                    <a:pt x="111586" y="25608"/>
                  </a:lnTo>
                  <a:lnTo>
                    <a:pt x="159430" y="8923"/>
                  </a:lnTo>
                  <a:lnTo>
                    <a:pt x="213853" y="635"/>
                  </a:lnTo>
                  <a:lnTo>
                    <a:pt x="223505" y="127"/>
                  </a:lnTo>
                  <a:lnTo>
                    <a:pt x="228331" y="0"/>
                  </a:lnTo>
                </a:path>
              </a:pathLst>
            </a:custGeom>
            <a:ln w="285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3355" y="1577721"/>
              <a:ext cx="1097280" cy="1884680"/>
            </a:xfrm>
            <a:custGeom>
              <a:avLst/>
              <a:gdLst/>
              <a:ahLst/>
              <a:cxnLst/>
              <a:rect l="l" t="t" r="r" b="b"/>
              <a:pathLst>
                <a:path w="1097279" h="1884679">
                  <a:moveTo>
                    <a:pt x="1023648" y="1795177"/>
                  </a:moveTo>
                  <a:lnTo>
                    <a:pt x="990727" y="1814195"/>
                  </a:lnTo>
                  <a:lnTo>
                    <a:pt x="1097280" y="1884679"/>
                  </a:lnTo>
                  <a:lnTo>
                    <a:pt x="1092920" y="1811654"/>
                  </a:lnTo>
                  <a:lnTo>
                    <a:pt x="1033145" y="1811654"/>
                  </a:lnTo>
                  <a:lnTo>
                    <a:pt x="1023648" y="1795177"/>
                  </a:lnTo>
                  <a:close/>
                </a:path>
                <a:path w="1097279" h="1884679">
                  <a:moveTo>
                    <a:pt x="1056657" y="1776109"/>
                  </a:moveTo>
                  <a:lnTo>
                    <a:pt x="1023648" y="1795177"/>
                  </a:lnTo>
                  <a:lnTo>
                    <a:pt x="1033145" y="1811654"/>
                  </a:lnTo>
                  <a:lnTo>
                    <a:pt x="1066165" y="1792604"/>
                  </a:lnTo>
                  <a:lnTo>
                    <a:pt x="1056657" y="1776109"/>
                  </a:lnTo>
                  <a:close/>
                </a:path>
                <a:path w="1097279" h="1884679">
                  <a:moveTo>
                    <a:pt x="1089660" y="1757045"/>
                  </a:moveTo>
                  <a:lnTo>
                    <a:pt x="1056657" y="1776109"/>
                  </a:lnTo>
                  <a:lnTo>
                    <a:pt x="1066165" y="1792604"/>
                  </a:lnTo>
                  <a:lnTo>
                    <a:pt x="1033145" y="1811654"/>
                  </a:lnTo>
                  <a:lnTo>
                    <a:pt x="1092920" y="1811654"/>
                  </a:lnTo>
                  <a:lnTo>
                    <a:pt x="1089660" y="1757045"/>
                  </a:lnTo>
                  <a:close/>
                </a:path>
                <a:path w="1097279" h="1884679">
                  <a:moveTo>
                    <a:pt x="33020" y="0"/>
                  </a:moveTo>
                  <a:lnTo>
                    <a:pt x="0" y="19050"/>
                  </a:lnTo>
                  <a:lnTo>
                    <a:pt x="1023648" y="1795177"/>
                  </a:lnTo>
                  <a:lnTo>
                    <a:pt x="1056657" y="17761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0410" y="3517519"/>
              <a:ext cx="261620" cy="160020"/>
            </a:xfrm>
            <a:custGeom>
              <a:avLst/>
              <a:gdLst/>
              <a:ahLst/>
              <a:cxnLst/>
              <a:rect l="l" t="t" r="r" b="b"/>
              <a:pathLst>
                <a:path w="261620" h="160020">
                  <a:moveTo>
                    <a:pt x="0" y="35686"/>
                  </a:moveTo>
                  <a:lnTo>
                    <a:pt x="29337" y="160019"/>
                  </a:lnTo>
                  <a:lnTo>
                    <a:pt x="102445" y="72516"/>
                  </a:lnTo>
                  <a:lnTo>
                    <a:pt x="69595" y="72516"/>
                  </a:lnTo>
                  <a:lnTo>
                    <a:pt x="32892" y="62229"/>
                  </a:lnTo>
                  <a:lnTo>
                    <a:pt x="37856" y="44632"/>
                  </a:lnTo>
                  <a:lnTo>
                    <a:pt x="0" y="35686"/>
                  </a:lnTo>
                  <a:close/>
                </a:path>
                <a:path w="261620" h="160020">
                  <a:moveTo>
                    <a:pt x="226494" y="38099"/>
                  </a:moveTo>
                  <a:lnTo>
                    <a:pt x="137540" y="38099"/>
                  </a:lnTo>
                  <a:lnTo>
                    <a:pt x="146430" y="38988"/>
                  </a:lnTo>
                  <a:lnTo>
                    <a:pt x="155320" y="40512"/>
                  </a:lnTo>
                  <a:lnTo>
                    <a:pt x="194055" y="59816"/>
                  </a:lnTo>
                  <a:lnTo>
                    <a:pt x="218948" y="94614"/>
                  </a:lnTo>
                  <a:lnTo>
                    <a:pt x="223774" y="113791"/>
                  </a:lnTo>
                  <a:lnTo>
                    <a:pt x="261112" y="106298"/>
                  </a:lnTo>
                  <a:lnTo>
                    <a:pt x="248157" y="67055"/>
                  </a:lnTo>
                  <a:lnTo>
                    <a:pt x="234187" y="46608"/>
                  </a:lnTo>
                  <a:lnTo>
                    <a:pt x="226494" y="38099"/>
                  </a:lnTo>
                  <a:close/>
                </a:path>
                <a:path w="261620" h="160020">
                  <a:moveTo>
                    <a:pt x="37856" y="44632"/>
                  </a:moveTo>
                  <a:lnTo>
                    <a:pt x="32892" y="62229"/>
                  </a:lnTo>
                  <a:lnTo>
                    <a:pt x="69595" y="72516"/>
                  </a:lnTo>
                  <a:lnTo>
                    <a:pt x="72480" y="62356"/>
                  </a:lnTo>
                  <a:lnTo>
                    <a:pt x="68834" y="62356"/>
                  </a:lnTo>
                  <a:lnTo>
                    <a:pt x="74826" y="53368"/>
                  </a:lnTo>
                  <a:lnTo>
                    <a:pt x="37856" y="44632"/>
                  </a:lnTo>
                  <a:close/>
                </a:path>
                <a:path w="261620" h="160020">
                  <a:moveTo>
                    <a:pt x="79163" y="54393"/>
                  </a:moveTo>
                  <a:lnTo>
                    <a:pt x="77088" y="55752"/>
                  </a:lnTo>
                  <a:lnTo>
                    <a:pt x="73551" y="58583"/>
                  </a:lnTo>
                  <a:lnTo>
                    <a:pt x="69595" y="72516"/>
                  </a:lnTo>
                  <a:lnTo>
                    <a:pt x="102445" y="72516"/>
                  </a:lnTo>
                  <a:lnTo>
                    <a:pt x="111251" y="61975"/>
                  </a:lnTo>
                  <a:lnTo>
                    <a:pt x="79163" y="54393"/>
                  </a:lnTo>
                  <a:close/>
                </a:path>
                <a:path w="261620" h="160020">
                  <a:moveTo>
                    <a:pt x="74826" y="53368"/>
                  </a:moveTo>
                  <a:lnTo>
                    <a:pt x="68834" y="62356"/>
                  </a:lnTo>
                  <a:lnTo>
                    <a:pt x="73551" y="58583"/>
                  </a:lnTo>
                  <a:lnTo>
                    <a:pt x="75018" y="53414"/>
                  </a:lnTo>
                  <a:lnTo>
                    <a:pt x="74826" y="53368"/>
                  </a:lnTo>
                  <a:close/>
                </a:path>
                <a:path w="261620" h="160020">
                  <a:moveTo>
                    <a:pt x="73551" y="58583"/>
                  </a:moveTo>
                  <a:lnTo>
                    <a:pt x="68834" y="62356"/>
                  </a:lnTo>
                  <a:lnTo>
                    <a:pt x="72480" y="62356"/>
                  </a:lnTo>
                  <a:lnTo>
                    <a:pt x="73551" y="58583"/>
                  </a:lnTo>
                  <a:close/>
                </a:path>
                <a:path w="261620" h="160020">
                  <a:moveTo>
                    <a:pt x="75018" y="53414"/>
                  </a:moveTo>
                  <a:lnTo>
                    <a:pt x="73551" y="58583"/>
                  </a:lnTo>
                  <a:lnTo>
                    <a:pt x="77088" y="55752"/>
                  </a:lnTo>
                  <a:lnTo>
                    <a:pt x="79163" y="54393"/>
                  </a:lnTo>
                  <a:lnTo>
                    <a:pt x="75018" y="53414"/>
                  </a:lnTo>
                  <a:close/>
                </a:path>
                <a:path w="261620" h="160020">
                  <a:moveTo>
                    <a:pt x="81547" y="52831"/>
                  </a:moveTo>
                  <a:lnTo>
                    <a:pt x="75184" y="52831"/>
                  </a:lnTo>
                  <a:lnTo>
                    <a:pt x="75018" y="53414"/>
                  </a:lnTo>
                  <a:lnTo>
                    <a:pt x="79163" y="54393"/>
                  </a:lnTo>
                  <a:lnTo>
                    <a:pt x="81547" y="52831"/>
                  </a:lnTo>
                  <a:close/>
                </a:path>
                <a:path w="261620" h="160020">
                  <a:moveTo>
                    <a:pt x="75184" y="52831"/>
                  </a:moveTo>
                  <a:lnTo>
                    <a:pt x="74826" y="53368"/>
                  </a:lnTo>
                  <a:lnTo>
                    <a:pt x="75018" y="53414"/>
                  </a:lnTo>
                  <a:lnTo>
                    <a:pt x="75184" y="52831"/>
                  </a:lnTo>
                  <a:close/>
                </a:path>
                <a:path w="261620" h="160020">
                  <a:moveTo>
                    <a:pt x="137287" y="0"/>
                  </a:moveTo>
                  <a:lnTo>
                    <a:pt x="99313" y="4063"/>
                  </a:lnTo>
                  <a:lnTo>
                    <a:pt x="63500" y="19176"/>
                  </a:lnTo>
                  <a:lnTo>
                    <a:pt x="37856" y="44632"/>
                  </a:lnTo>
                  <a:lnTo>
                    <a:pt x="74826" y="53368"/>
                  </a:lnTo>
                  <a:lnTo>
                    <a:pt x="75184" y="52831"/>
                  </a:lnTo>
                  <a:lnTo>
                    <a:pt x="81547" y="52831"/>
                  </a:lnTo>
                  <a:lnTo>
                    <a:pt x="119506" y="38861"/>
                  </a:lnTo>
                  <a:lnTo>
                    <a:pt x="128397" y="38099"/>
                  </a:lnTo>
                  <a:lnTo>
                    <a:pt x="226494" y="38099"/>
                  </a:lnTo>
                  <a:lnTo>
                    <a:pt x="225805" y="37337"/>
                  </a:lnTo>
                  <a:lnTo>
                    <a:pt x="185292" y="10540"/>
                  </a:lnTo>
                  <a:lnTo>
                    <a:pt x="149732" y="1015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4878" y="1185989"/>
              <a:ext cx="117975" cy="7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0300" y="1241171"/>
              <a:ext cx="251333" cy="187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1380" y="1200912"/>
              <a:ext cx="193548" cy="377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6475" y="1362456"/>
              <a:ext cx="143256" cy="1112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1300" y="1334998"/>
              <a:ext cx="390131" cy="5593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86455" y="1440180"/>
              <a:ext cx="184404" cy="3535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84575" y="4162145"/>
            <a:ext cx="1802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Orientation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5216" y="1082357"/>
            <a:ext cx="2030730" cy="2972435"/>
            <a:chOff x="585216" y="1082357"/>
            <a:chExt cx="2030730" cy="2972435"/>
          </a:xfrm>
        </p:grpSpPr>
        <p:sp>
          <p:nvSpPr>
            <p:cNvPr id="22" name="object 22"/>
            <p:cNvSpPr/>
            <p:nvPr/>
          </p:nvSpPr>
          <p:spPr>
            <a:xfrm>
              <a:off x="1446725" y="3468005"/>
              <a:ext cx="598416" cy="5862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6714" y="3249066"/>
              <a:ext cx="659193" cy="6050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513" y="2644902"/>
              <a:ext cx="215900" cy="911225"/>
            </a:xfrm>
            <a:custGeom>
              <a:avLst/>
              <a:gdLst/>
              <a:ahLst/>
              <a:cxnLst/>
              <a:rect l="l" t="t" r="r" b="b"/>
              <a:pathLst>
                <a:path w="215900" h="911225">
                  <a:moveTo>
                    <a:pt x="215392" y="91071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8730" y="1671827"/>
              <a:ext cx="755015" cy="1885314"/>
            </a:xfrm>
            <a:custGeom>
              <a:avLst/>
              <a:gdLst/>
              <a:ahLst/>
              <a:cxnLst/>
              <a:rect l="l" t="t" r="r" b="b"/>
              <a:pathLst>
                <a:path w="755014" h="1885314">
                  <a:moveTo>
                    <a:pt x="683498" y="1784985"/>
                  </a:moveTo>
                  <a:lnTo>
                    <a:pt x="647941" y="1798701"/>
                  </a:lnTo>
                  <a:lnTo>
                    <a:pt x="742429" y="1884807"/>
                  </a:lnTo>
                  <a:lnTo>
                    <a:pt x="750289" y="1802765"/>
                  </a:lnTo>
                  <a:lnTo>
                    <a:pt x="690359" y="1802765"/>
                  </a:lnTo>
                  <a:lnTo>
                    <a:pt x="683498" y="1784985"/>
                  </a:lnTo>
                  <a:close/>
                </a:path>
                <a:path w="755014" h="1885314">
                  <a:moveTo>
                    <a:pt x="719058" y="1771270"/>
                  </a:moveTo>
                  <a:lnTo>
                    <a:pt x="683498" y="1784985"/>
                  </a:lnTo>
                  <a:lnTo>
                    <a:pt x="690359" y="1802765"/>
                  </a:lnTo>
                  <a:lnTo>
                    <a:pt x="725919" y="1789049"/>
                  </a:lnTo>
                  <a:lnTo>
                    <a:pt x="719058" y="1771270"/>
                  </a:lnTo>
                  <a:close/>
                </a:path>
                <a:path w="755014" h="1885314">
                  <a:moveTo>
                    <a:pt x="754621" y="1757553"/>
                  </a:moveTo>
                  <a:lnTo>
                    <a:pt x="719058" y="1771270"/>
                  </a:lnTo>
                  <a:lnTo>
                    <a:pt x="725919" y="1789049"/>
                  </a:lnTo>
                  <a:lnTo>
                    <a:pt x="690359" y="1802765"/>
                  </a:lnTo>
                  <a:lnTo>
                    <a:pt x="750289" y="1802765"/>
                  </a:lnTo>
                  <a:lnTo>
                    <a:pt x="754621" y="1757553"/>
                  </a:lnTo>
                  <a:close/>
                </a:path>
                <a:path w="755014" h="1885314">
                  <a:moveTo>
                    <a:pt x="35534" y="0"/>
                  </a:moveTo>
                  <a:lnTo>
                    <a:pt x="0" y="13716"/>
                  </a:lnTo>
                  <a:lnTo>
                    <a:pt x="683498" y="1784985"/>
                  </a:lnTo>
                  <a:lnTo>
                    <a:pt x="719058" y="1771270"/>
                  </a:lnTo>
                  <a:lnTo>
                    <a:pt x="3553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8237" y="2748280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5" h="35560">
                  <a:moveTo>
                    <a:pt x="0" y="35559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5" y="0"/>
                  </a:lnTo>
                </a:path>
              </a:pathLst>
            </a:custGeom>
            <a:ln w="2857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59102" y="2338577"/>
              <a:ext cx="215900" cy="1037590"/>
            </a:xfrm>
            <a:custGeom>
              <a:avLst/>
              <a:gdLst/>
              <a:ahLst/>
              <a:cxnLst/>
              <a:rect l="l" t="t" r="r" b="b"/>
              <a:pathLst>
                <a:path w="215900" h="1037589">
                  <a:moveTo>
                    <a:pt x="215900" y="10375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2205" y="2568194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4" h="35560">
                  <a:moveTo>
                    <a:pt x="0" y="35560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4202" y="1482470"/>
              <a:ext cx="1468755" cy="2355215"/>
            </a:xfrm>
            <a:custGeom>
              <a:avLst/>
              <a:gdLst/>
              <a:ahLst/>
              <a:cxnLst/>
              <a:rect l="l" t="t" r="r" b="b"/>
              <a:pathLst>
                <a:path w="1468755" h="2355215">
                  <a:moveTo>
                    <a:pt x="599186" y="35814"/>
                  </a:moveTo>
                  <a:lnTo>
                    <a:pt x="586359" y="0"/>
                  </a:lnTo>
                  <a:lnTo>
                    <a:pt x="101041" y="175387"/>
                  </a:lnTo>
                  <a:lnTo>
                    <a:pt x="88074" y="139446"/>
                  </a:lnTo>
                  <a:lnTo>
                    <a:pt x="0" y="232029"/>
                  </a:lnTo>
                  <a:lnTo>
                    <a:pt x="126923" y="247015"/>
                  </a:lnTo>
                  <a:lnTo>
                    <a:pt x="116319" y="217678"/>
                  </a:lnTo>
                  <a:lnTo>
                    <a:pt x="113982" y="211201"/>
                  </a:lnTo>
                  <a:lnTo>
                    <a:pt x="599186" y="35814"/>
                  </a:lnTo>
                  <a:close/>
                </a:path>
                <a:path w="1468755" h="2355215">
                  <a:moveTo>
                    <a:pt x="1468628" y="2140331"/>
                  </a:moveTo>
                  <a:lnTo>
                    <a:pt x="1455166" y="2104771"/>
                  </a:lnTo>
                  <a:lnTo>
                    <a:pt x="981075" y="2283485"/>
                  </a:lnTo>
                  <a:lnTo>
                    <a:pt x="967613" y="2247773"/>
                  </a:lnTo>
                  <a:lnTo>
                    <a:pt x="880872" y="2341626"/>
                  </a:lnTo>
                  <a:lnTo>
                    <a:pt x="1007999" y="2354834"/>
                  </a:lnTo>
                  <a:lnTo>
                    <a:pt x="997064" y="2325878"/>
                  </a:lnTo>
                  <a:lnTo>
                    <a:pt x="994537" y="2319172"/>
                  </a:lnTo>
                  <a:lnTo>
                    <a:pt x="1468628" y="21403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1987" y="1082357"/>
              <a:ext cx="130526" cy="7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86256" y="1098803"/>
              <a:ext cx="216407" cy="381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20113" y="1488947"/>
              <a:ext cx="762000" cy="1922145"/>
            </a:xfrm>
            <a:custGeom>
              <a:avLst/>
              <a:gdLst/>
              <a:ahLst/>
              <a:cxnLst/>
              <a:rect l="l" t="t" r="r" b="b"/>
              <a:pathLst>
                <a:path w="762000" h="1922145">
                  <a:moveTo>
                    <a:pt x="690406" y="1822104"/>
                  </a:moveTo>
                  <a:lnTo>
                    <a:pt x="654938" y="1835658"/>
                  </a:lnTo>
                  <a:lnTo>
                    <a:pt x="749046" y="1922145"/>
                  </a:lnTo>
                  <a:lnTo>
                    <a:pt x="757164" y="1839976"/>
                  </a:lnTo>
                  <a:lnTo>
                    <a:pt x="697230" y="1839976"/>
                  </a:lnTo>
                  <a:lnTo>
                    <a:pt x="690406" y="1822104"/>
                  </a:lnTo>
                  <a:close/>
                </a:path>
                <a:path w="762000" h="1922145">
                  <a:moveTo>
                    <a:pt x="726077" y="1808473"/>
                  </a:moveTo>
                  <a:lnTo>
                    <a:pt x="690406" y="1822104"/>
                  </a:lnTo>
                  <a:lnTo>
                    <a:pt x="697230" y="1839976"/>
                  </a:lnTo>
                  <a:lnTo>
                    <a:pt x="732917" y="1826387"/>
                  </a:lnTo>
                  <a:lnTo>
                    <a:pt x="726077" y="1808473"/>
                  </a:lnTo>
                  <a:close/>
                </a:path>
                <a:path w="762000" h="1922145">
                  <a:moveTo>
                    <a:pt x="761619" y="1794890"/>
                  </a:moveTo>
                  <a:lnTo>
                    <a:pt x="726077" y="1808473"/>
                  </a:lnTo>
                  <a:lnTo>
                    <a:pt x="732917" y="1826387"/>
                  </a:lnTo>
                  <a:lnTo>
                    <a:pt x="697230" y="1839976"/>
                  </a:lnTo>
                  <a:lnTo>
                    <a:pt x="757164" y="1839976"/>
                  </a:lnTo>
                  <a:lnTo>
                    <a:pt x="761619" y="1794890"/>
                  </a:lnTo>
                  <a:close/>
                </a:path>
                <a:path w="762000" h="1922145">
                  <a:moveTo>
                    <a:pt x="35560" y="0"/>
                  </a:moveTo>
                  <a:lnTo>
                    <a:pt x="0" y="13715"/>
                  </a:lnTo>
                  <a:lnTo>
                    <a:pt x="690406" y="1822104"/>
                  </a:lnTo>
                  <a:lnTo>
                    <a:pt x="726077" y="180847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3252" y="1263395"/>
              <a:ext cx="160019" cy="1127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216" y="1240523"/>
              <a:ext cx="420674" cy="5882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0372" y="1345691"/>
              <a:ext cx="214884" cy="3825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21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Errors </a:t>
            </a:r>
            <a:r>
              <a:rPr dirty="0"/>
              <a:t>in </a:t>
            </a:r>
            <a:r>
              <a:rPr spc="-5" dirty="0"/>
              <a:t>Anchor </a:t>
            </a:r>
            <a:r>
              <a:rPr dirty="0"/>
              <a:t>Attributes </a:t>
            </a:r>
            <a:r>
              <a:rPr spc="-5" dirty="0"/>
              <a:t>mis-locates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985" y="4154220"/>
            <a:ext cx="1488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Location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81300" y="1185989"/>
            <a:ext cx="2255520" cy="2801620"/>
            <a:chOff x="2781300" y="1185989"/>
            <a:chExt cx="2255520" cy="2801620"/>
          </a:xfrm>
        </p:grpSpPr>
        <p:sp>
          <p:nvSpPr>
            <p:cNvPr id="5" name="object 5"/>
            <p:cNvSpPr/>
            <p:nvPr/>
          </p:nvSpPr>
          <p:spPr>
            <a:xfrm>
              <a:off x="4385336" y="3350016"/>
              <a:ext cx="596658" cy="637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7283" y="3375672"/>
              <a:ext cx="609523" cy="584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5874" y="2580894"/>
              <a:ext cx="194945" cy="902969"/>
            </a:xfrm>
            <a:custGeom>
              <a:avLst/>
              <a:gdLst/>
              <a:ahLst/>
              <a:cxnLst/>
              <a:rect l="l" t="t" r="r" b="b"/>
              <a:pathLst>
                <a:path w="194945" h="902970">
                  <a:moveTo>
                    <a:pt x="194563" y="9027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5957" y="1781810"/>
              <a:ext cx="1553845" cy="1729105"/>
            </a:xfrm>
            <a:custGeom>
              <a:avLst/>
              <a:gdLst/>
              <a:ahLst/>
              <a:cxnLst/>
              <a:rect l="l" t="t" r="r" b="b"/>
              <a:pathLst>
                <a:path w="1553845" h="1729104">
                  <a:moveTo>
                    <a:pt x="1462878" y="1656360"/>
                  </a:moveTo>
                  <a:lnTo>
                    <a:pt x="1434592" y="1681733"/>
                  </a:lnTo>
                  <a:lnTo>
                    <a:pt x="1553464" y="1728723"/>
                  </a:lnTo>
                  <a:lnTo>
                    <a:pt x="1537529" y="1670558"/>
                  </a:lnTo>
                  <a:lnTo>
                    <a:pt x="1475613" y="1670558"/>
                  </a:lnTo>
                  <a:lnTo>
                    <a:pt x="1462878" y="1656360"/>
                  </a:lnTo>
                  <a:close/>
                </a:path>
                <a:path w="1553845" h="1729104">
                  <a:moveTo>
                    <a:pt x="1491330" y="1630838"/>
                  </a:moveTo>
                  <a:lnTo>
                    <a:pt x="1462878" y="1656360"/>
                  </a:lnTo>
                  <a:lnTo>
                    <a:pt x="1475613" y="1670558"/>
                  </a:lnTo>
                  <a:lnTo>
                    <a:pt x="1504061" y="1645031"/>
                  </a:lnTo>
                  <a:lnTo>
                    <a:pt x="1491330" y="1630838"/>
                  </a:lnTo>
                  <a:close/>
                </a:path>
                <a:path w="1553845" h="1729104">
                  <a:moveTo>
                    <a:pt x="1519682" y="1605407"/>
                  </a:moveTo>
                  <a:lnTo>
                    <a:pt x="1491330" y="1630838"/>
                  </a:lnTo>
                  <a:lnTo>
                    <a:pt x="1504061" y="1645031"/>
                  </a:lnTo>
                  <a:lnTo>
                    <a:pt x="1475613" y="1670558"/>
                  </a:lnTo>
                  <a:lnTo>
                    <a:pt x="1537529" y="1670558"/>
                  </a:lnTo>
                  <a:lnTo>
                    <a:pt x="1519682" y="1605407"/>
                  </a:lnTo>
                  <a:close/>
                </a:path>
                <a:path w="1553845" h="1729104">
                  <a:moveTo>
                    <a:pt x="28448" y="0"/>
                  </a:moveTo>
                  <a:lnTo>
                    <a:pt x="0" y="25400"/>
                  </a:lnTo>
                  <a:lnTo>
                    <a:pt x="1462878" y="1656360"/>
                  </a:lnTo>
                  <a:lnTo>
                    <a:pt x="1491330" y="1630838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6289" y="2352294"/>
              <a:ext cx="1270" cy="1132205"/>
            </a:xfrm>
            <a:custGeom>
              <a:avLst/>
              <a:gdLst/>
              <a:ahLst/>
              <a:cxnLst/>
              <a:rect l="l" t="t" r="r" b="b"/>
              <a:pathLst>
                <a:path w="1270" h="1132204">
                  <a:moveTo>
                    <a:pt x="0" y="1131824"/>
                  </a:moveTo>
                  <a:lnTo>
                    <a:pt x="762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3941" y="2858388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0942"/>
                  </a:moveTo>
                  <a:lnTo>
                    <a:pt x="9221" y="130588"/>
                  </a:lnTo>
                  <a:lnTo>
                    <a:pt x="27696" y="94442"/>
                  </a:lnTo>
                  <a:lnTo>
                    <a:pt x="54537" y="63166"/>
                  </a:lnTo>
                  <a:lnTo>
                    <a:pt x="88858" y="37422"/>
                  </a:lnTo>
                  <a:lnTo>
                    <a:pt x="129773" y="17871"/>
                  </a:lnTo>
                  <a:lnTo>
                    <a:pt x="176395" y="5177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0783" y="2783459"/>
              <a:ext cx="228600" cy="247015"/>
            </a:xfrm>
            <a:custGeom>
              <a:avLst/>
              <a:gdLst/>
              <a:ahLst/>
              <a:cxnLst/>
              <a:rect l="l" t="t" r="r" b="b"/>
              <a:pathLst>
                <a:path w="228600" h="247014">
                  <a:moveTo>
                    <a:pt x="9002" y="246761"/>
                  </a:moveTo>
                  <a:lnTo>
                    <a:pt x="0" y="200425"/>
                  </a:lnTo>
                  <a:lnTo>
                    <a:pt x="2540" y="156565"/>
                  </a:lnTo>
                  <a:lnTo>
                    <a:pt x="15797" y="116166"/>
                  </a:lnTo>
                  <a:lnTo>
                    <a:pt x="38942" y="80216"/>
                  </a:lnTo>
                  <a:lnTo>
                    <a:pt x="71147" y="49701"/>
                  </a:lnTo>
                  <a:lnTo>
                    <a:pt x="111586" y="25608"/>
                  </a:lnTo>
                  <a:lnTo>
                    <a:pt x="159430" y="8923"/>
                  </a:lnTo>
                  <a:lnTo>
                    <a:pt x="213853" y="635"/>
                  </a:lnTo>
                  <a:lnTo>
                    <a:pt x="223505" y="127"/>
                  </a:lnTo>
                  <a:lnTo>
                    <a:pt x="228331" y="0"/>
                  </a:lnTo>
                </a:path>
              </a:pathLst>
            </a:custGeom>
            <a:ln w="285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3355" y="1577721"/>
              <a:ext cx="1097280" cy="1884680"/>
            </a:xfrm>
            <a:custGeom>
              <a:avLst/>
              <a:gdLst/>
              <a:ahLst/>
              <a:cxnLst/>
              <a:rect l="l" t="t" r="r" b="b"/>
              <a:pathLst>
                <a:path w="1097279" h="1884679">
                  <a:moveTo>
                    <a:pt x="1023648" y="1795177"/>
                  </a:moveTo>
                  <a:lnTo>
                    <a:pt x="990727" y="1814195"/>
                  </a:lnTo>
                  <a:lnTo>
                    <a:pt x="1097280" y="1884679"/>
                  </a:lnTo>
                  <a:lnTo>
                    <a:pt x="1092920" y="1811654"/>
                  </a:lnTo>
                  <a:lnTo>
                    <a:pt x="1033145" y="1811654"/>
                  </a:lnTo>
                  <a:lnTo>
                    <a:pt x="1023648" y="1795177"/>
                  </a:lnTo>
                  <a:close/>
                </a:path>
                <a:path w="1097279" h="1884679">
                  <a:moveTo>
                    <a:pt x="1056657" y="1776109"/>
                  </a:moveTo>
                  <a:lnTo>
                    <a:pt x="1023648" y="1795177"/>
                  </a:lnTo>
                  <a:lnTo>
                    <a:pt x="1033145" y="1811654"/>
                  </a:lnTo>
                  <a:lnTo>
                    <a:pt x="1066165" y="1792604"/>
                  </a:lnTo>
                  <a:lnTo>
                    <a:pt x="1056657" y="1776109"/>
                  </a:lnTo>
                  <a:close/>
                </a:path>
                <a:path w="1097279" h="1884679">
                  <a:moveTo>
                    <a:pt x="1089660" y="1757045"/>
                  </a:moveTo>
                  <a:lnTo>
                    <a:pt x="1056657" y="1776109"/>
                  </a:lnTo>
                  <a:lnTo>
                    <a:pt x="1066165" y="1792604"/>
                  </a:lnTo>
                  <a:lnTo>
                    <a:pt x="1033145" y="1811654"/>
                  </a:lnTo>
                  <a:lnTo>
                    <a:pt x="1092920" y="1811654"/>
                  </a:lnTo>
                  <a:lnTo>
                    <a:pt x="1089660" y="1757045"/>
                  </a:lnTo>
                  <a:close/>
                </a:path>
                <a:path w="1097279" h="1884679">
                  <a:moveTo>
                    <a:pt x="33020" y="0"/>
                  </a:moveTo>
                  <a:lnTo>
                    <a:pt x="0" y="19050"/>
                  </a:lnTo>
                  <a:lnTo>
                    <a:pt x="1023648" y="1795177"/>
                  </a:lnTo>
                  <a:lnTo>
                    <a:pt x="1056657" y="17761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0410" y="3517519"/>
              <a:ext cx="261620" cy="160020"/>
            </a:xfrm>
            <a:custGeom>
              <a:avLst/>
              <a:gdLst/>
              <a:ahLst/>
              <a:cxnLst/>
              <a:rect l="l" t="t" r="r" b="b"/>
              <a:pathLst>
                <a:path w="261620" h="160020">
                  <a:moveTo>
                    <a:pt x="0" y="35686"/>
                  </a:moveTo>
                  <a:lnTo>
                    <a:pt x="29337" y="160019"/>
                  </a:lnTo>
                  <a:lnTo>
                    <a:pt x="102445" y="72516"/>
                  </a:lnTo>
                  <a:lnTo>
                    <a:pt x="69595" y="72516"/>
                  </a:lnTo>
                  <a:lnTo>
                    <a:pt x="32892" y="62229"/>
                  </a:lnTo>
                  <a:lnTo>
                    <a:pt x="37856" y="44632"/>
                  </a:lnTo>
                  <a:lnTo>
                    <a:pt x="0" y="35686"/>
                  </a:lnTo>
                  <a:close/>
                </a:path>
                <a:path w="261620" h="160020">
                  <a:moveTo>
                    <a:pt x="226494" y="38099"/>
                  </a:moveTo>
                  <a:lnTo>
                    <a:pt x="137540" y="38099"/>
                  </a:lnTo>
                  <a:lnTo>
                    <a:pt x="146430" y="38988"/>
                  </a:lnTo>
                  <a:lnTo>
                    <a:pt x="155320" y="40512"/>
                  </a:lnTo>
                  <a:lnTo>
                    <a:pt x="194055" y="59816"/>
                  </a:lnTo>
                  <a:lnTo>
                    <a:pt x="218948" y="94614"/>
                  </a:lnTo>
                  <a:lnTo>
                    <a:pt x="223774" y="113791"/>
                  </a:lnTo>
                  <a:lnTo>
                    <a:pt x="261112" y="106298"/>
                  </a:lnTo>
                  <a:lnTo>
                    <a:pt x="248157" y="67055"/>
                  </a:lnTo>
                  <a:lnTo>
                    <a:pt x="234187" y="46608"/>
                  </a:lnTo>
                  <a:lnTo>
                    <a:pt x="226494" y="38099"/>
                  </a:lnTo>
                  <a:close/>
                </a:path>
                <a:path w="261620" h="160020">
                  <a:moveTo>
                    <a:pt x="37856" y="44632"/>
                  </a:moveTo>
                  <a:lnTo>
                    <a:pt x="32892" y="62229"/>
                  </a:lnTo>
                  <a:lnTo>
                    <a:pt x="69595" y="72516"/>
                  </a:lnTo>
                  <a:lnTo>
                    <a:pt x="72480" y="62356"/>
                  </a:lnTo>
                  <a:lnTo>
                    <a:pt x="68834" y="62356"/>
                  </a:lnTo>
                  <a:lnTo>
                    <a:pt x="74826" y="53368"/>
                  </a:lnTo>
                  <a:lnTo>
                    <a:pt x="37856" y="44632"/>
                  </a:lnTo>
                  <a:close/>
                </a:path>
                <a:path w="261620" h="160020">
                  <a:moveTo>
                    <a:pt x="79163" y="54393"/>
                  </a:moveTo>
                  <a:lnTo>
                    <a:pt x="77088" y="55752"/>
                  </a:lnTo>
                  <a:lnTo>
                    <a:pt x="73551" y="58583"/>
                  </a:lnTo>
                  <a:lnTo>
                    <a:pt x="69595" y="72516"/>
                  </a:lnTo>
                  <a:lnTo>
                    <a:pt x="102445" y="72516"/>
                  </a:lnTo>
                  <a:lnTo>
                    <a:pt x="111251" y="61975"/>
                  </a:lnTo>
                  <a:lnTo>
                    <a:pt x="79163" y="54393"/>
                  </a:lnTo>
                  <a:close/>
                </a:path>
                <a:path w="261620" h="160020">
                  <a:moveTo>
                    <a:pt x="74826" y="53368"/>
                  </a:moveTo>
                  <a:lnTo>
                    <a:pt x="68834" y="62356"/>
                  </a:lnTo>
                  <a:lnTo>
                    <a:pt x="73551" y="58583"/>
                  </a:lnTo>
                  <a:lnTo>
                    <a:pt x="75018" y="53414"/>
                  </a:lnTo>
                  <a:lnTo>
                    <a:pt x="74826" y="53368"/>
                  </a:lnTo>
                  <a:close/>
                </a:path>
                <a:path w="261620" h="160020">
                  <a:moveTo>
                    <a:pt x="73551" y="58583"/>
                  </a:moveTo>
                  <a:lnTo>
                    <a:pt x="68834" y="62356"/>
                  </a:lnTo>
                  <a:lnTo>
                    <a:pt x="72480" y="62356"/>
                  </a:lnTo>
                  <a:lnTo>
                    <a:pt x="73551" y="58583"/>
                  </a:lnTo>
                  <a:close/>
                </a:path>
                <a:path w="261620" h="160020">
                  <a:moveTo>
                    <a:pt x="75018" y="53414"/>
                  </a:moveTo>
                  <a:lnTo>
                    <a:pt x="73551" y="58583"/>
                  </a:lnTo>
                  <a:lnTo>
                    <a:pt x="77088" y="55752"/>
                  </a:lnTo>
                  <a:lnTo>
                    <a:pt x="79163" y="54393"/>
                  </a:lnTo>
                  <a:lnTo>
                    <a:pt x="75018" y="53414"/>
                  </a:lnTo>
                  <a:close/>
                </a:path>
                <a:path w="261620" h="160020">
                  <a:moveTo>
                    <a:pt x="81547" y="52831"/>
                  </a:moveTo>
                  <a:lnTo>
                    <a:pt x="75184" y="52831"/>
                  </a:lnTo>
                  <a:lnTo>
                    <a:pt x="75018" y="53414"/>
                  </a:lnTo>
                  <a:lnTo>
                    <a:pt x="79163" y="54393"/>
                  </a:lnTo>
                  <a:lnTo>
                    <a:pt x="81547" y="52831"/>
                  </a:lnTo>
                  <a:close/>
                </a:path>
                <a:path w="261620" h="160020">
                  <a:moveTo>
                    <a:pt x="75184" y="52831"/>
                  </a:moveTo>
                  <a:lnTo>
                    <a:pt x="74826" y="53368"/>
                  </a:lnTo>
                  <a:lnTo>
                    <a:pt x="75018" y="53414"/>
                  </a:lnTo>
                  <a:lnTo>
                    <a:pt x="75184" y="52831"/>
                  </a:lnTo>
                  <a:close/>
                </a:path>
                <a:path w="261620" h="160020">
                  <a:moveTo>
                    <a:pt x="137287" y="0"/>
                  </a:moveTo>
                  <a:lnTo>
                    <a:pt x="99313" y="4063"/>
                  </a:lnTo>
                  <a:lnTo>
                    <a:pt x="63500" y="19176"/>
                  </a:lnTo>
                  <a:lnTo>
                    <a:pt x="37856" y="44632"/>
                  </a:lnTo>
                  <a:lnTo>
                    <a:pt x="74826" y="53368"/>
                  </a:lnTo>
                  <a:lnTo>
                    <a:pt x="75184" y="52831"/>
                  </a:lnTo>
                  <a:lnTo>
                    <a:pt x="81547" y="52831"/>
                  </a:lnTo>
                  <a:lnTo>
                    <a:pt x="119506" y="38861"/>
                  </a:lnTo>
                  <a:lnTo>
                    <a:pt x="128397" y="38099"/>
                  </a:lnTo>
                  <a:lnTo>
                    <a:pt x="226494" y="38099"/>
                  </a:lnTo>
                  <a:lnTo>
                    <a:pt x="225805" y="37337"/>
                  </a:lnTo>
                  <a:lnTo>
                    <a:pt x="185292" y="10540"/>
                  </a:lnTo>
                  <a:lnTo>
                    <a:pt x="149732" y="1015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4878" y="1185989"/>
              <a:ext cx="117975" cy="7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0300" y="1241171"/>
              <a:ext cx="251333" cy="187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1380" y="1200912"/>
              <a:ext cx="193548" cy="377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6475" y="1362456"/>
              <a:ext cx="143256" cy="1112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1300" y="1334998"/>
              <a:ext cx="390131" cy="5593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86455" y="1440180"/>
              <a:ext cx="184404" cy="3535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84575" y="4162145"/>
            <a:ext cx="1802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Orientation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5216" y="1082357"/>
            <a:ext cx="2030730" cy="2972435"/>
            <a:chOff x="585216" y="1082357"/>
            <a:chExt cx="2030730" cy="2972435"/>
          </a:xfrm>
        </p:grpSpPr>
        <p:sp>
          <p:nvSpPr>
            <p:cNvPr id="22" name="object 22"/>
            <p:cNvSpPr/>
            <p:nvPr/>
          </p:nvSpPr>
          <p:spPr>
            <a:xfrm>
              <a:off x="1446725" y="3468005"/>
              <a:ext cx="598416" cy="5862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6714" y="3249066"/>
              <a:ext cx="659193" cy="6050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5513" y="2644902"/>
              <a:ext cx="215900" cy="911225"/>
            </a:xfrm>
            <a:custGeom>
              <a:avLst/>
              <a:gdLst/>
              <a:ahLst/>
              <a:cxnLst/>
              <a:rect l="l" t="t" r="r" b="b"/>
              <a:pathLst>
                <a:path w="215900" h="911225">
                  <a:moveTo>
                    <a:pt x="215392" y="91071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8730" y="1671827"/>
              <a:ext cx="755015" cy="1885314"/>
            </a:xfrm>
            <a:custGeom>
              <a:avLst/>
              <a:gdLst/>
              <a:ahLst/>
              <a:cxnLst/>
              <a:rect l="l" t="t" r="r" b="b"/>
              <a:pathLst>
                <a:path w="755014" h="1885314">
                  <a:moveTo>
                    <a:pt x="683498" y="1784985"/>
                  </a:moveTo>
                  <a:lnTo>
                    <a:pt x="647941" y="1798701"/>
                  </a:lnTo>
                  <a:lnTo>
                    <a:pt x="742429" y="1884807"/>
                  </a:lnTo>
                  <a:lnTo>
                    <a:pt x="750289" y="1802765"/>
                  </a:lnTo>
                  <a:lnTo>
                    <a:pt x="690359" y="1802765"/>
                  </a:lnTo>
                  <a:lnTo>
                    <a:pt x="683498" y="1784985"/>
                  </a:lnTo>
                  <a:close/>
                </a:path>
                <a:path w="755014" h="1885314">
                  <a:moveTo>
                    <a:pt x="719058" y="1771270"/>
                  </a:moveTo>
                  <a:lnTo>
                    <a:pt x="683498" y="1784985"/>
                  </a:lnTo>
                  <a:lnTo>
                    <a:pt x="690359" y="1802765"/>
                  </a:lnTo>
                  <a:lnTo>
                    <a:pt x="725919" y="1789049"/>
                  </a:lnTo>
                  <a:lnTo>
                    <a:pt x="719058" y="1771270"/>
                  </a:lnTo>
                  <a:close/>
                </a:path>
                <a:path w="755014" h="1885314">
                  <a:moveTo>
                    <a:pt x="754621" y="1757553"/>
                  </a:moveTo>
                  <a:lnTo>
                    <a:pt x="719058" y="1771270"/>
                  </a:lnTo>
                  <a:lnTo>
                    <a:pt x="725919" y="1789049"/>
                  </a:lnTo>
                  <a:lnTo>
                    <a:pt x="690359" y="1802765"/>
                  </a:lnTo>
                  <a:lnTo>
                    <a:pt x="750289" y="1802765"/>
                  </a:lnTo>
                  <a:lnTo>
                    <a:pt x="754621" y="1757553"/>
                  </a:lnTo>
                  <a:close/>
                </a:path>
                <a:path w="755014" h="1885314">
                  <a:moveTo>
                    <a:pt x="35534" y="0"/>
                  </a:moveTo>
                  <a:lnTo>
                    <a:pt x="0" y="13716"/>
                  </a:lnTo>
                  <a:lnTo>
                    <a:pt x="683498" y="1784985"/>
                  </a:lnTo>
                  <a:lnTo>
                    <a:pt x="719058" y="1771270"/>
                  </a:lnTo>
                  <a:lnTo>
                    <a:pt x="3553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8237" y="2748280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5" h="35560">
                  <a:moveTo>
                    <a:pt x="0" y="35559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5" y="0"/>
                  </a:lnTo>
                </a:path>
              </a:pathLst>
            </a:custGeom>
            <a:ln w="2857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59102" y="2338577"/>
              <a:ext cx="215900" cy="1037590"/>
            </a:xfrm>
            <a:custGeom>
              <a:avLst/>
              <a:gdLst/>
              <a:ahLst/>
              <a:cxnLst/>
              <a:rect l="l" t="t" r="r" b="b"/>
              <a:pathLst>
                <a:path w="215900" h="1037589">
                  <a:moveTo>
                    <a:pt x="215900" y="103759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2205" y="2568194"/>
              <a:ext cx="69215" cy="35560"/>
            </a:xfrm>
            <a:custGeom>
              <a:avLst/>
              <a:gdLst/>
              <a:ahLst/>
              <a:cxnLst/>
              <a:rect l="l" t="t" r="r" b="b"/>
              <a:pathLst>
                <a:path w="69214" h="35560">
                  <a:moveTo>
                    <a:pt x="0" y="35560"/>
                  </a:moveTo>
                  <a:lnTo>
                    <a:pt x="14029" y="21556"/>
                  </a:lnTo>
                  <a:lnTo>
                    <a:pt x="30606" y="10779"/>
                  </a:lnTo>
                  <a:lnTo>
                    <a:pt x="49184" y="3502"/>
                  </a:lnTo>
                  <a:lnTo>
                    <a:pt x="6921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4202" y="1482470"/>
              <a:ext cx="1468755" cy="2355215"/>
            </a:xfrm>
            <a:custGeom>
              <a:avLst/>
              <a:gdLst/>
              <a:ahLst/>
              <a:cxnLst/>
              <a:rect l="l" t="t" r="r" b="b"/>
              <a:pathLst>
                <a:path w="1468755" h="2355215">
                  <a:moveTo>
                    <a:pt x="599186" y="35814"/>
                  </a:moveTo>
                  <a:lnTo>
                    <a:pt x="586359" y="0"/>
                  </a:lnTo>
                  <a:lnTo>
                    <a:pt x="101041" y="175387"/>
                  </a:lnTo>
                  <a:lnTo>
                    <a:pt x="88074" y="139446"/>
                  </a:lnTo>
                  <a:lnTo>
                    <a:pt x="0" y="232029"/>
                  </a:lnTo>
                  <a:lnTo>
                    <a:pt x="126923" y="247015"/>
                  </a:lnTo>
                  <a:lnTo>
                    <a:pt x="116319" y="217678"/>
                  </a:lnTo>
                  <a:lnTo>
                    <a:pt x="113982" y="211201"/>
                  </a:lnTo>
                  <a:lnTo>
                    <a:pt x="599186" y="35814"/>
                  </a:lnTo>
                  <a:close/>
                </a:path>
                <a:path w="1468755" h="2355215">
                  <a:moveTo>
                    <a:pt x="1468628" y="2140331"/>
                  </a:moveTo>
                  <a:lnTo>
                    <a:pt x="1455166" y="2104771"/>
                  </a:lnTo>
                  <a:lnTo>
                    <a:pt x="981075" y="2283485"/>
                  </a:lnTo>
                  <a:lnTo>
                    <a:pt x="967613" y="2247773"/>
                  </a:lnTo>
                  <a:lnTo>
                    <a:pt x="880872" y="2341626"/>
                  </a:lnTo>
                  <a:lnTo>
                    <a:pt x="1007999" y="2354834"/>
                  </a:lnTo>
                  <a:lnTo>
                    <a:pt x="997064" y="2325878"/>
                  </a:lnTo>
                  <a:lnTo>
                    <a:pt x="994537" y="2319172"/>
                  </a:lnTo>
                  <a:lnTo>
                    <a:pt x="1468628" y="21403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1987" y="1082357"/>
              <a:ext cx="130526" cy="7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86256" y="1098803"/>
              <a:ext cx="216407" cy="381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20113" y="1488947"/>
              <a:ext cx="762000" cy="1922145"/>
            </a:xfrm>
            <a:custGeom>
              <a:avLst/>
              <a:gdLst/>
              <a:ahLst/>
              <a:cxnLst/>
              <a:rect l="l" t="t" r="r" b="b"/>
              <a:pathLst>
                <a:path w="762000" h="1922145">
                  <a:moveTo>
                    <a:pt x="690406" y="1822104"/>
                  </a:moveTo>
                  <a:lnTo>
                    <a:pt x="654938" y="1835658"/>
                  </a:lnTo>
                  <a:lnTo>
                    <a:pt x="749046" y="1922145"/>
                  </a:lnTo>
                  <a:lnTo>
                    <a:pt x="757164" y="1839976"/>
                  </a:lnTo>
                  <a:lnTo>
                    <a:pt x="697230" y="1839976"/>
                  </a:lnTo>
                  <a:lnTo>
                    <a:pt x="690406" y="1822104"/>
                  </a:lnTo>
                  <a:close/>
                </a:path>
                <a:path w="762000" h="1922145">
                  <a:moveTo>
                    <a:pt x="726077" y="1808473"/>
                  </a:moveTo>
                  <a:lnTo>
                    <a:pt x="690406" y="1822104"/>
                  </a:lnTo>
                  <a:lnTo>
                    <a:pt x="697230" y="1839976"/>
                  </a:lnTo>
                  <a:lnTo>
                    <a:pt x="732917" y="1826387"/>
                  </a:lnTo>
                  <a:lnTo>
                    <a:pt x="726077" y="1808473"/>
                  </a:lnTo>
                  <a:close/>
                </a:path>
                <a:path w="762000" h="1922145">
                  <a:moveTo>
                    <a:pt x="761619" y="1794890"/>
                  </a:moveTo>
                  <a:lnTo>
                    <a:pt x="726077" y="1808473"/>
                  </a:lnTo>
                  <a:lnTo>
                    <a:pt x="732917" y="1826387"/>
                  </a:lnTo>
                  <a:lnTo>
                    <a:pt x="697230" y="1839976"/>
                  </a:lnTo>
                  <a:lnTo>
                    <a:pt x="757164" y="1839976"/>
                  </a:lnTo>
                  <a:lnTo>
                    <a:pt x="761619" y="1794890"/>
                  </a:lnTo>
                  <a:close/>
                </a:path>
                <a:path w="762000" h="1922145">
                  <a:moveTo>
                    <a:pt x="35560" y="0"/>
                  </a:moveTo>
                  <a:lnTo>
                    <a:pt x="0" y="13715"/>
                  </a:lnTo>
                  <a:lnTo>
                    <a:pt x="690406" y="1822104"/>
                  </a:lnTo>
                  <a:lnTo>
                    <a:pt x="726077" y="180847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3252" y="1263395"/>
              <a:ext cx="160019" cy="1127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216" y="1240523"/>
              <a:ext cx="420674" cy="5882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0372" y="1345691"/>
              <a:ext cx="214884" cy="3825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405628" y="1178686"/>
            <a:ext cx="2284095" cy="2762250"/>
            <a:chOff x="5405628" y="1178686"/>
            <a:chExt cx="2284095" cy="2762250"/>
          </a:xfrm>
        </p:grpSpPr>
        <p:sp>
          <p:nvSpPr>
            <p:cNvPr id="37" name="object 37"/>
            <p:cNvSpPr/>
            <p:nvPr/>
          </p:nvSpPr>
          <p:spPr>
            <a:xfrm>
              <a:off x="6907566" y="3265815"/>
              <a:ext cx="781748" cy="6745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7115" y="1538731"/>
              <a:ext cx="1052830" cy="1962785"/>
            </a:xfrm>
            <a:custGeom>
              <a:avLst/>
              <a:gdLst/>
              <a:ahLst/>
              <a:cxnLst/>
              <a:rect l="l" t="t" r="r" b="b"/>
              <a:pathLst>
                <a:path w="1052829" h="1962785">
                  <a:moveTo>
                    <a:pt x="982167" y="1870734"/>
                  </a:moveTo>
                  <a:lnTo>
                    <a:pt x="948436" y="1888616"/>
                  </a:lnTo>
                  <a:lnTo>
                    <a:pt x="1052576" y="1962784"/>
                  </a:lnTo>
                  <a:lnTo>
                    <a:pt x="1050782" y="1887600"/>
                  </a:lnTo>
                  <a:lnTo>
                    <a:pt x="991108" y="1887600"/>
                  </a:lnTo>
                  <a:lnTo>
                    <a:pt x="982167" y="1870734"/>
                  </a:lnTo>
                  <a:close/>
                </a:path>
                <a:path w="1052829" h="1962785">
                  <a:moveTo>
                    <a:pt x="1015849" y="1852877"/>
                  </a:moveTo>
                  <a:lnTo>
                    <a:pt x="982167" y="1870734"/>
                  </a:lnTo>
                  <a:lnTo>
                    <a:pt x="991108" y="1887600"/>
                  </a:lnTo>
                  <a:lnTo>
                    <a:pt x="1024763" y="1869693"/>
                  </a:lnTo>
                  <a:lnTo>
                    <a:pt x="1015849" y="1852877"/>
                  </a:lnTo>
                  <a:close/>
                </a:path>
                <a:path w="1052829" h="1962785">
                  <a:moveTo>
                    <a:pt x="1049528" y="1835022"/>
                  </a:moveTo>
                  <a:lnTo>
                    <a:pt x="1015849" y="1852877"/>
                  </a:lnTo>
                  <a:lnTo>
                    <a:pt x="1024763" y="1869693"/>
                  </a:lnTo>
                  <a:lnTo>
                    <a:pt x="991108" y="1887600"/>
                  </a:lnTo>
                  <a:lnTo>
                    <a:pt x="1050782" y="1887600"/>
                  </a:lnTo>
                  <a:lnTo>
                    <a:pt x="1049528" y="1835022"/>
                  </a:lnTo>
                  <a:close/>
                </a:path>
                <a:path w="1052829" h="1962785">
                  <a:moveTo>
                    <a:pt x="33782" y="0"/>
                  </a:moveTo>
                  <a:lnTo>
                    <a:pt x="0" y="17779"/>
                  </a:lnTo>
                  <a:lnTo>
                    <a:pt x="982167" y="1870734"/>
                  </a:lnTo>
                  <a:lnTo>
                    <a:pt x="1015849" y="1852877"/>
                  </a:lnTo>
                  <a:lnTo>
                    <a:pt x="337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23938" y="2536697"/>
              <a:ext cx="97790" cy="957580"/>
            </a:xfrm>
            <a:custGeom>
              <a:avLst/>
              <a:gdLst/>
              <a:ahLst/>
              <a:cxnLst/>
              <a:rect l="l" t="t" r="r" b="b"/>
              <a:pathLst>
                <a:path w="97790" h="957579">
                  <a:moveTo>
                    <a:pt x="97535" y="95745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90651" y="3029678"/>
              <a:ext cx="193801" cy="1070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98033" y="1761870"/>
              <a:ext cx="1538605" cy="1689100"/>
            </a:xfrm>
            <a:custGeom>
              <a:avLst/>
              <a:gdLst/>
              <a:ahLst/>
              <a:cxnLst/>
              <a:rect l="l" t="t" r="r" b="b"/>
              <a:pathLst>
                <a:path w="1538604" h="1689100">
                  <a:moveTo>
                    <a:pt x="1447295" y="1617087"/>
                  </a:moveTo>
                  <a:lnTo>
                    <a:pt x="1419097" y="1642745"/>
                  </a:lnTo>
                  <a:lnTo>
                    <a:pt x="1538350" y="1688845"/>
                  </a:lnTo>
                  <a:lnTo>
                    <a:pt x="1522106" y="1631187"/>
                  </a:lnTo>
                  <a:lnTo>
                    <a:pt x="1460118" y="1631187"/>
                  </a:lnTo>
                  <a:lnTo>
                    <a:pt x="1447295" y="1617087"/>
                  </a:lnTo>
                  <a:close/>
                </a:path>
                <a:path w="1538604" h="1689100">
                  <a:moveTo>
                    <a:pt x="1475489" y="1591433"/>
                  </a:moveTo>
                  <a:lnTo>
                    <a:pt x="1447295" y="1617087"/>
                  </a:lnTo>
                  <a:lnTo>
                    <a:pt x="1460118" y="1631187"/>
                  </a:lnTo>
                  <a:lnTo>
                    <a:pt x="1488313" y="1605533"/>
                  </a:lnTo>
                  <a:lnTo>
                    <a:pt x="1475489" y="1591433"/>
                  </a:lnTo>
                  <a:close/>
                </a:path>
                <a:path w="1538604" h="1689100">
                  <a:moveTo>
                    <a:pt x="1503680" y="1565783"/>
                  </a:moveTo>
                  <a:lnTo>
                    <a:pt x="1475489" y="1591433"/>
                  </a:lnTo>
                  <a:lnTo>
                    <a:pt x="1488313" y="1605533"/>
                  </a:lnTo>
                  <a:lnTo>
                    <a:pt x="1460118" y="1631187"/>
                  </a:lnTo>
                  <a:lnTo>
                    <a:pt x="1522106" y="1631187"/>
                  </a:lnTo>
                  <a:lnTo>
                    <a:pt x="1503680" y="1565783"/>
                  </a:lnTo>
                  <a:close/>
                </a:path>
                <a:path w="1538604" h="1689100">
                  <a:moveTo>
                    <a:pt x="28193" y="0"/>
                  </a:moveTo>
                  <a:lnTo>
                    <a:pt x="0" y="25653"/>
                  </a:lnTo>
                  <a:lnTo>
                    <a:pt x="1447295" y="1617087"/>
                  </a:lnTo>
                  <a:lnTo>
                    <a:pt x="1475489" y="1591433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48780" y="2806621"/>
              <a:ext cx="410845" cy="169545"/>
            </a:xfrm>
            <a:custGeom>
              <a:avLst/>
              <a:gdLst/>
              <a:ahLst/>
              <a:cxnLst/>
              <a:rect l="l" t="t" r="r" b="b"/>
              <a:pathLst>
                <a:path w="410845" h="169544">
                  <a:moveTo>
                    <a:pt x="0" y="168988"/>
                  </a:moveTo>
                  <a:lnTo>
                    <a:pt x="9970" y="129561"/>
                  </a:lnTo>
                  <a:lnTo>
                    <a:pt x="28525" y="94474"/>
                  </a:lnTo>
                  <a:lnTo>
                    <a:pt x="54755" y="64180"/>
                  </a:lnTo>
                  <a:lnTo>
                    <a:pt x="87752" y="39131"/>
                  </a:lnTo>
                  <a:lnTo>
                    <a:pt x="126608" y="19783"/>
                  </a:lnTo>
                  <a:lnTo>
                    <a:pt x="170415" y="6587"/>
                  </a:lnTo>
                  <a:lnTo>
                    <a:pt x="218263" y="0"/>
                  </a:lnTo>
                  <a:lnTo>
                    <a:pt x="269245" y="472"/>
                  </a:lnTo>
                  <a:lnTo>
                    <a:pt x="322452" y="8460"/>
                  </a:lnTo>
                  <a:lnTo>
                    <a:pt x="345062" y="14095"/>
                  </a:lnTo>
                  <a:lnTo>
                    <a:pt x="367315" y="21064"/>
                  </a:lnTo>
                  <a:lnTo>
                    <a:pt x="389139" y="29319"/>
                  </a:lnTo>
                  <a:lnTo>
                    <a:pt x="410464" y="38813"/>
                  </a:lnTo>
                </a:path>
              </a:pathLst>
            </a:custGeom>
            <a:ln w="285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99604" y="3523995"/>
              <a:ext cx="119761" cy="704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65150" y="3315969"/>
              <a:ext cx="624116" cy="5970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57545" y="1223517"/>
              <a:ext cx="257810" cy="191135"/>
            </a:xfrm>
            <a:custGeom>
              <a:avLst/>
              <a:gdLst/>
              <a:ahLst/>
              <a:cxnLst/>
              <a:rect l="l" t="t" r="r" b="b"/>
              <a:pathLst>
                <a:path w="257810" h="191134">
                  <a:moveTo>
                    <a:pt x="8889" y="63119"/>
                  </a:moveTo>
                  <a:lnTo>
                    <a:pt x="0" y="190627"/>
                  </a:lnTo>
                  <a:lnTo>
                    <a:pt x="107314" y="121285"/>
                  </a:lnTo>
                  <a:lnTo>
                    <a:pt x="105165" y="120015"/>
                  </a:lnTo>
                  <a:lnTo>
                    <a:pt x="63753" y="120015"/>
                  </a:lnTo>
                  <a:lnTo>
                    <a:pt x="33146" y="97282"/>
                  </a:lnTo>
                  <a:lnTo>
                    <a:pt x="43372" y="83497"/>
                  </a:lnTo>
                  <a:lnTo>
                    <a:pt x="8889" y="63119"/>
                  </a:lnTo>
                  <a:close/>
                </a:path>
                <a:path w="257810" h="191134">
                  <a:moveTo>
                    <a:pt x="43372" y="83497"/>
                  </a:moveTo>
                  <a:lnTo>
                    <a:pt x="33146" y="97282"/>
                  </a:lnTo>
                  <a:lnTo>
                    <a:pt x="63753" y="120015"/>
                  </a:lnTo>
                  <a:lnTo>
                    <a:pt x="76375" y="103000"/>
                  </a:lnTo>
                  <a:lnTo>
                    <a:pt x="43372" y="83497"/>
                  </a:lnTo>
                  <a:close/>
                </a:path>
                <a:path w="257810" h="191134">
                  <a:moveTo>
                    <a:pt x="76375" y="103000"/>
                  </a:moveTo>
                  <a:lnTo>
                    <a:pt x="63753" y="120015"/>
                  </a:lnTo>
                  <a:lnTo>
                    <a:pt x="105165" y="120015"/>
                  </a:lnTo>
                  <a:lnTo>
                    <a:pt x="76375" y="103000"/>
                  </a:lnTo>
                  <a:close/>
                </a:path>
                <a:path w="257810" h="191134">
                  <a:moveTo>
                    <a:pt x="213613" y="0"/>
                  </a:moveTo>
                  <a:lnTo>
                    <a:pt x="170306" y="5461"/>
                  </a:lnTo>
                  <a:lnTo>
                    <a:pt x="128777" y="19177"/>
                  </a:lnTo>
                  <a:lnTo>
                    <a:pt x="90042" y="40386"/>
                  </a:lnTo>
                  <a:lnTo>
                    <a:pt x="56133" y="67183"/>
                  </a:lnTo>
                  <a:lnTo>
                    <a:pt x="54990" y="68072"/>
                  </a:lnTo>
                  <a:lnTo>
                    <a:pt x="54101" y="69087"/>
                  </a:lnTo>
                  <a:lnTo>
                    <a:pt x="53212" y="70231"/>
                  </a:lnTo>
                  <a:lnTo>
                    <a:pt x="43372" y="83497"/>
                  </a:lnTo>
                  <a:lnTo>
                    <a:pt x="76375" y="103000"/>
                  </a:lnTo>
                  <a:lnTo>
                    <a:pt x="81559" y="96012"/>
                  </a:lnTo>
                  <a:lnTo>
                    <a:pt x="80899" y="96012"/>
                  </a:lnTo>
                  <a:lnTo>
                    <a:pt x="83819" y="92964"/>
                  </a:lnTo>
                  <a:lnTo>
                    <a:pt x="84459" y="92964"/>
                  </a:lnTo>
                  <a:lnTo>
                    <a:pt x="96774" y="82423"/>
                  </a:lnTo>
                  <a:lnTo>
                    <a:pt x="112394" y="71247"/>
                  </a:lnTo>
                  <a:lnTo>
                    <a:pt x="162813" y="46990"/>
                  </a:lnTo>
                  <a:lnTo>
                    <a:pt x="216407" y="37973"/>
                  </a:lnTo>
                  <a:lnTo>
                    <a:pt x="252815" y="37973"/>
                  </a:lnTo>
                  <a:lnTo>
                    <a:pt x="257682" y="3556"/>
                  </a:lnTo>
                  <a:lnTo>
                    <a:pt x="235584" y="635"/>
                  </a:lnTo>
                  <a:lnTo>
                    <a:pt x="213613" y="0"/>
                  </a:lnTo>
                  <a:close/>
                </a:path>
                <a:path w="257810" h="191134">
                  <a:moveTo>
                    <a:pt x="83819" y="92964"/>
                  </a:moveTo>
                  <a:lnTo>
                    <a:pt x="80899" y="96012"/>
                  </a:lnTo>
                  <a:lnTo>
                    <a:pt x="82707" y="94464"/>
                  </a:lnTo>
                  <a:lnTo>
                    <a:pt x="83819" y="92964"/>
                  </a:lnTo>
                  <a:close/>
                </a:path>
                <a:path w="257810" h="191134">
                  <a:moveTo>
                    <a:pt x="82707" y="94464"/>
                  </a:moveTo>
                  <a:lnTo>
                    <a:pt x="80899" y="96012"/>
                  </a:lnTo>
                  <a:lnTo>
                    <a:pt x="81559" y="96012"/>
                  </a:lnTo>
                  <a:lnTo>
                    <a:pt x="82707" y="94464"/>
                  </a:lnTo>
                  <a:close/>
                </a:path>
                <a:path w="257810" h="191134">
                  <a:moveTo>
                    <a:pt x="84459" y="92964"/>
                  </a:moveTo>
                  <a:lnTo>
                    <a:pt x="83819" y="92964"/>
                  </a:lnTo>
                  <a:lnTo>
                    <a:pt x="82707" y="94464"/>
                  </a:lnTo>
                  <a:lnTo>
                    <a:pt x="84459" y="92964"/>
                  </a:lnTo>
                  <a:close/>
                </a:path>
                <a:path w="257810" h="191134">
                  <a:moveTo>
                    <a:pt x="252815" y="37973"/>
                  </a:moveTo>
                  <a:lnTo>
                    <a:pt x="216407" y="37973"/>
                  </a:lnTo>
                  <a:lnTo>
                    <a:pt x="234441" y="38735"/>
                  </a:lnTo>
                  <a:lnTo>
                    <a:pt x="252349" y="41275"/>
                  </a:lnTo>
                  <a:lnTo>
                    <a:pt x="252815" y="379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4708" y="1304543"/>
              <a:ext cx="147827" cy="1143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05628" y="1283220"/>
              <a:ext cx="405396" cy="59129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10784" y="1388363"/>
              <a:ext cx="199644" cy="3855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00707" y="1178686"/>
              <a:ext cx="121740" cy="751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90844" y="1194815"/>
              <a:ext cx="199644" cy="3855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44106" y="3722877"/>
              <a:ext cx="130301" cy="7086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959855" y="4157268"/>
            <a:ext cx="29555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Antenna </a:t>
            </a:r>
            <a:r>
              <a:rPr lang="en-US" sz="2000" dirty="0">
                <a:latin typeface="Carlito"/>
                <a:cs typeface="Carlito"/>
              </a:rPr>
              <a:t>Separation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22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4535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Requirement for Deployment</a:t>
            </a:r>
            <a:r>
              <a:rPr spc="-45" dirty="0"/>
              <a:t> </a:t>
            </a:r>
            <a:r>
              <a:rPr spc="-5" dirty="0"/>
              <a:t>Orientation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18078" y="1202182"/>
            <a:ext cx="5359400" cy="2658745"/>
            <a:chOff x="3418078" y="1202182"/>
            <a:chExt cx="5359400" cy="2658745"/>
          </a:xfrm>
        </p:grpSpPr>
        <p:sp>
          <p:nvSpPr>
            <p:cNvPr id="4" name="object 4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20" y="1217676"/>
              <a:ext cx="5080" cy="2633980"/>
            </a:xfrm>
            <a:custGeom>
              <a:avLst/>
              <a:gdLst/>
              <a:ahLst/>
              <a:cxnLst/>
              <a:rect l="l" t="t" r="r" b="b"/>
              <a:pathLst>
                <a:path w="5079" h="2633979">
                  <a:moveTo>
                    <a:pt x="4571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4571" y="26334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4128" y="1217676"/>
              <a:ext cx="9525" cy="2636520"/>
            </a:xfrm>
            <a:custGeom>
              <a:avLst/>
              <a:gdLst/>
              <a:ahLst/>
              <a:cxnLst/>
              <a:rect l="l" t="t" r="r" b="b"/>
              <a:pathLst>
                <a:path w="9525" h="2636520">
                  <a:moveTo>
                    <a:pt x="9144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9144" y="263652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5652" y="1217676"/>
              <a:ext cx="3175" cy="2633980"/>
            </a:xfrm>
            <a:custGeom>
              <a:avLst/>
              <a:gdLst/>
              <a:ahLst/>
              <a:cxnLst/>
              <a:rect l="l" t="t" r="r" b="b"/>
              <a:pathLst>
                <a:path w="3175" h="2633979">
                  <a:moveTo>
                    <a:pt x="3047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3047" y="2633472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733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7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7" y="26365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733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6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6" y="26334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733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2068" y="1217676"/>
              <a:ext cx="9525" cy="2636520"/>
            </a:xfrm>
            <a:custGeom>
              <a:avLst/>
              <a:gdLst/>
              <a:ahLst/>
              <a:cxnLst/>
              <a:rect l="l" t="t" r="r" b="b"/>
              <a:pathLst>
                <a:path w="9525" h="2636520">
                  <a:moveTo>
                    <a:pt x="9143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9143" y="263652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2068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5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5" y="263347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8527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8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8" y="263652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527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5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5" y="263347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8527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8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8" y="263499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4428" y="384962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5340096" y="3047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0" y="6096"/>
                  </a:moveTo>
                  <a:lnTo>
                    <a:pt x="5346191" y="6096"/>
                  </a:lnTo>
                  <a:lnTo>
                    <a:pt x="534619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24428" y="343814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4428" y="3439668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5340096" y="3047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4428" y="3023616"/>
              <a:ext cx="5346700" cy="421005"/>
            </a:xfrm>
            <a:custGeom>
              <a:avLst/>
              <a:gdLst/>
              <a:ahLst/>
              <a:cxnLst/>
              <a:rect l="l" t="t" r="r" b="b"/>
              <a:pathLst>
                <a:path w="5346700" h="421004">
                  <a:moveTo>
                    <a:pt x="5346179" y="414528"/>
                  </a:moveTo>
                  <a:lnTo>
                    <a:pt x="0" y="414528"/>
                  </a:lnTo>
                  <a:lnTo>
                    <a:pt x="0" y="420624"/>
                  </a:lnTo>
                  <a:lnTo>
                    <a:pt x="5346179" y="420624"/>
                  </a:lnTo>
                  <a:lnTo>
                    <a:pt x="5346179" y="414528"/>
                  </a:lnTo>
                  <a:close/>
                </a:path>
                <a:path w="5346700" h="421004">
                  <a:moveTo>
                    <a:pt x="534617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0" y="7620"/>
                  </a:lnTo>
                  <a:lnTo>
                    <a:pt x="5346179" y="7620"/>
                  </a:lnTo>
                  <a:lnTo>
                    <a:pt x="53461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24428" y="261670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4428" y="2203703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4428" y="179374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4428" y="138074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4428" y="1217676"/>
              <a:ext cx="5340350" cy="0"/>
            </a:xfrm>
            <a:custGeom>
              <a:avLst/>
              <a:gdLst/>
              <a:ahLst/>
              <a:cxnLst/>
              <a:rect l="l" t="t" r="r" b="b"/>
              <a:pathLst>
                <a:path w="5340350">
                  <a:moveTo>
                    <a:pt x="0" y="0"/>
                  </a:moveTo>
                  <a:lnTo>
                    <a:pt x="5340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4730" y="1218438"/>
              <a:ext cx="5134610" cy="2633980"/>
            </a:xfrm>
            <a:custGeom>
              <a:avLst/>
              <a:gdLst/>
              <a:ahLst/>
              <a:cxnLst/>
              <a:rect l="l" t="t" r="r" b="b"/>
              <a:pathLst>
                <a:path w="5134609" h="2633979">
                  <a:moveTo>
                    <a:pt x="0" y="2633472"/>
                  </a:moveTo>
                  <a:lnTo>
                    <a:pt x="0" y="2599944"/>
                  </a:lnTo>
                </a:path>
                <a:path w="5134609" h="2633979">
                  <a:moveTo>
                    <a:pt x="1283208" y="2633472"/>
                  </a:moveTo>
                  <a:lnTo>
                    <a:pt x="1283208" y="2599944"/>
                  </a:lnTo>
                </a:path>
                <a:path w="5134609" h="2633979">
                  <a:moveTo>
                    <a:pt x="2566416" y="2633472"/>
                  </a:moveTo>
                  <a:lnTo>
                    <a:pt x="2566416" y="2599944"/>
                  </a:lnTo>
                </a:path>
                <a:path w="5134609" h="2633979">
                  <a:moveTo>
                    <a:pt x="3851148" y="2633472"/>
                  </a:moveTo>
                  <a:lnTo>
                    <a:pt x="3851148" y="2599944"/>
                  </a:lnTo>
                </a:path>
                <a:path w="5134609" h="2633979">
                  <a:moveTo>
                    <a:pt x="5134356" y="2633472"/>
                  </a:moveTo>
                  <a:lnTo>
                    <a:pt x="5134356" y="2599944"/>
                  </a:lnTo>
                </a:path>
                <a:path w="5134609" h="2633979">
                  <a:moveTo>
                    <a:pt x="0" y="0"/>
                  </a:moveTo>
                  <a:lnTo>
                    <a:pt x="0" y="35051"/>
                  </a:lnTo>
                </a:path>
                <a:path w="5134609" h="2633979">
                  <a:moveTo>
                    <a:pt x="1283208" y="0"/>
                  </a:moveTo>
                  <a:lnTo>
                    <a:pt x="1283208" y="35051"/>
                  </a:lnTo>
                </a:path>
                <a:path w="5134609" h="2633979">
                  <a:moveTo>
                    <a:pt x="2566416" y="0"/>
                  </a:moveTo>
                  <a:lnTo>
                    <a:pt x="2566416" y="35051"/>
                  </a:lnTo>
                </a:path>
                <a:path w="5134609" h="2633979">
                  <a:moveTo>
                    <a:pt x="3851148" y="0"/>
                  </a:moveTo>
                  <a:lnTo>
                    <a:pt x="3851148" y="35051"/>
                  </a:lnTo>
                </a:path>
                <a:path w="5134609" h="2633979">
                  <a:moveTo>
                    <a:pt x="5134356" y="0"/>
                  </a:moveTo>
                  <a:lnTo>
                    <a:pt x="5134356" y="35051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4428" y="1217676"/>
              <a:ext cx="0" cy="2633980"/>
            </a:xfrm>
            <a:custGeom>
              <a:avLst/>
              <a:gdLst/>
              <a:ahLst/>
              <a:cxnLst/>
              <a:rect l="l" t="t" r="r" b="b"/>
              <a:pathLst>
                <a:path h="2633979">
                  <a:moveTo>
                    <a:pt x="0" y="26334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64524" y="1208532"/>
              <a:ext cx="0" cy="2642870"/>
            </a:xfrm>
            <a:custGeom>
              <a:avLst/>
              <a:gdLst/>
              <a:ahLst/>
              <a:cxnLst/>
              <a:rect l="l" t="t" r="r" b="b"/>
              <a:pathLst>
                <a:path h="2642870">
                  <a:moveTo>
                    <a:pt x="0" y="26426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25190" y="1383030"/>
              <a:ext cx="5340350" cy="2468880"/>
            </a:xfrm>
            <a:custGeom>
              <a:avLst/>
              <a:gdLst/>
              <a:ahLst/>
              <a:cxnLst/>
              <a:rect l="l" t="t" r="r" b="b"/>
              <a:pathLst>
                <a:path w="5340350" h="2468879">
                  <a:moveTo>
                    <a:pt x="0" y="2468880"/>
                  </a:moveTo>
                  <a:lnTo>
                    <a:pt x="53339" y="2468880"/>
                  </a:lnTo>
                </a:path>
                <a:path w="5340350" h="2468879">
                  <a:moveTo>
                    <a:pt x="0" y="2058924"/>
                  </a:moveTo>
                  <a:lnTo>
                    <a:pt x="53339" y="2058924"/>
                  </a:lnTo>
                </a:path>
                <a:path w="5340350" h="2468879">
                  <a:moveTo>
                    <a:pt x="0" y="1645920"/>
                  </a:moveTo>
                  <a:lnTo>
                    <a:pt x="53339" y="1645920"/>
                  </a:lnTo>
                </a:path>
                <a:path w="5340350" h="2468879">
                  <a:moveTo>
                    <a:pt x="0" y="1235964"/>
                  </a:moveTo>
                  <a:lnTo>
                    <a:pt x="53339" y="1235964"/>
                  </a:lnTo>
                </a:path>
                <a:path w="5340350" h="2468879">
                  <a:moveTo>
                    <a:pt x="0" y="822960"/>
                  </a:moveTo>
                  <a:lnTo>
                    <a:pt x="53339" y="822960"/>
                  </a:lnTo>
                </a:path>
                <a:path w="5340350" h="2468879">
                  <a:moveTo>
                    <a:pt x="0" y="413004"/>
                  </a:moveTo>
                  <a:lnTo>
                    <a:pt x="53339" y="413004"/>
                  </a:lnTo>
                </a:path>
                <a:path w="5340350" h="2468879">
                  <a:moveTo>
                    <a:pt x="0" y="0"/>
                  </a:moveTo>
                  <a:lnTo>
                    <a:pt x="53339" y="0"/>
                  </a:lnTo>
                </a:path>
                <a:path w="5340350" h="2468879">
                  <a:moveTo>
                    <a:pt x="5340095" y="2468880"/>
                  </a:moveTo>
                  <a:lnTo>
                    <a:pt x="5286756" y="2468880"/>
                  </a:lnTo>
                </a:path>
                <a:path w="5340350" h="2468879">
                  <a:moveTo>
                    <a:pt x="5340095" y="2058924"/>
                  </a:moveTo>
                  <a:lnTo>
                    <a:pt x="5286756" y="2058924"/>
                  </a:lnTo>
                </a:path>
                <a:path w="5340350" h="2468879">
                  <a:moveTo>
                    <a:pt x="5340095" y="1645920"/>
                  </a:moveTo>
                  <a:lnTo>
                    <a:pt x="5286756" y="1645920"/>
                  </a:lnTo>
                </a:path>
                <a:path w="5340350" h="2468879">
                  <a:moveTo>
                    <a:pt x="5340095" y="1235964"/>
                  </a:moveTo>
                  <a:lnTo>
                    <a:pt x="5286756" y="1235964"/>
                  </a:lnTo>
                </a:path>
                <a:path w="5340350" h="2468879">
                  <a:moveTo>
                    <a:pt x="5340095" y="822960"/>
                  </a:moveTo>
                  <a:lnTo>
                    <a:pt x="5286756" y="822960"/>
                  </a:lnTo>
                </a:path>
                <a:path w="5340350" h="2468879">
                  <a:moveTo>
                    <a:pt x="5340095" y="413004"/>
                  </a:moveTo>
                  <a:lnTo>
                    <a:pt x="5286756" y="413004"/>
                  </a:lnTo>
                </a:path>
                <a:path w="5340350" h="2468879">
                  <a:moveTo>
                    <a:pt x="5340095" y="0"/>
                  </a:moveTo>
                  <a:lnTo>
                    <a:pt x="5286756" y="0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47060" y="3714394"/>
            <a:ext cx="500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766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	</a:t>
            </a:r>
            <a:r>
              <a:rPr sz="2850" spc="-7" baseline="-39473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2850" baseline="-3947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1846" y="3883558"/>
            <a:ext cx="399224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95"/>
              </a:spcBef>
              <a:tabLst>
                <a:tab pos="1271905" algn="l"/>
                <a:tab pos="255651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5	10	15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Anchor Orientation Error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(degree)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98738" y="3883558"/>
            <a:ext cx="2940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2523" y="1124356"/>
            <a:ext cx="409575" cy="249364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7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80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14344" y="2478023"/>
            <a:ext cx="5212080" cy="1329055"/>
            <a:chOff x="3514344" y="2478023"/>
            <a:chExt cx="5212080" cy="1329055"/>
          </a:xfrm>
        </p:grpSpPr>
        <p:sp>
          <p:nvSpPr>
            <p:cNvPr id="46" name="object 46"/>
            <p:cNvSpPr/>
            <p:nvPr/>
          </p:nvSpPr>
          <p:spPr>
            <a:xfrm>
              <a:off x="3553968" y="2494787"/>
              <a:ext cx="5134610" cy="1295400"/>
            </a:xfrm>
            <a:custGeom>
              <a:avLst/>
              <a:gdLst/>
              <a:ahLst/>
              <a:cxnLst/>
              <a:rect l="l" t="t" r="r" b="b"/>
              <a:pathLst>
                <a:path w="5134609" h="1295400">
                  <a:moveTo>
                    <a:pt x="0" y="1110996"/>
                  </a:moveTo>
                  <a:lnTo>
                    <a:pt x="0" y="1295400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1289304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1258824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1051560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368807"/>
                  </a:lnTo>
                </a:path>
                <a:path w="5134609" h="1295400">
                  <a:moveTo>
                    <a:pt x="0" y="1110996"/>
                  </a:moveTo>
                  <a:lnTo>
                    <a:pt x="0" y="925068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917448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871728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681228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0"/>
                  </a:lnTo>
                </a:path>
                <a:path w="5134609" h="1295400">
                  <a:moveTo>
                    <a:pt x="0" y="1110996"/>
                  </a:moveTo>
                  <a:lnTo>
                    <a:pt x="255651" y="1103884"/>
                  </a:lnTo>
                  <a:lnTo>
                    <a:pt x="1282573" y="1065530"/>
                  </a:lnTo>
                  <a:lnTo>
                    <a:pt x="2566416" y="866520"/>
                  </a:lnTo>
                  <a:lnTo>
                    <a:pt x="5134356" y="184404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14344" y="3569207"/>
              <a:ext cx="77723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71900" y="3561587"/>
              <a:ext cx="77724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97552" y="3525011"/>
              <a:ext cx="79248" cy="716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82283" y="3323843"/>
              <a:ext cx="77724" cy="74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48700" y="2642615"/>
              <a:ext cx="77724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8060" y="2494787"/>
              <a:ext cx="5184775" cy="1295400"/>
            </a:xfrm>
            <a:custGeom>
              <a:avLst/>
              <a:gdLst/>
              <a:ahLst/>
              <a:cxnLst/>
              <a:rect l="l" t="t" r="r" b="b"/>
              <a:pathLst>
                <a:path w="5184775" h="1295400">
                  <a:moveTo>
                    <a:pt x="0" y="1295400"/>
                  </a:moveTo>
                  <a:lnTo>
                    <a:pt x="50291" y="1295400"/>
                  </a:lnTo>
                </a:path>
                <a:path w="5184775" h="1295400">
                  <a:moveTo>
                    <a:pt x="257555" y="1289304"/>
                  </a:moveTo>
                  <a:lnTo>
                    <a:pt x="307848" y="1289304"/>
                  </a:lnTo>
                </a:path>
                <a:path w="5184775" h="1295400">
                  <a:moveTo>
                    <a:pt x="1284731" y="1258824"/>
                  </a:moveTo>
                  <a:lnTo>
                    <a:pt x="1335024" y="1258824"/>
                  </a:lnTo>
                </a:path>
                <a:path w="5184775" h="1295400">
                  <a:moveTo>
                    <a:pt x="2567940" y="1051560"/>
                  </a:moveTo>
                  <a:lnTo>
                    <a:pt x="2618231" y="1051560"/>
                  </a:lnTo>
                </a:path>
                <a:path w="5184775" h="1295400">
                  <a:moveTo>
                    <a:pt x="5134356" y="368807"/>
                  </a:moveTo>
                  <a:lnTo>
                    <a:pt x="5184647" y="368807"/>
                  </a:lnTo>
                </a:path>
                <a:path w="5184775" h="1295400">
                  <a:moveTo>
                    <a:pt x="0" y="949451"/>
                  </a:moveTo>
                  <a:lnTo>
                    <a:pt x="50291" y="949451"/>
                  </a:lnTo>
                </a:path>
                <a:path w="5184775" h="1295400">
                  <a:moveTo>
                    <a:pt x="257555" y="917448"/>
                  </a:moveTo>
                  <a:lnTo>
                    <a:pt x="307848" y="917448"/>
                  </a:lnTo>
                </a:path>
                <a:path w="5184775" h="1295400">
                  <a:moveTo>
                    <a:pt x="1284731" y="871728"/>
                  </a:moveTo>
                  <a:lnTo>
                    <a:pt x="1335024" y="871728"/>
                  </a:lnTo>
                </a:path>
                <a:path w="5184775" h="1295400">
                  <a:moveTo>
                    <a:pt x="2567940" y="681228"/>
                  </a:moveTo>
                  <a:lnTo>
                    <a:pt x="2618231" y="681228"/>
                  </a:lnTo>
                </a:path>
                <a:path w="5184775" h="1295400">
                  <a:moveTo>
                    <a:pt x="5134356" y="0"/>
                  </a:moveTo>
                  <a:lnTo>
                    <a:pt x="5184647" y="0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34695" y="1251521"/>
            <a:ext cx="2117090" cy="2801620"/>
            <a:chOff x="234695" y="1251521"/>
            <a:chExt cx="2117090" cy="2801620"/>
          </a:xfrm>
        </p:grpSpPr>
        <p:sp>
          <p:nvSpPr>
            <p:cNvPr id="54" name="object 54"/>
            <p:cNvSpPr/>
            <p:nvPr/>
          </p:nvSpPr>
          <p:spPr>
            <a:xfrm>
              <a:off x="1700048" y="3415510"/>
              <a:ext cx="596658" cy="637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995" y="3441179"/>
              <a:ext cx="609523" cy="5842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40585" y="2646425"/>
              <a:ext cx="194945" cy="902969"/>
            </a:xfrm>
            <a:custGeom>
              <a:avLst/>
              <a:gdLst/>
              <a:ahLst/>
              <a:cxnLst/>
              <a:rect l="l" t="t" r="r" b="b"/>
              <a:pathLst>
                <a:path w="194944" h="902970">
                  <a:moveTo>
                    <a:pt x="194563" y="9027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9755" y="1897125"/>
              <a:ext cx="1304925" cy="1679575"/>
            </a:xfrm>
            <a:custGeom>
              <a:avLst/>
              <a:gdLst/>
              <a:ahLst/>
              <a:cxnLst/>
              <a:rect l="l" t="t" r="r" b="b"/>
              <a:pathLst>
                <a:path w="1304925" h="1679575">
                  <a:moveTo>
                    <a:pt x="1219344" y="1600401"/>
                  </a:moveTo>
                  <a:lnTo>
                    <a:pt x="1189189" y="1623695"/>
                  </a:lnTo>
                  <a:lnTo>
                    <a:pt x="1304378" y="1679194"/>
                  </a:lnTo>
                  <a:lnTo>
                    <a:pt x="1291783" y="1615440"/>
                  </a:lnTo>
                  <a:lnTo>
                    <a:pt x="1230972" y="1615440"/>
                  </a:lnTo>
                  <a:lnTo>
                    <a:pt x="1219344" y="1600401"/>
                  </a:lnTo>
                  <a:close/>
                </a:path>
                <a:path w="1304925" h="1679575">
                  <a:moveTo>
                    <a:pt x="1249518" y="1577092"/>
                  </a:moveTo>
                  <a:lnTo>
                    <a:pt x="1219344" y="1600401"/>
                  </a:lnTo>
                  <a:lnTo>
                    <a:pt x="1230972" y="1615440"/>
                  </a:lnTo>
                  <a:lnTo>
                    <a:pt x="1261198" y="1592199"/>
                  </a:lnTo>
                  <a:lnTo>
                    <a:pt x="1249518" y="1577092"/>
                  </a:lnTo>
                  <a:close/>
                </a:path>
                <a:path w="1304925" h="1679575">
                  <a:moveTo>
                    <a:pt x="1279613" y="1553845"/>
                  </a:moveTo>
                  <a:lnTo>
                    <a:pt x="1249518" y="1577092"/>
                  </a:lnTo>
                  <a:lnTo>
                    <a:pt x="1261198" y="1592199"/>
                  </a:lnTo>
                  <a:lnTo>
                    <a:pt x="1230972" y="1615440"/>
                  </a:lnTo>
                  <a:lnTo>
                    <a:pt x="1291783" y="1615440"/>
                  </a:lnTo>
                  <a:lnTo>
                    <a:pt x="1279613" y="1553845"/>
                  </a:lnTo>
                  <a:close/>
                </a:path>
                <a:path w="1304925" h="1679575">
                  <a:moveTo>
                    <a:pt x="30149" y="0"/>
                  </a:moveTo>
                  <a:lnTo>
                    <a:pt x="0" y="23368"/>
                  </a:lnTo>
                  <a:lnTo>
                    <a:pt x="1219344" y="1600401"/>
                  </a:lnTo>
                  <a:lnTo>
                    <a:pt x="1249518" y="1577092"/>
                  </a:lnTo>
                  <a:lnTo>
                    <a:pt x="301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21001" y="2417825"/>
              <a:ext cx="1270" cy="1132205"/>
            </a:xfrm>
            <a:custGeom>
              <a:avLst/>
              <a:gdLst/>
              <a:ahLst/>
              <a:cxnLst/>
              <a:rect l="l" t="t" r="r" b="b"/>
              <a:pathLst>
                <a:path w="1269" h="1132204">
                  <a:moveTo>
                    <a:pt x="0" y="1131824"/>
                  </a:moveTo>
                  <a:lnTo>
                    <a:pt x="762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68526" y="2923794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35988" y="2848863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8068" y="1643252"/>
              <a:ext cx="1097280" cy="1884680"/>
            </a:xfrm>
            <a:custGeom>
              <a:avLst/>
              <a:gdLst/>
              <a:ahLst/>
              <a:cxnLst/>
              <a:rect l="l" t="t" r="r" b="b"/>
              <a:pathLst>
                <a:path w="1097280" h="1884679">
                  <a:moveTo>
                    <a:pt x="1023648" y="1795177"/>
                  </a:moveTo>
                  <a:lnTo>
                    <a:pt x="990726" y="1814195"/>
                  </a:lnTo>
                  <a:lnTo>
                    <a:pt x="1097280" y="1884680"/>
                  </a:lnTo>
                  <a:lnTo>
                    <a:pt x="1092920" y="1811655"/>
                  </a:lnTo>
                  <a:lnTo>
                    <a:pt x="1033144" y="1811655"/>
                  </a:lnTo>
                  <a:lnTo>
                    <a:pt x="1023648" y="1795177"/>
                  </a:lnTo>
                  <a:close/>
                </a:path>
                <a:path w="1097280" h="1884679">
                  <a:moveTo>
                    <a:pt x="1056657" y="1776109"/>
                  </a:moveTo>
                  <a:lnTo>
                    <a:pt x="1023648" y="1795177"/>
                  </a:lnTo>
                  <a:lnTo>
                    <a:pt x="1033144" y="1811655"/>
                  </a:lnTo>
                  <a:lnTo>
                    <a:pt x="1066164" y="1792605"/>
                  </a:lnTo>
                  <a:lnTo>
                    <a:pt x="1056657" y="1776109"/>
                  </a:lnTo>
                  <a:close/>
                </a:path>
                <a:path w="1097280" h="1884679">
                  <a:moveTo>
                    <a:pt x="1089659" y="1757045"/>
                  </a:moveTo>
                  <a:lnTo>
                    <a:pt x="1056657" y="1776109"/>
                  </a:lnTo>
                  <a:lnTo>
                    <a:pt x="1066164" y="1792605"/>
                  </a:lnTo>
                  <a:lnTo>
                    <a:pt x="1033144" y="1811655"/>
                  </a:lnTo>
                  <a:lnTo>
                    <a:pt x="1092920" y="1811655"/>
                  </a:lnTo>
                  <a:lnTo>
                    <a:pt x="1089659" y="1757045"/>
                  </a:lnTo>
                  <a:close/>
                </a:path>
                <a:path w="1097280" h="1884679">
                  <a:moveTo>
                    <a:pt x="33019" y="0"/>
                  </a:moveTo>
                  <a:lnTo>
                    <a:pt x="0" y="19050"/>
                  </a:lnTo>
                  <a:lnTo>
                    <a:pt x="1023648" y="1795177"/>
                  </a:lnTo>
                  <a:lnTo>
                    <a:pt x="1056657" y="177610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13509" y="3597020"/>
              <a:ext cx="213868" cy="168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39590" y="1251521"/>
              <a:ext cx="117975" cy="74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5012" y="1306575"/>
              <a:ext cx="251269" cy="1875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6091" y="1266443"/>
              <a:ext cx="193548" cy="3779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3400" y="1493519"/>
              <a:ext cx="144779" cy="111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4695" y="1428013"/>
              <a:ext cx="399275" cy="5836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9851" y="1533143"/>
              <a:ext cx="193547" cy="3779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591171" y="978776"/>
            <a:ext cx="323850" cy="3206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User Localization Error</a:t>
            </a:r>
            <a:r>
              <a:rPr sz="21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52525"/>
                </a:solidFill>
                <a:latin typeface="Arial"/>
                <a:cs typeface="Arial"/>
              </a:rPr>
              <a:t>(m)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23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4535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Requirement for Deployment</a:t>
            </a:r>
            <a:r>
              <a:rPr spc="-45" dirty="0"/>
              <a:t> </a:t>
            </a:r>
            <a:r>
              <a:rPr spc="-5" dirty="0"/>
              <a:t>Orientation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18078" y="1202182"/>
            <a:ext cx="5359400" cy="2658745"/>
            <a:chOff x="3418078" y="1202182"/>
            <a:chExt cx="5359400" cy="2658745"/>
          </a:xfrm>
        </p:grpSpPr>
        <p:sp>
          <p:nvSpPr>
            <p:cNvPr id="4" name="object 4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20" y="1217676"/>
              <a:ext cx="5080" cy="2633980"/>
            </a:xfrm>
            <a:custGeom>
              <a:avLst/>
              <a:gdLst/>
              <a:ahLst/>
              <a:cxnLst/>
              <a:rect l="l" t="t" r="r" b="b"/>
              <a:pathLst>
                <a:path w="5079" h="2633979">
                  <a:moveTo>
                    <a:pt x="4571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4571" y="26334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4128" y="1217676"/>
              <a:ext cx="9525" cy="2636520"/>
            </a:xfrm>
            <a:custGeom>
              <a:avLst/>
              <a:gdLst/>
              <a:ahLst/>
              <a:cxnLst/>
              <a:rect l="l" t="t" r="r" b="b"/>
              <a:pathLst>
                <a:path w="9525" h="2636520">
                  <a:moveTo>
                    <a:pt x="9144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9144" y="263652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5652" y="1217676"/>
              <a:ext cx="3175" cy="2633980"/>
            </a:xfrm>
            <a:custGeom>
              <a:avLst/>
              <a:gdLst/>
              <a:ahLst/>
              <a:cxnLst/>
              <a:rect l="l" t="t" r="r" b="b"/>
              <a:pathLst>
                <a:path w="3175" h="2633979">
                  <a:moveTo>
                    <a:pt x="3047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3047" y="2633472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733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7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7" y="26365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733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6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6" y="26334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733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2068" y="1217676"/>
              <a:ext cx="9525" cy="2636520"/>
            </a:xfrm>
            <a:custGeom>
              <a:avLst/>
              <a:gdLst/>
              <a:ahLst/>
              <a:cxnLst/>
              <a:rect l="l" t="t" r="r" b="b"/>
              <a:pathLst>
                <a:path w="9525" h="2636520">
                  <a:moveTo>
                    <a:pt x="9143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9143" y="263652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2068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5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5" y="263347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8527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8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8" y="263652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527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5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5" y="263347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8527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8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8" y="263499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4428" y="384962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5340096" y="3047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0" y="6096"/>
                  </a:moveTo>
                  <a:lnTo>
                    <a:pt x="5346191" y="6096"/>
                  </a:lnTo>
                  <a:lnTo>
                    <a:pt x="534619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24428" y="343814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4428" y="3439668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5340096" y="3047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4428" y="3023616"/>
              <a:ext cx="5346700" cy="421005"/>
            </a:xfrm>
            <a:custGeom>
              <a:avLst/>
              <a:gdLst/>
              <a:ahLst/>
              <a:cxnLst/>
              <a:rect l="l" t="t" r="r" b="b"/>
              <a:pathLst>
                <a:path w="5346700" h="421004">
                  <a:moveTo>
                    <a:pt x="5346179" y="414528"/>
                  </a:moveTo>
                  <a:lnTo>
                    <a:pt x="0" y="414528"/>
                  </a:lnTo>
                  <a:lnTo>
                    <a:pt x="0" y="420624"/>
                  </a:lnTo>
                  <a:lnTo>
                    <a:pt x="5346179" y="420624"/>
                  </a:lnTo>
                  <a:lnTo>
                    <a:pt x="5346179" y="414528"/>
                  </a:lnTo>
                  <a:close/>
                </a:path>
                <a:path w="5346700" h="421004">
                  <a:moveTo>
                    <a:pt x="534617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0" y="7620"/>
                  </a:lnTo>
                  <a:lnTo>
                    <a:pt x="5346179" y="7620"/>
                  </a:lnTo>
                  <a:lnTo>
                    <a:pt x="53461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24428" y="261670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4428" y="2203703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4428" y="179374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4428" y="138074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4428" y="1217676"/>
              <a:ext cx="5340350" cy="0"/>
            </a:xfrm>
            <a:custGeom>
              <a:avLst/>
              <a:gdLst/>
              <a:ahLst/>
              <a:cxnLst/>
              <a:rect l="l" t="t" r="r" b="b"/>
              <a:pathLst>
                <a:path w="5340350">
                  <a:moveTo>
                    <a:pt x="0" y="0"/>
                  </a:moveTo>
                  <a:lnTo>
                    <a:pt x="5340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4730" y="1218438"/>
              <a:ext cx="5134610" cy="2633980"/>
            </a:xfrm>
            <a:custGeom>
              <a:avLst/>
              <a:gdLst/>
              <a:ahLst/>
              <a:cxnLst/>
              <a:rect l="l" t="t" r="r" b="b"/>
              <a:pathLst>
                <a:path w="5134609" h="2633979">
                  <a:moveTo>
                    <a:pt x="0" y="2633472"/>
                  </a:moveTo>
                  <a:lnTo>
                    <a:pt x="0" y="2599944"/>
                  </a:lnTo>
                </a:path>
                <a:path w="5134609" h="2633979">
                  <a:moveTo>
                    <a:pt x="1283208" y="2633472"/>
                  </a:moveTo>
                  <a:lnTo>
                    <a:pt x="1283208" y="2599944"/>
                  </a:lnTo>
                </a:path>
                <a:path w="5134609" h="2633979">
                  <a:moveTo>
                    <a:pt x="2566416" y="2633472"/>
                  </a:moveTo>
                  <a:lnTo>
                    <a:pt x="2566416" y="2599944"/>
                  </a:lnTo>
                </a:path>
                <a:path w="5134609" h="2633979">
                  <a:moveTo>
                    <a:pt x="3851148" y="2633472"/>
                  </a:moveTo>
                  <a:lnTo>
                    <a:pt x="3851148" y="2599944"/>
                  </a:lnTo>
                </a:path>
                <a:path w="5134609" h="2633979">
                  <a:moveTo>
                    <a:pt x="5134356" y="2633472"/>
                  </a:moveTo>
                  <a:lnTo>
                    <a:pt x="5134356" y="2599944"/>
                  </a:lnTo>
                </a:path>
                <a:path w="5134609" h="2633979">
                  <a:moveTo>
                    <a:pt x="0" y="0"/>
                  </a:moveTo>
                  <a:lnTo>
                    <a:pt x="0" y="35051"/>
                  </a:lnTo>
                </a:path>
                <a:path w="5134609" h="2633979">
                  <a:moveTo>
                    <a:pt x="1283208" y="0"/>
                  </a:moveTo>
                  <a:lnTo>
                    <a:pt x="1283208" y="35051"/>
                  </a:lnTo>
                </a:path>
                <a:path w="5134609" h="2633979">
                  <a:moveTo>
                    <a:pt x="2566416" y="0"/>
                  </a:moveTo>
                  <a:lnTo>
                    <a:pt x="2566416" y="35051"/>
                  </a:lnTo>
                </a:path>
                <a:path w="5134609" h="2633979">
                  <a:moveTo>
                    <a:pt x="3851148" y="0"/>
                  </a:moveTo>
                  <a:lnTo>
                    <a:pt x="3851148" y="35051"/>
                  </a:lnTo>
                </a:path>
                <a:path w="5134609" h="2633979">
                  <a:moveTo>
                    <a:pt x="5134356" y="0"/>
                  </a:moveTo>
                  <a:lnTo>
                    <a:pt x="5134356" y="35051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4428" y="1217676"/>
              <a:ext cx="0" cy="2633980"/>
            </a:xfrm>
            <a:custGeom>
              <a:avLst/>
              <a:gdLst/>
              <a:ahLst/>
              <a:cxnLst/>
              <a:rect l="l" t="t" r="r" b="b"/>
              <a:pathLst>
                <a:path h="2633979">
                  <a:moveTo>
                    <a:pt x="0" y="26334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64524" y="1208532"/>
              <a:ext cx="0" cy="2642870"/>
            </a:xfrm>
            <a:custGeom>
              <a:avLst/>
              <a:gdLst/>
              <a:ahLst/>
              <a:cxnLst/>
              <a:rect l="l" t="t" r="r" b="b"/>
              <a:pathLst>
                <a:path h="2642870">
                  <a:moveTo>
                    <a:pt x="0" y="26426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25190" y="1383030"/>
              <a:ext cx="5340350" cy="2468880"/>
            </a:xfrm>
            <a:custGeom>
              <a:avLst/>
              <a:gdLst/>
              <a:ahLst/>
              <a:cxnLst/>
              <a:rect l="l" t="t" r="r" b="b"/>
              <a:pathLst>
                <a:path w="5340350" h="2468879">
                  <a:moveTo>
                    <a:pt x="0" y="2468880"/>
                  </a:moveTo>
                  <a:lnTo>
                    <a:pt x="53339" y="2468880"/>
                  </a:lnTo>
                </a:path>
                <a:path w="5340350" h="2468879">
                  <a:moveTo>
                    <a:pt x="0" y="2058924"/>
                  </a:moveTo>
                  <a:lnTo>
                    <a:pt x="53339" y="2058924"/>
                  </a:lnTo>
                </a:path>
                <a:path w="5340350" h="2468879">
                  <a:moveTo>
                    <a:pt x="0" y="1645920"/>
                  </a:moveTo>
                  <a:lnTo>
                    <a:pt x="53339" y="1645920"/>
                  </a:lnTo>
                </a:path>
                <a:path w="5340350" h="2468879">
                  <a:moveTo>
                    <a:pt x="0" y="1235964"/>
                  </a:moveTo>
                  <a:lnTo>
                    <a:pt x="53339" y="1235964"/>
                  </a:lnTo>
                </a:path>
                <a:path w="5340350" h="2468879">
                  <a:moveTo>
                    <a:pt x="0" y="822960"/>
                  </a:moveTo>
                  <a:lnTo>
                    <a:pt x="53339" y="822960"/>
                  </a:lnTo>
                </a:path>
                <a:path w="5340350" h="2468879">
                  <a:moveTo>
                    <a:pt x="0" y="413004"/>
                  </a:moveTo>
                  <a:lnTo>
                    <a:pt x="53339" y="413004"/>
                  </a:lnTo>
                </a:path>
                <a:path w="5340350" h="2468879">
                  <a:moveTo>
                    <a:pt x="0" y="0"/>
                  </a:moveTo>
                  <a:lnTo>
                    <a:pt x="53339" y="0"/>
                  </a:lnTo>
                </a:path>
                <a:path w="5340350" h="2468879">
                  <a:moveTo>
                    <a:pt x="5340095" y="2468880"/>
                  </a:moveTo>
                  <a:lnTo>
                    <a:pt x="5286756" y="2468880"/>
                  </a:lnTo>
                </a:path>
                <a:path w="5340350" h="2468879">
                  <a:moveTo>
                    <a:pt x="5340095" y="2058924"/>
                  </a:moveTo>
                  <a:lnTo>
                    <a:pt x="5286756" y="2058924"/>
                  </a:lnTo>
                </a:path>
                <a:path w="5340350" h="2468879">
                  <a:moveTo>
                    <a:pt x="5340095" y="1645920"/>
                  </a:moveTo>
                  <a:lnTo>
                    <a:pt x="5286756" y="1645920"/>
                  </a:lnTo>
                </a:path>
                <a:path w="5340350" h="2468879">
                  <a:moveTo>
                    <a:pt x="5340095" y="1235964"/>
                  </a:moveTo>
                  <a:lnTo>
                    <a:pt x="5286756" y="1235964"/>
                  </a:lnTo>
                </a:path>
                <a:path w="5340350" h="2468879">
                  <a:moveTo>
                    <a:pt x="5340095" y="822960"/>
                  </a:moveTo>
                  <a:lnTo>
                    <a:pt x="5286756" y="822960"/>
                  </a:lnTo>
                </a:path>
                <a:path w="5340350" h="2468879">
                  <a:moveTo>
                    <a:pt x="5340095" y="413004"/>
                  </a:moveTo>
                  <a:lnTo>
                    <a:pt x="5286756" y="413004"/>
                  </a:lnTo>
                </a:path>
                <a:path w="5340350" h="2468879">
                  <a:moveTo>
                    <a:pt x="5340095" y="0"/>
                  </a:moveTo>
                  <a:lnTo>
                    <a:pt x="5286756" y="0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47060" y="3714394"/>
            <a:ext cx="500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766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	</a:t>
            </a:r>
            <a:r>
              <a:rPr sz="2850" spc="-7" baseline="-39473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2850" baseline="-3947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1846" y="3883558"/>
            <a:ext cx="399224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95"/>
              </a:spcBef>
              <a:tabLst>
                <a:tab pos="1271905" algn="l"/>
                <a:tab pos="255651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5	10	15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Anchor Orientation Error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(degree)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98738" y="3883558"/>
            <a:ext cx="2940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2523" y="1124356"/>
            <a:ext cx="409575" cy="249364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7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80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53384" y="2478023"/>
            <a:ext cx="5273040" cy="1329055"/>
            <a:chOff x="3453384" y="2478023"/>
            <a:chExt cx="5273040" cy="1329055"/>
          </a:xfrm>
        </p:grpSpPr>
        <p:sp>
          <p:nvSpPr>
            <p:cNvPr id="46" name="object 46"/>
            <p:cNvSpPr/>
            <p:nvPr/>
          </p:nvSpPr>
          <p:spPr>
            <a:xfrm>
              <a:off x="3553968" y="2494787"/>
              <a:ext cx="5134610" cy="1295400"/>
            </a:xfrm>
            <a:custGeom>
              <a:avLst/>
              <a:gdLst/>
              <a:ahLst/>
              <a:cxnLst/>
              <a:rect l="l" t="t" r="r" b="b"/>
              <a:pathLst>
                <a:path w="5134609" h="1295400">
                  <a:moveTo>
                    <a:pt x="0" y="1110996"/>
                  </a:moveTo>
                  <a:lnTo>
                    <a:pt x="0" y="1295400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1289304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1258824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1051560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368807"/>
                  </a:lnTo>
                </a:path>
                <a:path w="5134609" h="1295400">
                  <a:moveTo>
                    <a:pt x="0" y="1110996"/>
                  </a:moveTo>
                  <a:lnTo>
                    <a:pt x="0" y="925068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917448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871728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681228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0"/>
                  </a:lnTo>
                </a:path>
                <a:path w="5134609" h="1295400">
                  <a:moveTo>
                    <a:pt x="0" y="1110996"/>
                  </a:moveTo>
                  <a:lnTo>
                    <a:pt x="255651" y="1103884"/>
                  </a:lnTo>
                  <a:lnTo>
                    <a:pt x="1282573" y="1065530"/>
                  </a:lnTo>
                  <a:lnTo>
                    <a:pt x="2566416" y="866520"/>
                  </a:lnTo>
                  <a:lnTo>
                    <a:pt x="5134356" y="184404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14344" y="3569207"/>
              <a:ext cx="77723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71900" y="3561587"/>
              <a:ext cx="77724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97552" y="3525011"/>
              <a:ext cx="79248" cy="716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82284" y="3323843"/>
              <a:ext cx="77724" cy="74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48700" y="2642615"/>
              <a:ext cx="77724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8060" y="2494787"/>
              <a:ext cx="5184775" cy="1295400"/>
            </a:xfrm>
            <a:custGeom>
              <a:avLst/>
              <a:gdLst/>
              <a:ahLst/>
              <a:cxnLst/>
              <a:rect l="l" t="t" r="r" b="b"/>
              <a:pathLst>
                <a:path w="5184775" h="1295400">
                  <a:moveTo>
                    <a:pt x="0" y="1295400"/>
                  </a:moveTo>
                  <a:lnTo>
                    <a:pt x="50291" y="1295400"/>
                  </a:lnTo>
                </a:path>
                <a:path w="5184775" h="1295400">
                  <a:moveTo>
                    <a:pt x="257555" y="1289304"/>
                  </a:moveTo>
                  <a:lnTo>
                    <a:pt x="307848" y="1289304"/>
                  </a:lnTo>
                </a:path>
                <a:path w="5184775" h="1295400">
                  <a:moveTo>
                    <a:pt x="1284731" y="1258824"/>
                  </a:moveTo>
                  <a:lnTo>
                    <a:pt x="1335024" y="1258824"/>
                  </a:lnTo>
                </a:path>
                <a:path w="5184775" h="1295400">
                  <a:moveTo>
                    <a:pt x="2567940" y="1051560"/>
                  </a:moveTo>
                  <a:lnTo>
                    <a:pt x="2618231" y="1051560"/>
                  </a:lnTo>
                </a:path>
                <a:path w="5184775" h="1295400">
                  <a:moveTo>
                    <a:pt x="5134356" y="368807"/>
                  </a:moveTo>
                  <a:lnTo>
                    <a:pt x="5184647" y="368807"/>
                  </a:lnTo>
                </a:path>
                <a:path w="5184775" h="1295400">
                  <a:moveTo>
                    <a:pt x="0" y="949451"/>
                  </a:moveTo>
                  <a:lnTo>
                    <a:pt x="50291" y="949451"/>
                  </a:lnTo>
                </a:path>
                <a:path w="5184775" h="1295400">
                  <a:moveTo>
                    <a:pt x="257555" y="917448"/>
                  </a:moveTo>
                  <a:lnTo>
                    <a:pt x="307848" y="917448"/>
                  </a:lnTo>
                </a:path>
                <a:path w="5184775" h="1295400">
                  <a:moveTo>
                    <a:pt x="1284731" y="871728"/>
                  </a:moveTo>
                  <a:lnTo>
                    <a:pt x="1335024" y="871728"/>
                  </a:lnTo>
                </a:path>
                <a:path w="5184775" h="1295400">
                  <a:moveTo>
                    <a:pt x="2567940" y="681228"/>
                  </a:moveTo>
                  <a:lnTo>
                    <a:pt x="2618231" y="681228"/>
                  </a:lnTo>
                </a:path>
                <a:path w="5184775" h="1295400">
                  <a:moveTo>
                    <a:pt x="5134356" y="0"/>
                  </a:moveTo>
                  <a:lnTo>
                    <a:pt x="5184647" y="0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53384" y="3422903"/>
              <a:ext cx="2173605" cy="41275"/>
            </a:xfrm>
            <a:custGeom>
              <a:avLst/>
              <a:gdLst/>
              <a:ahLst/>
              <a:cxnLst/>
              <a:rect l="l" t="t" r="r" b="b"/>
              <a:pathLst>
                <a:path w="2173604" h="41275">
                  <a:moveTo>
                    <a:pt x="74675" y="10795"/>
                  </a:moveTo>
                  <a:lnTo>
                    <a:pt x="50291" y="10795"/>
                  </a:lnTo>
                  <a:lnTo>
                    <a:pt x="50291" y="41148"/>
                  </a:lnTo>
                  <a:lnTo>
                    <a:pt x="76073" y="41148"/>
                  </a:lnTo>
                  <a:lnTo>
                    <a:pt x="74675" y="10795"/>
                  </a:lnTo>
                  <a:close/>
                </a:path>
                <a:path w="2173604" h="41275">
                  <a:moveTo>
                    <a:pt x="124967" y="10795"/>
                  </a:moveTo>
                  <a:lnTo>
                    <a:pt x="100583" y="10795"/>
                  </a:lnTo>
                  <a:lnTo>
                    <a:pt x="100583" y="41148"/>
                  </a:lnTo>
                  <a:lnTo>
                    <a:pt x="124967" y="41148"/>
                  </a:lnTo>
                  <a:lnTo>
                    <a:pt x="124967" y="10795"/>
                  </a:lnTo>
                  <a:close/>
                </a:path>
                <a:path w="2173604" h="41275">
                  <a:moveTo>
                    <a:pt x="175260" y="10795"/>
                  </a:moveTo>
                  <a:lnTo>
                    <a:pt x="150875" y="10795"/>
                  </a:lnTo>
                  <a:lnTo>
                    <a:pt x="150875" y="41148"/>
                  </a:lnTo>
                  <a:lnTo>
                    <a:pt x="175260" y="41148"/>
                  </a:lnTo>
                  <a:lnTo>
                    <a:pt x="175260" y="10795"/>
                  </a:lnTo>
                  <a:close/>
                </a:path>
                <a:path w="2173604" h="41275">
                  <a:moveTo>
                    <a:pt x="225551" y="10795"/>
                  </a:moveTo>
                  <a:lnTo>
                    <a:pt x="199643" y="10795"/>
                  </a:lnTo>
                  <a:lnTo>
                    <a:pt x="201040" y="41148"/>
                  </a:lnTo>
                  <a:lnTo>
                    <a:pt x="225551" y="38989"/>
                  </a:lnTo>
                  <a:lnTo>
                    <a:pt x="225551" y="10795"/>
                  </a:lnTo>
                  <a:close/>
                </a:path>
                <a:path w="2173604" h="41275">
                  <a:moveTo>
                    <a:pt x="275843" y="10795"/>
                  </a:moveTo>
                  <a:lnTo>
                    <a:pt x="249936" y="10795"/>
                  </a:lnTo>
                  <a:lnTo>
                    <a:pt x="249936" y="38989"/>
                  </a:lnTo>
                  <a:lnTo>
                    <a:pt x="275843" y="38989"/>
                  </a:lnTo>
                  <a:lnTo>
                    <a:pt x="275843" y="10795"/>
                  </a:lnTo>
                  <a:close/>
                </a:path>
                <a:path w="2173604" h="41275">
                  <a:moveTo>
                    <a:pt x="324612" y="10795"/>
                  </a:moveTo>
                  <a:lnTo>
                    <a:pt x="300227" y="10795"/>
                  </a:lnTo>
                  <a:lnTo>
                    <a:pt x="300227" y="38989"/>
                  </a:lnTo>
                  <a:lnTo>
                    <a:pt x="326008" y="38989"/>
                  </a:lnTo>
                  <a:lnTo>
                    <a:pt x="324612" y="10795"/>
                  </a:lnTo>
                  <a:close/>
                </a:path>
                <a:path w="2173604" h="41275">
                  <a:moveTo>
                    <a:pt x="374903" y="8636"/>
                  </a:moveTo>
                  <a:lnTo>
                    <a:pt x="350519" y="10795"/>
                  </a:lnTo>
                  <a:lnTo>
                    <a:pt x="350519" y="38989"/>
                  </a:lnTo>
                  <a:lnTo>
                    <a:pt x="374903" y="38989"/>
                  </a:lnTo>
                  <a:lnTo>
                    <a:pt x="374903" y="8636"/>
                  </a:lnTo>
                  <a:close/>
                </a:path>
                <a:path w="2173604" h="41275">
                  <a:moveTo>
                    <a:pt x="425195" y="8636"/>
                  </a:moveTo>
                  <a:lnTo>
                    <a:pt x="399288" y="8636"/>
                  </a:lnTo>
                  <a:lnTo>
                    <a:pt x="400685" y="38989"/>
                  </a:lnTo>
                  <a:lnTo>
                    <a:pt x="425195" y="38989"/>
                  </a:lnTo>
                  <a:lnTo>
                    <a:pt x="425195" y="8636"/>
                  </a:lnTo>
                  <a:close/>
                </a:path>
                <a:path w="2173604" h="41275">
                  <a:moveTo>
                    <a:pt x="475488" y="8636"/>
                  </a:moveTo>
                  <a:lnTo>
                    <a:pt x="449579" y="8636"/>
                  </a:lnTo>
                  <a:lnTo>
                    <a:pt x="449579" y="38989"/>
                  </a:lnTo>
                  <a:lnTo>
                    <a:pt x="475488" y="38989"/>
                  </a:lnTo>
                  <a:lnTo>
                    <a:pt x="475488" y="8636"/>
                  </a:lnTo>
                  <a:close/>
                </a:path>
                <a:path w="2173604" h="41275">
                  <a:moveTo>
                    <a:pt x="524255" y="8636"/>
                  </a:moveTo>
                  <a:lnTo>
                    <a:pt x="499871" y="8636"/>
                  </a:lnTo>
                  <a:lnTo>
                    <a:pt x="499871" y="38989"/>
                  </a:lnTo>
                  <a:lnTo>
                    <a:pt x="525652" y="38989"/>
                  </a:lnTo>
                  <a:lnTo>
                    <a:pt x="524255" y="8636"/>
                  </a:lnTo>
                  <a:close/>
                </a:path>
                <a:path w="2173604" h="41275">
                  <a:moveTo>
                    <a:pt x="574548" y="8636"/>
                  </a:moveTo>
                  <a:lnTo>
                    <a:pt x="550163" y="8636"/>
                  </a:lnTo>
                  <a:lnTo>
                    <a:pt x="550163" y="38989"/>
                  </a:lnTo>
                  <a:lnTo>
                    <a:pt x="574548" y="38989"/>
                  </a:lnTo>
                  <a:lnTo>
                    <a:pt x="574548" y="8636"/>
                  </a:lnTo>
                  <a:close/>
                </a:path>
                <a:path w="2173604" h="41275">
                  <a:moveTo>
                    <a:pt x="624839" y="8636"/>
                  </a:moveTo>
                  <a:lnTo>
                    <a:pt x="600455" y="8636"/>
                  </a:lnTo>
                  <a:lnTo>
                    <a:pt x="600455" y="38989"/>
                  </a:lnTo>
                  <a:lnTo>
                    <a:pt x="624839" y="38989"/>
                  </a:lnTo>
                  <a:lnTo>
                    <a:pt x="624839" y="8636"/>
                  </a:lnTo>
                  <a:close/>
                </a:path>
                <a:path w="2173604" h="41275">
                  <a:moveTo>
                    <a:pt x="675131" y="8636"/>
                  </a:moveTo>
                  <a:lnTo>
                    <a:pt x="649224" y="8636"/>
                  </a:lnTo>
                  <a:lnTo>
                    <a:pt x="650620" y="36830"/>
                  </a:lnTo>
                  <a:lnTo>
                    <a:pt x="675131" y="36830"/>
                  </a:lnTo>
                  <a:lnTo>
                    <a:pt x="675131" y="8636"/>
                  </a:lnTo>
                  <a:close/>
                </a:path>
                <a:path w="2173604" h="41275">
                  <a:moveTo>
                    <a:pt x="725424" y="8636"/>
                  </a:moveTo>
                  <a:lnTo>
                    <a:pt x="699515" y="8636"/>
                  </a:lnTo>
                  <a:lnTo>
                    <a:pt x="699515" y="36830"/>
                  </a:lnTo>
                  <a:lnTo>
                    <a:pt x="725424" y="36830"/>
                  </a:lnTo>
                  <a:lnTo>
                    <a:pt x="725424" y="8636"/>
                  </a:lnTo>
                  <a:close/>
                </a:path>
                <a:path w="2173604" h="41275">
                  <a:moveTo>
                    <a:pt x="774191" y="8636"/>
                  </a:moveTo>
                  <a:lnTo>
                    <a:pt x="749807" y="8636"/>
                  </a:lnTo>
                  <a:lnTo>
                    <a:pt x="749807" y="36830"/>
                  </a:lnTo>
                  <a:lnTo>
                    <a:pt x="775588" y="36830"/>
                  </a:lnTo>
                  <a:lnTo>
                    <a:pt x="774191" y="8636"/>
                  </a:lnTo>
                  <a:close/>
                </a:path>
                <a:path w="2173604" h="41275">
                  <a:moveTo>
                    <a:pt x="824483" y="6477"/>
                  </a:moveTo>
                  <a:lnTo>
                    <a:pt x="800100" y="6477"/>
                  </a:lnTo>
                  <a:lnTo>
                    <a:pt x="800100" y="36830"/>
                  </a:lnTo>
                  <a:lnTo>
                    <a:pt x="824483" y="36830"/>
                  </a:lnTo>
                  <a:lnTo>
                    <a:pt x="824483" y="6477"/>
                  </a:lnTo>
                  <a:close/>
                </a:path>
                <a:path w="2173604" h="41275">
                  <a:moveTo>
                    <a:pt x="874776" y="6477"/>
                  </a:moveTo>
                  <a:lnTo>
                    <a:pt x="850391" y="6477"/>
                  </a:lnTo>
                  <a:lnTo>
                    <a:pt x="850391" y="36830"/>
                  </a:lnTo>
                  <a:lnTo>
                    <a:pt x="874776" y="36830"/>
                  </a:lnTo>
                  <a:lnTo>
                    <a:pt x="874776" y="6477"/>
                  </a:lnTo>
                  <a:close/>
                </a:path>
                <a:path w="2173604" h="41275">
                  <a:moveTo>
                    <a:pt x="925067" y="6477"/>
                  </a:moveTo>
                  <a:lnTo>
                    <a:pt x="899160" y="6477"/>
                  </a:lnTo>
                  <a:lnTo>
                    <a:pt x="900556" y="36830"/>
                  </a:lnTo>
                  <a:lnTo>
                    <a:pt x="925067" y="36830"/>
                  </a:lnTo>
                  <a:lnTo>
                    <a:pt x="925067" y="6477"/>
                  </a:lnTo>
                  <a:close/>
                </a:path>
                <a:path w="2173604" h="41275">
                  <a:moveTo>
                    <a:pt x="973836" y="6477"/>
                  </a:moveTo>
                  <a:lnTo>
                    <a:pt x="949451" y="6477"/>
                  </a:lnTo>
                  <a:lnTo>
                    <a:pt x="949451" y="36830"/>
                  </a:lnTo>
                  <a:lnTo>
                    <a:pt x="975232" y="36830"/>
                  </a:lnTo>
                  <a:lnTo>
                    <a:pt x="973836" y="6477"/>
                  </a:lnTo>
                  <a:close/>
                </a:path>
                <a:path w="2173604" h="41275">
                  <a:moveTo>
                    <a:pt x="1024127" y="6477"/>
                  </a:moveTo>
                  <a:lnTo>
                    <a:pt x="999743" y="6477"/>
                  </a:lnTo>
                  <a:lnTo>
                    <a:pt x="999743" y="36830"/>
                  </a:lnTo>
                  <a:lnTo>
                    <a:pt x="1024127" y="36830"/>
                  </a:lnTo>
                  <a:lnTo>
                    <a:pt x="1024127" y="6477"/>
                  </a:lnTo>
                  <a:close/>
                </a:path>
                <a:path w="2173604" h="41275">
                  <a:moveTo>
                    <a:pt x="1074419" y="6477"/>
                  </a:moveTo>
                  <a:lnTo>
                    <a:pt x="1050036" y="6477"/>
                  </a:lnTo>
                  <a:lnTo>
                    <a:pt x="1050036" y="36830"/>
                  </a:lnTo>
                  <a:lnTo>
                    <a:pt x="1074419" y="34671"/>
                  </a:lnTo>
                  <a:lnTo>
                    <a:pt x="1074419" y="6477"/>
                  </a:lnTo>
                  <a:close/>
                </a:path>
                <a:path w="2173604" h="41275">
                  <a:moveTo>
                    <a:pt x="1124712" y="6477"/>
                  </a:moveTo>
                  <a:lnTo>
                    <a:pt x="1098803" y="6477"/>
                  </a:lnTo>
                  <a:lnTo>
                    <a:pt x="1100201" y="34671"/>
                  </a:lnTo>
                  <a:lnTo>
                    <a:pt x="1124712" y="34671"/>
                  </a:lnTo>
                  <a:lnTo>
                    <a:pt x="1124712" y="6477"/>
                  </a:lnTo>
                  <a:close/>
                </a:path>
                <a:path w="2173604" h="41275">
                  <a:moveTo>
                    <a:pt x="1175003" y="6477"/>
                  </a:moveTo>
                  <a:lnTo>
                    <a:pt x="1149095" y="6477"/>
                  </a:lnTo>
                  <a:lnTo>
                    <a:pt x="1149095" y="34671"/>
                  </a:lnTo>
                  <a:lnTo>
                    <a:pt x="1175003" y="34671"/>
                  </a:lnTo>
                  <a:lnTo>
                    <a:pt x="1175003" y="6477"/>
                  </a:lnTo>
                  <a:close/>
                </a:path>
                <a:path w="2173604" h="41275">
                  <a:moveTo>
                    <a:pt x="1223771" y="4318"/>
                  </a:moveTo>
                  <a:lnTo>
                    <a:pt x="1199388" y="6477"/>
                  </a:lnTo>
                  <a:lnTo>
                    <a:pt x="1199388" y="34671"/>
                  </a:lnTo>
                  <a:lnTo>
                    <a:pt x="1225168" y="34671"/>
                  </a:lnTo>
                  <a:lnTo>
                    <a:pt x="1223771" y="4318"/>
                  </a:lnTo>
                  <a:close/>
                </a:path>
                <a:path w="2173604" h="41275">
                  <a:moveTo>
                    <a:pt x="1274064" y="4318"/>
                  </a:moveTo>
                  <a:lnTo>
                    <a:pt x="1249679" y="4318"/>
                  </a:lnTo>
                  <a:lnTo>
                    <a:pt x="1249679" y="34671"/>
                  </a:lnTo>
                  <a:lnTo>
                    <a:pt x="1274064" y="34671"/>
                  </a:lnTo>
                  <a:lnTo>
                    <a:pt x="1274064" y="4318"/>
                  </a:lnTo>
                  <a:close/>
                </a:path>
                <a:path w="2173604" h="41275">
                  <a:moveTo>
                    <a:pt x="1324355" y="4318"/>
                  </a:moveTo>
                  <a:lnTo>
                    <a:pt x="1299971" y="4318"/>
                  </a:lnTo>
                  <a:lnTo>
                    <a:pt x="1299971" y="34671"/>
                  </a:lnTo>
                  <a:lnTo>
                    <a:pt x="1324355" y="34671"/>
                  </a:lnTo>
                  <a:lnTo>
                    <a:pt x="1324355" y="4318"/>
                  </a:lnTo>
                  <a:close/>
                </a:path>
                <a:path w="2173604" h="41275">
                  <a:moveTo>
                    <a:pt x="1374648" y="4318"/>
                  </a:moveTo>
                  <a:lnTo>
                    <a:pt x="1348739" y="4318"/>
                  </a:lnTo>
                  <a:lnTo>
                    <a:pt x="1350137" y="34671"/>
                  </a:lnTo>
                  <a:lnTo>
                    <a:pt x="1374648" y="34671"/>
                  </a:lnTo>
                  <a:lnTo>
                    <a:pt x="1374648" y="4318"/>
                  </a:lnTo>
                  <a:close/>
                </a:path>
                <a:path w="2173604" h="41275">
                  <a:moveTo>
                    <a:pt x="1424813" y="4318"/>
                  </a:moveTo>
                  <a:lnTo>
                    <a:pt x="1399031" y="4318"/>
                  </a:lnTo>
                  <a:lnTo>
                    <a:pt x="1399031" y="34671"/>
                  </a:lnTo>
                  <a:lnTo>
                    <a:pt x="1424813" y="34671"/>
                  </a:lnTo>
                  <a:lnTo>
                    <a:pt x="1424813" y="4318"/>
                  </a:lnTo>
                  <a:close/>
                </a:path>
                <a:path w="2173604" h="41275">
                  <a:moveTo>
                    <a:pt x="1473707" y="4318"/>
                  </a:moveTo>
                  <a:lnTo>
                    <a:pt x="1449324" y="4318"/>
                  </a:lnTo>
                  <a:lnTo>
                    <a:pt x="1449324" y="34671"/>
                  </a:lnTo>
                  <a:lnTo>
                    <a:pt x="1475104" y="34671"/>
                  </a:lnTo>
                  <a:lnTo>
                    <a:pt x="1473707" y="4318"/>
                  </a:lnTo>
                  <a:close/>
                </a:path>
                <a:path w="2173604" h="41275">
                  <a:moveTo>
                    <a:pt x="1524000" y="4318"/>
                  </a:moveTo>
                  <a:lnTo>
                    <a:pt x="1499615" y="4318"/>
                  </a:lnTo>
                  <a:lnTo>
                    <a:pt x="1499615" y="34671"/>
                  </a:lnTo>
                  <a:lnTo>
                    <a:pt x="1524000" y="32512"/>
                  </a:lnTo>
                  <a:lnTo>
                    <a:pt x="1524000" y="4318"/>
                  </a:lnTo>
                  <a:close/>
                </a:path>
                <a:path w="2173604" h="41275">
                  <a:moveTo>
                    <a:pt x="1574291" y="4318"/>
                  </a:moveTo>
                  <a:lnTo>
                    <a:pt x="1548383" y="4318"/>
                  </a:lnTo>
                  <a:lnTo>
                    <a:pt x="1549780" y="32512"/>
                  </a:lnTo>
                  <a:lnTo>
                    <a:pt x="1574291" y="32512"/>
                  </a:lnTo>
                  <a:lnTo>
                    <a:pt x="1574291" y="4318"/>
                  </a:lnTo>
                  <a:close/>
                </a:path>
                <a:path w="2173604" h="41275">
                  <a:moveTo>
                    <a:pt x="1624583" y="4318"/>
                  </a:moveTo>
                  <a:lnTo>
                    <a:pt x="1598676" y="4318"/>
                  </a:lnTo>
                  <a:lnTo>
                    <a:pt x="1598676" y="32512"/>
                  </a:lnTo>
                  <a:lnTo>
                    <a:pt x="1624583" y="32512"/>
                  </a:lnTo>
                  <a:lnTo>
                    <a:pt x="1624583" y="4318"/>
                  </a:lnTo>
                  <a:close/>
                </a:path>
                <a:path w="2173604" h="41275">
                  <a:moveTo>
                    <a:pt x="1673352" y="2159"/>
                  </a:moveTo>
                  <a:lnTo>
                    <a:pt x="1648967" y="2159"/>
                  </a:lnTo>
                  <a:lnTo>
                    <a:pt x="1648967" y="32512"/>
                  </a:lnTo>
                  <a:lnTo>
                    <a:pt x="1674749" y="32512"/>
                  </a:lnTo>
                  <a:lnTo>
                    <a:pt x="1673352" y="2159"/>
                  </a:lnTo>
                  <a:close/>
                </a:path>
                <a:path w="2173604" h="41275">
                  <a:moveTo>
                    <a:pt x="1723643" y="2159"/>
                  </a:moveTo>
                  <a:lnTo>
                    <a:pt x="1699260" y="2159"/>
                  </a:lnTo>
                  <a:lnTo>
                    <a:pt x="1699260" y="32512"/>
                  </a:lnTo>
                  <a:lnTo>
                    <a:pt x="1723643" y="32512"/>
                  </a:lnTo>
                  <a:lnTo>
                    <a:pt x="1723643" y="2159"/>
                  </a:lnTo>
                  <a:close/>
                </a:path>
                <a:path w="2173604" h="41275">
                  <a:moveTo>
                    <a:pt x="1773936" y="2159"/>
                  </a:moveTo>
                  <a:lnTo>
                    <a:pt x="1749552" y="2159"/>
                  </a:lnTo>
                  <a:lnTo>
                    <a:pt x="1749552" y="32512"/>
                  </a:lnTo>
                  <a:lnTo>
                    <a:pt x="1773936" y="32512"/>
                  </a:lnTo>
                  <a:lnTo>
                    <a:pt x="1773936" y="2159"/>
                  </a:lnTo>
                  <a:close/>
                </a:path>
                <a:path w="2173604" h="41275">
                  <a:moveTo>
                    <a:pt x="1824227" y="2159"/>
                  </a:moveTo>
                  <a:lnTo>
                    <a:pt x="1798319" y="2159"/>
                  </a:lnTo>
                  <a:lnTo>
                    <a:pt x="1799716" y="32512"/>
                  </a:lnTo>
                  <a:lnTo>
                    <a:pt x="1824227" y="32512"/>
                  </a:lnTo>
                  <a:lnTo>
                    <a:pt x="1824227" y="2159"/>
                  </a:lnTo>
                  <a:close/>
                </a:path>
                <a:path w="2173604" h="41275">
                  <a:moveTo>
                    <a:pt x="1874519" y="2159"/>
                  </a:moveTo>
                  <a:lnTo>
                    <a:pt x="1848612" y="2159"/>
                  </a:lnTo>
                  <a:lnTo>
                    <a:pt x="1848612" y="32512"/>
                  </a:lnTo>
                  <a:lnTo>
                    <a:pt x="1874519" y="32512"/>
                  </a:lnTo>
                  <a:lnTo>
                    <a:pt x="1874519" y="2159"/>
                  </a:lnTo>
                  <a:close/>
                </a:path>
                <a:path w="2173604" h="41275">
                  <a:moveTo>
                    <a:pt x="1923288" y="2159"/>
                  </a:moveTo>
                  <a:lnTo>
                    <a:pt x="1898903" y="2159"/>
                  </a:lnTo>
                  <a:lnTo>
                    <a:pt x="1898903" y="32512"/>
                  </a:lnTo>
                  <a:lnTo>
                    <a:pt x="1924685" y="32512"/>
                  </a:lnTo>
                  <a:lnTo>
                    <a:pt x="1923288" y="2159"/>
                  </a:lnTo>
                  <a:close/>
                </a:path>
                <a:path w="2173604" h="41275">
                  <a:moveTo>
                    <a:pt x="1973579" y="2159"/>
                  </a:moveTo>
                  <a:lnTo>
                    <a:pt x="1949195" y="2159"/>
                  </a:lnTo>
                  <a:lnTo>
                    <a:pt x="1949195" y="30353"/>
                  </a:lnTo>
                  <a:lnTo>
                    <a:pt x="1973579" y="30353"/>
                  </a:lnTo>
                  <a:lnTo>
                    <a:pt x="1973579" y="2159"/>
                  </a:lnTo>
                  <a:close/>
                </a:path>
                <a:path w="2173604" h="41275">
                  <a:moveTo>
                    <a:pt x="2023871" y="2159"/>
                  </a:moveTo>
                  <a:lnTo>
                    <a:pt x="1999361" y="2159"/>
                  </a:lnTo>
                  <a:lnTo>
                    <a:pt x="1999361" y="30353"/>
                  </a:lnTo>
                  <a:lnTo>
                    <a:pt x="2023871" y="30353"/>
                  </a:lnTo>
                  <a:lnTo>
                    <a:pt x="2023871" y="2159"/>
                  </a:lnTo>
                  <a:close/>
                </a:path>
                <a:path w="2173604" h="41275">
                  <a:moveTo>
                    <a:pt x="2074164" y="2159"/>
                  </a:moveTo>
                  <a:lnTo>
                    <a:pt x="2048255" y="2159"/>
                  </a:lnTo>
                  <a:lnTo>
                    <a:pt x="2049652" y="30353"/>
                  </a:lnTo>
                  <a:lnTo>
                    <a:pt x="2074164" y="30353"/>
                  </a:lnTo>
                  <a:lnTo>
                    <a:pt x="2074164" y="2159"/>
                  </a:lnTo>
                  <a:close/>
                </a:path>
                <a:path w="2173604" h="41275">
                  <a:moveTo>
                    <a:pt x="2122931" y="0"/>
                  </a:moveTo>
                  <a:lnTo>
                    <a:pt x="2098548" y="0"/>
                  </a:lnTo>
                  <a:lnTo>
                    <a:pt x="2098548" y="30353"/>
                  </a:lnTo>
                  <a:lnTo>
                    <a:pt x="2124329" y="30353"/>
                  </a:lnTo>
                  <a:lnTo>
                    <a:pt x="2122931" y="0"/>
                  </a:lnTo>
                  <a:close/>
                </a:path>
                <a:path w="2173604" h="41275">
                  <a:moveTo>
                    <a:pt x="2173224" y="0"/>
                  </a:moveTo>
                  <a:lnTo>
                    <a:pt x="2148840" y="0"/>
                  </a:lnTo>
                  <a:lnTo>
                    <a:pt x="2148840" y="30353"/>
                  </a:lnTo>
                  <a:lnTo>
                    <a:pt x="2173224" y="30353"/>
                  </a:lnTo>
                  <a:lnTo>
                    <a:pt x="2173224" y="0"/>
                  </a:lnTo>
                  <a:close/>
                </a:path>
                <a:path w="2173604" h="41275">
                  <a:moveTo>
                    <a:pt x="25907" y="10795"/>
                  </a:moveTo>
                  <a:lnTo>
                    <a:pt x="0" y="10795"/>
                  </a:lnTo>
                  <a:lnTo>
                    <a:pt x="0" y="41148"/>
                  </a:lnTo>
                  <a:lnTo>
                    <a:pt x="25907" y="41148"/>
                  </a:lnTo>
                  <a:lnTo>
                    <a:pt x="25907" y="10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34695" y="1251521"/>
            <a:ext cx="2117090" cy="2801620"/>
            <a:chOff x="234695" y="1251521"/>
            <a:chExt cx="2117090" cy="2801620"/>
          </a:xfrm>
        </p:grpSpPr>
        <p:sp>
          <p:nvSpPr>
            <p:cNvPr id="55" name="object 55"/>
            <p:cNvSpPr/>
            <p:nvPr/>
          </p:nvSpPr>
          <p:spPr>
            <a:xfrm>
              <a:off x="1700048" y="3415510"/>
              <a:ext cx="596658" cy="637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41995" y="3441179"/>
              <a:ext cx="609523" cy="5842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40585" y="2646425"/>
              <a:ext cx="194945" cy="902969"/>
            </a:xfrm>
            <a:custGeom>
              <a:avLst/>
              <a:gdLst/>
              <a:ahLst/>
              <a:cxnLst/>
              <a:rect l="l" t="t" r="r" b="b"/>
              <a:pathLst>
                <a:path w="194944" h="902970">
                  <a:moveTo>
                    <a:pt x="194563" y="9027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9755" y="1897125"/>
              <a:ext cx="1304925" cy="1679575"/>
            </a:xfrm>
            <a:custGeom>
              <a:avLst/>
              <a:gdLst/>
              <a:ahLst/>
              <a:cxnLst/>
              <a:rect l="l" t="t" r="r" b="b"/>
              <a:pathLst>
                <a:path w="1304925" h="1679575">
                  <a:moveTo>
                    <a:pt x="1219344" y="1600401"/>
                  </a:moveTo>
                  <a:lnTo>
                    <a:pt x="1189189" y="1623695"/>
                  </a:lnTo>
                  <a:lnTo>
                    <a:pt x="1304378" y="1679194"/>
                  </a:lnTo>
                  <a:lnTo>
                    <a:pt x="1291783" y="1615440"/>
                  </a:lnTo>
                  <a:lnTo>
                    <a:pt x="1230972" y="1615440"/>
                  </a:lnTo>
                  <a:lnTo>
                    <a:pt x="1219344" y="1600401"/>
                  </a:lnTo>
                  <a:close/>
                </a:path>
                <a:path w="1304925" h="1679575">
                  <a:moveTo>
                    <a:pt x="1249518" y="1577092"/>
                  </a:moveTo>
                  <a:lnTo>
                    <a:pt x="1219344" y="1600401"/>
                  </a:lnTo>
                  <a:lnTo>
                    <a:pt x="1230972" y="1615440"/>
                  </a:lnTo>
                  <a:lnTo>
                    <a:pt x="1261198" y="1592199"/>
                  </a:lnTo>
                  <a:lnTo>
                    <a:pt x="1249518" y="1577092"/>
                  </a:lnTo>
                  <a:close/>
                </a:path>
                <a:path w="1304925" h="1679575">
                  <a:moveTo>
                    <a:pt x="1279613" y="1553845"/>
                  </a:moveTo>
                  <a:lnTo>
                    <a:pt x="1249518" y="1577092"/>
                  </a:lnTo>
                  <a:lnTo>
                    <a:pt x="1261198" y="1592199"/>
                  </a:lnTo>
                  <a:lnTo>
                    <a:pt x="1230972" y="1615440"/>
                  </a:lnTo>
                  <a:lnTo>
                    <a:pt x="1291783" y="1615440"/>
                  </a:lnTo>
                  <a:lnTo>
                    <a:pt x="1279613" y="1553845"/>
                  </a:lnTo>
                  <a:close/>
                </a:path>
                <a:path w="1304925" h="1679575">
                  <a:moveTo>
                    <a:pt x="30149" y="0"/>
                  </a:moveTo>
                  <a:lnTo>
                    <a:pt x="0" y="23368"/>
                  </a:lnTo>
                  <a:lnTo>
                    <a:pt x="1219344" y="1600401"/>
                  </a:lnTo>
                  <a:lnTo>
                    <a:pt x="1249518" y="1577092"/>
                  </a:lnTo>
                  <a:lnTo>
                    <a:pt x="301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21001" y="2417825"/>
              <a:ext cx="1270" cy="1132205"/>
            </a:xfrm>
            <a:custGeom>
              <a:avLst/>
              <a:gdLst/>
              <a:ahLst/>
              <a:cxnLst/>
              <a:rect l="l" t="t" r="r" b="b"/>
              <a:pathLst>
                <a:path w="1269" h="1132204">
                  <a:moveTo>
                    <a:pt x="0" y="1131824"/>
                  </a:moveTo>
                  <a:lnTo>
                    <a:pt x="762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68526" y="2923794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5988" y="2848863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8068" y="1643252"/>
              <a:ext cx="1097280" cy="1884680"/>
            </a:xfrm>
            <a:custGeom>
              <a:avLst/>
              <a:gdLst/>
              <a:ahLst/>
              <a:cxnLst/>
              <a:rect l="l" t="t" r="r" b="b"/>
              <a:pathLst>
                <a:path w="1097280" h="1884679">
                  <a:moveTo>
                    <a:pt x="1023648" y="1795177"/>
                  </a:moveTo>
                  <a:lnTo>
                    <a:pt x="990726" y="1814195"/>
                  </a:lnTo>
                  <a:lnTo>
                    <a:pt x="1097280" y="1884680"/>
                  </a:lnTo>
                  <a:lnTo>
                    <a:pt x="1092920" y="1811655"/>
                  </a:lnTo>
                  <a:lnTo>
                    <a:pt x="1033144" y="1811655"/>
                  </a:lnTo>
                  <a:lnTo>
                    <a:pt x="1023648" y="1795177"/>
                  </a:lnTo>
                  <a:close/>
                </a:path>
                <a:path w="1097280" h="1884679">
                  <a:moveTo>
                    <a:pt x="1056657" y="1776109"/>
                  </a:moveTo>
                  <a:lnTo>
                    <a:pt x="1023648" y="1795177"/>
                  </a:lnTo>
                  <a:lnTo>
                    <a:pt x="1033144" y="1811655"/>
                  </a:lnTo>
                  <a:lnTo>
                    <a:pt x="1066164" y="1792605"/>
                  </a:lnTo>
                  <a:lnTo>
                    <a:pt x="1056657" y="1776109"/>
                  </a:lnTo>
                  <a:close/>
                </a:path>
                <a:path w="1097280" h="1884679">
                  <a:moveTo>
                    <a:pt x="1089659" y="1757045"/>
                  </a:moveTo>
                  <a:lnTo>
                    <a:pt x="1056657" y="1776109"/>
                  </a:lnTo>
                  <a:lnTo>
                    <a:pt x="1066164" y="1792605"/>
                  </a:lnTo>
                  <a:lnTo>
                    <a:pt x="1033144" y="1811655"/>
                  </a:lnTo>
                  <a:lnTo>
                    <a:pt x="1092920" y="1811655"/>
                  </a:lnTo>
                  <a:lnTo>
                    <a:pt x="1089659" y="1757045"/>
                  </a:lnTo>
                  <a:close/>
                </a:path>
                <a:path w="1097280" h="1884679">
                  <a:moveTo>
                    <a:pt x="33019" y="0"/>
                  </a:moveTo>
                  <a:lnTo>
                    <a:pt x="0" y="19050"/>
                  </a:lnTo>
                  <a:lnTo>
                    <a:pt x="1023648" y="1795177"/>
                  </a:lnTo>
                  <a:lnTo>
                    <a:pt x="1056657" y="177610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13509" y="3597020"/>
              <a:ext cx="213868" cy="168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39590" y="1251521"/>
              <a:ext cx="117975" cy="74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5012" y="1306575"/>
              <a:ext cx="251269" cy="1875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6091" y="1266443"/>
              <a:ext cx="193548" cy="3779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3400" y="1493519"/>
              <a:ext cx="144779" cy="111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695" y="1428013"/>
              <a:ext cx="399275" cy="5836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9851" y="1533143"/>
              <a:ext cx="193547" cy="3779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591171" y="978776"/>
            <a:ext cx="323850" cy="3206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User Localization Error</a:t>
            </a:r>
            <a:r>
              <a:rPr sz="21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52525"/>
                </a:solidFill>
                <a:latin typeface="Arial"/>
                <a:cs typeface="Arial"/>
              </a:rPr>
              <a:t>(m)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24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4535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Requirement for Deployment</a:t>
            </a:r>
            <a:r>
              <a:rPr spc="-45" dirty="0"/>
              <a:t> </a:t>
            </a:r>
            <a:r>
              <a:rPr spc="-5" dirty="0"/>
              <a:t>Orientation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18078" y="1202182"/>
            <a:ext cx="5359400" cy="2658745"/>
            <a:chOff x="3418078" y="1202182"/>
            <a:chExt cx="5359400" cy="2658745"/>
          </a:xfrm>
        </p:grpSpPr>
        <p:sp>
          <p:nvSpPr>
            <p:cNvPr id="4" name="object 4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20" y="1217676"/>
              <a:ext cx="5080" cy="2633980"/>
            </a:xfrm>
            <a:custGeom>
              <a:avLst/>
              <a:gdLst/>
              <a:ahLst/>
              <a:cxnLst/>
              <a:rect l="l" t="t" r="r" b="b"/>
              <a:pathLst>
                <a:path w="5079" h="2633979">
                  <a:moveTo>
                    <a:pt x="4571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4571" y="26334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939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4128" y="3137154"/>
              <a:ext cx="9525" cy="717550"/>
            </a:xfrm>
            <a:custGeom>
              <a:avLst/>
              <a:gdLst/>
              <a:ahLst/>
              <a:cxnLst/>
              <a:rect l="l" t="t" r="r" b="b"/>
              <a:pathLst>
                <a:path w="9525" h="717550">
                  <a:moveTo>
                    <a:pt x="0" y="717041"/>
                  </a:moveTo>
                  <a:lnTo>
                    <a:pt x="9144" y="717041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717041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5652" y="3137154"/>
              <a:ext cx="3175" cy="714375"/>
            </a:xfrm>
            <a:custGeom>
              <a:avLst/>
              <a:gdLst/>
              <a:ahLst/>
              <a:cxnLst/>
              <a:rect l="l" t="t" r="r" b="b"/>
              <a:pathLst>
                <a:path w="3175" h="714375">
                  <a:moveTo>
                    <a:pt x="0" y="713993"/>
                  </a:moveTo>
                  <a:lnTo>
                    <a:pt x="3047" y="713993"/>
                  </a:lnTo>
                  <a:lnTo>
                    <a:pt x="3047" y="0"/>
                  </a:lnTo>
                  <a:lnTo>
                    <a:pt x="0" y="0"/>
                  </a:lnTo>
                  <a:lnTo>
                    <a:pt x="0" y="713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733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7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7" y="26365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733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6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6" y="26334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733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7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7" y="263499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2068" y="3684270"/>
              <a:ext cx="9525" cy="170180"/>
            </a:xfrm>
            <a:custGeom>
              <a:avLst/>
              <a:gdLst/>
              <a:ahLst/>
              <a:cxnLst/>
              <a:rect l="l" t="t" r="r" b="b"/>
              <a:pathLst>
                <a:path w="9525" h="170179">
                  <a:moveTo>
                    <a:pt x="0" y="169925"/>
                  </a:moveTo>
                  <a:lnTo>
                    <a:pt x="9143" y="169925"/>
                  </a:lnTo>
                  <a:lnTo>
                    <a:pt x="9143" y="0"/>
                  </a:lnTo>
                  <a:lnTo>
                    <a:pt x="0" y="0"/>
                  </a:lnTo>
                  <a:lnTo>
                    <a:pt x="0" y="169925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2068" y="3684270"/>
              <a:ext cx="6350" cy="167005"/>
            </a:xfrm>
            <a:custGeom>
              <a:avLst/>
              <a:gdLst/>
              <a:ahLst/>
              <a:cxnLst/>
              <a:rect l="l" t="t" r="r" b="b"/>
              <a:pathLst>
                <a:path w="6350" h="167004">
                  <a:moveTo>
                    <a:pt x="0" y="166877"/>
                  </a:moveTo>
                  <a:lnTo>
                    <a:pt x="6095" y="166877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6687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85276" y="1217676"/>
              <a:ext cx="10795" cy="2636520"/>
            </a:xfrm>
            <a:custGeom>
              <a:avLst/>
              <a:gdLst/>
              <a:ahLst/>
              <a:cxnLst/>
              <a:rect l="l" t="t" r="r" b="b"/>
              <a:pathLst>
                <a:path w="10795" h="2636520">
                  <a:moveTo>
                    <a:pt x="10668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0668" y="263652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5276" y="1217676"/>
              <a:ext cx="6350" cy="2633980"/>
            </a:xfrm>
            <a:custGeom>
              <a:avLst/>
              <a:gdLst/>
              <a:ahLst/>
              <a:cxnLst/>
              <a:rect l="l" t="t" r="r" b="b"/>
              <a:pathLst>
                <a:path w="6350" h="2633979">
                  <a:moveTo>
                    <a:pt x="6095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6095" y="263347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85276" y="1219200"/>
              <a:ext cx="10795" cy="2635250"/>
            </a:xfrm>
            <a:custGeom>
              <a:avLst/>
              <a:gdLst/>
              <a:ahLst/>
              <a:cxnLst/>
              <a:rect l="l" t="t" r="r" b="b"/>
              <a:pathLst>
                <a:path w="10795" h="2635250">
                  <a:moveTo>
                    <a:pt x="10668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10668" y="263499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4428" y="384962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5340096" y="3047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4428" y="384810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0" y="6096"/>
                  </a:moveTo>
                  <a:lnTo>
                    <a:pt x="5346191" y="6096"/>
                  </a:lnTo>
                  <a:lnTo>
                    <a:pt x="534619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24428" y="343814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316914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69145" y="6096"/>
                  </a:lnTo>
                  <a:lnTo>
                    <a:pt x="3169145" y="0"/>
                  </a:lnTo>
                  <a:close/>
                </a:path>
                <a:path w="5346700" h="6350">
                  <a:moveTo>
                    <a:pt x="5346179" y="0"/>
                  </a:moveTo>
                  <a:lnTo>
                    <a:pt x="4787633" y="0"/>
                  </a:lnTo>
                  <a:lnTo>
                    <a:pt x="4787633" y="6096"/>
                  </a:lnTo>
                  <a:lnTo>
                    <a:pt x="5346179" y="6096"/>
                  </a:lnTo>
                  <a:lnTo>
                    <a:pt x="534617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4428" y="3439680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3169145" y="0"/>
                  </a:moveTo>
                  <a:lnTo>
                    <a:pt x="0" y="0"/>
                  </a:lnTo>
                  <a:lnTo>
                    <a:pt x="0" y="3035"/>
                  </a:lnTo>
                  <a:lnTo>
                    <a:pt x="3169145" y="3035"/>
                  </a:lnTo>
                  <a:lnTo>
                    <a:pt x="3169145" y="0"/>
                  </a:lnTo>
                  <a:close/>
                </a:path>
                <a:path w="5340350" h="3175">
                  <a:moveTo>
                    <a:pt x="5340096" y="0"/>
                  </a:moveTo>
                  <a:lnTo>
                    <a:pt x="4787633" y="0"/>
                  </a:lnTo>
                  <a:lnTo>
                    <a:pt x="4787633" y="3035"/>
                  </a:lnTo>
                  <a:lnTo>
                    <a:pt x="5340096" y="3035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4428" y="3023616"/>
              <a:ext cx="5346700" cy="421005"/>
            </a:xfrm>
            <a:custGeom>
              <a:avLst/>
              <a:gdLst/>
              <a:ahLst/>
              <a:cxnLst/>
              <a:rect l="l" t="t" r="r" b="b"/>
              <a:pathLst>
                <a:path w="5346700" h="421004">
                  <a:moveTo>
                    <a:pt x="4000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00050" y="7620"/>
                  </a:lnTo>
                  <a:lnTo>
                    <a:pt x="400050" y="0"/>
                  </a:lnTo>
                  <a:close/>
                </a:path>
                <a:path w="5346700" h="421004">
                  <a:moveTo>
                    <a:pt x="3169145" y="414528"/>
                  </a:moveTo>
                  <a:lnTo>
                    <a:pt x="0" y="414528"/>
                  </a:lnTo>
                  <a:lnTo>
                    <a:pt x="0" y="420624"/>
                  </a:lnTo>
                  <a:lnTo>
                    <a:pt x="3169145" y="420624"/>
                  </a:lnTo>
                  <a:lnTo>
                    <a:pt x="3169145" y="414528"/>
                  </a:lnTo>
                  <a:close/>
                </a:path>
                <a:path w="5346700" h="421004">
                  <a:moveTo>
                    <a:pt x="5346179" y="414528"/>
                  </a:moveTo>
                  <a:lnTo>
                    <a:pt x="4787633" y="414528"/>
                  </a:lnTo>
                  <a:lnTo>
                    <a:pt x="4787633" y="420624"/>
                  </a:lnTo>
                  <a:lnTo>
                    <a:pt x="5346179" y="420624"/>
                  </a:lnTo>
                  <a:lnTo>
                    <a:pt x="5346179" y="4145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02068" y="1217676"/>
              <a:ext cx="9525" cy="2172970"/>
            </a:xfrm>
            <a:custGeom>
              <a:avLst/>
              <a:gdLst/>
              <a:ahLst/>
              <a:cxnLst/>
              <a:rect l="l" t="t" r="r" b="b"/>
              <a:pathLst>
                <a:path w="9525" h="2172970">
                  <a:moveTo>
                    <a:pt x="0" y="2172462"/>
                  </a:moveTo>
                  <a:lnTo>
                    <a:pt x="9143" y="2172462"/>
                  </a:lnTo>
                  <a:lnTo>
                    <a:pt x="9143" y="0"/>
                  </a:lnTo>
                  <a:lnTo>
                    <a:pt x="0" y="0"/>
                  </a:lnTo>
                  <a:lnTo>
                    <a:pt x="0" y="2172462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02068" y="1217676"/>
              <a:ext cx="6350" cy="2172970"/>
            </a:xfrm>
            <a:custGeom>
              <a:avLst/>
              <a:gdLst/>
              <a:ahLst/>
              <a:cxnLst/>
              <a:rect l="l" t="t" r="r" b="b"/>
              <a:pathLst>
                <a:path w="6350" h="2172970">
                  <a:moveTo>
                    <a:pt x="0" y="2172462"/>
                  </a:moveTo>
                  <a:lnTo>
                    <a:pt x="6095" y="2172462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21724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24428" y="3023616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400050" y="3048"/>
                  </a:moveTo>
                  <a:lnTo>
                    <a:pt x="0" y="3048"/>
                  </a:lnTo>
                  <a:lnTo>
                    <a:pt x="0" y="6096"/>
                  </a:lnTo>
                  <a:lnTo>
                    <a:pt x="400050" y="6096"/>
                  </a:lnTo>
                  <a:lnTo>
                    <a:pt x="400050" y="3048"/>
                  </a:lnTo>
                  <a:close/>
                </a:path>
                <a:path w="5346700" h="7619">
                  <a:moveTo>
                    <a:pt x="5346179" y="0"/>
                  </a:moveTo>
                  <a:lnTo>
                    <a:pt x="1849374" y="0"/>
                  </a:lnTo>
                  <a:lnTo>
                    <a:pt x="1849374" y="3048"/>
                  </a:lnTo>
                  <a:lnTo>
                    <a:pt x="1849374" y="6096"/>
                  </a:lnTo>
                  <a:lnTo>
                    <a:pt x="1849374" y="7620"/>
                  </a:lnTo>
                  <a:lnTo>
                    <a:pt x="5346179" y="7620"/>
                  </a:lnTo>
                  <a:lnTo>
                    <a:pt x="53461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34128" y="1217676"/>
              <a:ext cx="9525" cy="1703070"/>
            </a:xfrm>
            <a:custGeom>
              <a:avLst/>
              <a:gdLst/>
              <a:ahLst/>
              <a:cxnLst/>
              <a:rect l="l" t="t" r="r" b="b"/>
              <a:pathLst>
                <a:path w="9525" h="1703070">
                  <a:moveTo>
                    <a:pt x="0" y="1703070"/>
                  </a:moveTo>
                  <a:lnTo>
                    <a:pt x="9144" y="1703070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170307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35652" y="1217676"/>
              <a:ext cx="3175" cy="1703070"/>
            </a:xfrm>
            <a:custGeom>
              <a:avLst/>
              <a:gdLst/>
              <a:ahLst/>
              <a:cxnLst/>
              <a:rect l="l" t="t" r="r" b="b"/>
              <a:pathLst>
                <a:path w="3175" h="1703070">
                  <a:moveTo>
                    <a:pt x="0" y="1703070"/>
                  </a:moveTo>
                  <a:lnTo>
                    <a:pt x="3047" y="1703070"/>
                  </a:lnTo>
                  <a:lnTo>
                    <a:pt x="3047" y="0"/>
                  </a:lnTo>
                  <a:lnTo>
                    <a:pt x="0" y="0"/>
                  </a:lnTo>
                  <a:lnTo>
                    <a:pt x="0" y="1703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4428" y="261670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4428" y="261518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46191" y="6095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4428" y="2203703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4428" y="2200655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4428" y="1793747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24428" y="1792224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3461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46191" y="6096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4428" y="1380744"/>
              <a:ext cx="5340350" cy="3175"/>
            </a:xfrm>
            <a:custGeom>
              <a:avLst/>
              <a:gdLst/>
              <a:ahLst/>
              <a:cxnLst/>
              <a:rect l="l" t="t" r="r" b="b"/>
              <a:pathLst>
                <a:path w="5340350" h="3175">
                  <a:moveTo>
                    <a:pt x="53400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340096" y="3048"/>
                  </a:lnTo>
                  <a:lnTo>
                    <a:pt x="534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24428" y="1380744"/>
              <a:ext cx="5346700" cy="7620"/>
            </a:xfrm>
            <a:custGeom>
              <a:avLst/>
              <a:gdLst/>
              <a:ahLst/>
              <a:cxnLst/>
              <a:rect l="l" t="t" r="r" b="b"/>
              <a:pathLst>
                <a:path w="5346700" h="7619">
                  <a:moveTo>
                    <a:pt x="5346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46191" y="7620"/>
                  </a:lnTo>
                  <a:lnTo>
                    <a:pt x="53461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24428" y="1217676"/>
              <a:ext cx="5340350" cy="0"/>
            </a:xfrm>
            <a:custGeom>
              <a:avLst/>
              <a:gdLst/>
              <a:ahLst/>
              <a:cxnLst/>
              <a:rect l="l" t="t" r="r" b="b"/>
              <a:pathLst>
                <a:path w="5340350">
                  <a:moveTo>
                    <a:pt x="0" y="0"/>
                  </a:moveTo>
                  <a:lnTo>
                    <a:pt x="5340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54730" y="1218438"/>
              <a:ext cx="5134610" cy="2633980"/>
            </a:xfrm>
            <a:custGeom>
              <a:avLst/>
              <a:gdLst/>
              <a:ahLst/>
              <a:cxnLst/>
              <a:rect l="l" t="t" r="r" b="b"/>
              <a:pathLst>
                <a:path w="5134609" h="2633979">
                  <a:moveTo>
                    <a:pt x="0" y="2633472"/>
                  </a:moveTo>
                  <a:lnTo>
                    <a:pt x="0" y="2599944"/>
                  </a:lnTo>
                </a:path>
                <a:path w="5134609" h="2633979">
                  <a:moveTo>
                    <a:pt x="1283208" y="2633472"/>
                  </a:moveTo>
                  <a:lnTo>
                    <a:pt x="1283208" y="2599944"/>
                  </a:lnTo>
                </a:path>
                <a:path w="5134609" h="2633979">
                  <a:moveTo>
                    <a:pt x="2566416" y="2633472"/>
                  </a:moveTo>
                  <a:lnTo>
                    <a:pt x="2566416" y="2599944"/>
                  </a:lnTo>
                </a:path>
                <a:path w="5134609" h="2633979">
                  <a:moveTo>
                    <a:pt x="3851148" y="2633472"/>
                  </a:moveTo>
                  <a:lnTo>
                    <a:pt x="3851148" y="2599944"/>
                  </a:lnTo>
                </a:path>
                <a:path w="5134609" h="2633979">
                  <a:moveTo>
                    <a:pt x="5134356" y="2633472"/>
                  </a:moveTo>
                  <a:lnTo>
                    <a:pt x="5134356" y="2599944"/>
                  </a:lnTo>
                </a:path>
                <a:path w="5134609" h="2633979">
                  <a:moveTo>
                    <a:pt x="0" y="0"/>
                  </a:moveTo>
                  <a:lnTo>
                    <a:pt x="0" y="35051"/>
                  </a:lnTo>
                </a:path>
                <a:path w="5134609" h="2633979">
                  <a:moveTo>
                    <a:pt x="1283208" y="0"/>
                  </a:moveTo>
                  <a:lnTo>
                    <a:pt x="1283208" y="35051"/>
                  </a:lnTo>
                </a:path>
                <a:path w="5134609" h="2633979">
                  <a:moveTo>
                    <a:pt x="2566416" y="0"/>
                  </a:moveTo>
                  <a:lnTo>
                    <a:pt x="2566416" y="35051"/>
                  </a:lnTo>
                </a:path>
                <a:path w="5134609" h="2633979">
                  <a:moveTo>
                    <a:pt x="3851148" y="0"/>
                  </a:moveTo>
                  <a:lnTo>
                    <a:pt x="3851148" y="35051"/>
                  </a:lnTo>
                </a:path>
                <a:path w="5134609" h="2633979">
                  <a:moveTo>
                    <a:pt x="5134356" y="0"/>
                  </a:moveTo>
                  <a:lnTo>
                    <a:pt x="5134356" y="35051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24428" y="1217676"/>
              <a:ext cx="0" cy="2633980"/>
            </a:xfrm>
            <a:custGeom>
              <a:avLst/>
              <a:gdLst/>
              <a:ahLst/>
              <a:cxnLst/>
              <a:rect l="l" t="t" r="r" b="b"/>
              <a:pathLst>
                <a:path h="2633979">
                  <a:moveTo>
                    <a:pt x="0" y="26334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64524" y="1208532"/>
              <a:ext cx="0" cy="2642870"/>
            </a:xfrm>
            <a:custGeom>
              <a:avLst/>
              <a:gdLst/>
              <a:ahLst/>
              <a:cxnLst/>
              <a:rect l="l" t="t" r="r" b="b"/>
              <a:pathLst>
                <a:path h="2642870">
                  <a:moveTo>
                    <a:pt x="0" y="26426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25190" y="1383030"/>
              <a:ext cx="5340350" cy="2468880"/>
            </a:xfrm>
            <a:custGeom>
              <a:avLst/>
              <a:gdLst/>
              <a:ahLst/>
              <a:cxnLst/>
              <a:rect l="l" t="t" r="r" b="b"/>
              <a:pathLst>
                <a:path w="5340350" h="2468879">
                  <a:moveTo>
                    <a:pt x="0" y="2468880"/>
                  </a:moveTo>
                  <a:lnTo>
                    <a:pt x="53339" y="2468880"/>
                  </a:lnTo>
                </a:path>
                <a:path w="5340350" h="2468879">
                  <a:moveTo>
                    <a:pt x="0" y="2058924"/>
                  </a:moveTo>
                  <a:lnTo>
                    <a:pt x="53339" y="2058924"/>
                  </a:lnTo>
                </a:path>
                <a:path w="5340350" h="2468879">
                  <a:moveTo>
                    <a:pt x="0" y="1645920"/>
                  </a:moveTo>
                  <a:lnTo>
                    <a:pt x="53339" y="1645920"/>
                  </a:lnTo>
                </a:path>
                <a:path w="5340350" h="2468879">
                  <a:moveTo>
                    <a:pt x="0" y="1235964"/>
                  </a:moveTo>
                  <a:lnTo>
                    <a:pt x="53339" y="1235964"/>
                  </a:lnTo>
                </a:path>
                <a:path w="5340350" h="2468879">
                  <a:moveTo>
                    <a:pt x="0" y="822960"/>
                  </a:moveTo>
                  <a:lnTo>
                    <a:pt x="53339" y="822960"/>
                  </a:lnTo>
                </a:path>
                <a:path w="5340350" h="2468879">
                  <a:moveTo>
                    <a:pt x="0" y="413004"/>
                  </a:moveTo>
                  <a:lnTo>
                    <a:pt x="53339" y="413004"/>
                  </a:lnTo>
                </a:path>
                <a:path w="5340350" h="2468879">
                  <a:moveTo>
                    <a:pt x="0" y="0"/>
                  </a:moveTo>
                  <a:lnTo>
                    <a:pt x="53339" y="0"/>
                  </a:lnTo>
                </a:path>
                <a:path w="5340350" h="2468879">
                  <a:moveTo>
                    <a:pt x="5340095" y="2468880"/>
                  </a:moveTo>
                  <a:lnTo>
                    <a:pt x="5286756" y="2468880"/>
                  </a:lnTo>
                </a:path>
                <a:path w="5340350" h="2468879">
                  <a:moveTo>
                    <a:pt x="5340095" y="2058924"/>
                  </a:moveTo>
                  <a:lnTo>
                    <a:pt x="5286756" y="2058924"/>
                  </a:lnTo>
                </a:path>
                <a:path w="5340350" h="2468879">
                  <a:moveTo>
                    <a:pt x="5340095" y="1645920"/>
                  </a:moveTo>
                  <a:lnTo>
                    <a:pt x="5286756" y="1645920"/>
                  </a:lnTo>
                </a:path>
                <a:path w="5340350" h="2468879">
                  <a:moveTo>
                    <a:pt x="5340095" y="1235964"/>
                  </a:moveTo>
                  <a:lnTo>
                    <a:pt x="5286756" y="1235964"/>
                  </a:lnTo>
                </a:path>
                <a:path w="5340350" h="2468879">
                  <a:moveTo>
                    <a:pt x="5340095" y="822960"/>
                  </a:moveTo>
                  <a:lnTo>
                    <a:pt x="5286756" y="822960"/>
                  </a:lnTo>
                </a:path>
                <a:path w="5340350" h="2468879">
                  <a:moveTo>
                    <a:pt x="5340095" y="413004"/>
                  </a:moveTo>
                  <a:lnTo>
                    <a:pt x="5286756" y="413004"/>
                  </a:lnTo>
                </a:path>
                <a:path w="5340350" h="2468879">
                  <a:moveTo>
                    <a:pt x="5340095" y="0"/>
                  </a:moveTo>
                  <a:lnTo>
                    <a:pt x="5286756" y="0"/>
                  </a:lnTo>
                </a:path>
              </a:pathLst>
            </a:custGeom>
            <a:ln w="457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47060" y="3714394"/>
            <a:ext cx="500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766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	</a:t>
            </a:r>
            <a:r>
              <a:rPr sz="2850" spc="-7" baseline="-39473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2850" baseline="-39473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01846" y="3883558"/>
            <a:ext cx="399224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95"/>
              </a:spcBef>
              <a:tabLst>
                <a:tab pos="1271905" algn="l"/>
                <a:tab pos="2556510" algn="l"/>
              </a:tabLst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5	10	15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Anchor Orientation Error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(degree)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98738" y="3883558"/>
            <a:ext cx="2940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22523" y="1124356"/>
            <a:ext cx="409575" cy="249364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5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75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1.5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R="53340" algn="r">
              <a:lnSpc>
                <a:spcPct val="100000"/>
              </a:lnSpc>
              <a:spcBef>
                <a:spcPts val="980"/>
              </a:spcBef>
            </a:pPr>
            <a:r>
              <a:rPr sz="1900" spc="-5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453384" y="2477960"/>
            <a:ext cx="5276215" cy="1381125"/>
            <a:chOff x="3453384" y="2477960"/>
            <a:chExt cx="5276215" cy="1381125"/>
          </a:xfrm>
        </p:grpSpPr>
        <p:sp>
          <p:nvSpPr>
            <p:cNvPr id="51" name="object 51"/>
            <p:cNvSpPr/>
            <p:nvPr/>
          </p:nvSpPr>
          <p:spPr>
            <a:xfrm>
              <a:off x="3553968" y="2494788"/>
              <a:ext cx="5134610" cy="1295400"/>
            </a:xfrm>
            <a:custGeom>
              <a:avLst/>
              <a:gdLst/>
              <a:ahLst/>
              <a:cxnLst/>
              <a:rect l="l" t="t" r="r" b="b"/>
              <a:pathLst>
                <a:path w="5134609" h="1295400">
                  <a:moveTo>
                    <a:pt x="0" y="1110996"/>
                  </a:moveTo>
                  <a:lnTo>
                    <a:pt x="0" y="1295400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1289304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1258824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1051560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368807"/>
                  </a:lnTo>
                </a:path>
                <a:path w="5134609" h="1295400">
                  <a:moveTo>
                    <a:pt x="0" y="1110996"/>
                  </a:moveTo>
                  <a:lnTo>
                    <a:pt x="0" y="925068"/>
                  </a:lnTo>
                </a:path>
                <a:path w="5134609" h="1295400">
                  <a:moveTo>
                    <a:pt x="256032" y="1103376"/>
                  </a:moveTo>
                  <a:lnTo>
                    <a:pt x="256032" y="917448"/>
                  </a:lnTo>
                </a:path>
                <a:path w="5134609" h="1295400">
                  <a:moveTo>
                    <a:pt x="1283208" y="1065276"/>
                  </a:moveTo>
                  <a:lnTo>
                    <a:pt x="1283208" y="871728"/>
                  </a:lnTo>
                </a:path>
                <a:path w="5134609" h="1295400">
                  <a:moveTo>
                    <a:pt x="2566416" y="865632"/>
                  </a:moveTo>
                  <a:lnTo>
                    <a:pt x="2566416" y="681228"/>
                  </a:lnTo>
                </a:path>
                <a:path w="5134609" h="1295400">
                  <a:moveTo>
                    <a:pt x="5134356" y="184404"/>
                  </a:moveTo>
                  <a:lnTo>
                    <a:pt x="5134356" y="0"/>
                  </a:lnTo>
                </a:path>
                <a:path w="5134609" h="1295400">
                  <a:moveTo>
                    <a:pt x="0" y="1110996"/>
                  </a:moveTo>
                  <a:lnTo>
                    <a:pt x="255651" y="1103884"/>
                  </a:lnTo>
                  <a:lnTo>
                    <a:pt x="1282573" y="1065530"/>
                  </a:lnTo>
                  <a:lnTo>
                    <a:pt x="2566416" y="866520"/>
                  </a:lnTo>
                  <a:lnTo>
                    <a:pt x="5134356" y="184404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14344" y="3569208"/>
              <a:ext cx="77723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71900" y="3561588"/>
              <a:ext cx="77724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97552" y="3525012"/>
              <a:ext cx="79248" cy="716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82284" y="3323844"/>
              <a:ext cx="77724" cy="74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48700" y="2642616"/>
              <a:ext cx="77724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28060" y="2494788"/>
              <a:ext cx="5184775" cy="1295400"/>
            </a:xfrm>
            <a:custGeom>
              <a:avLst/>
              <a:gdLst/>
              <a:ahLst/>
              <a:cxnLst/>
              <a:rect l="l" t="t" r="r" b="b"/>
              <a:pathLst>
                <a:path w="5184775" h="1295400">
                  <a:moveTo>
                    <a:pt x="0" y="1295400"/>
                  </a:moveTo>
                  <a:lnTo>
                    <a:pt x="50291" y="1295400"/>
                  </a:lnTo>
                </a:path>
                <a:path w="5184775" h="1295400">
                  <a:moveTo>
                    <a:pt x="257555" y="1289304"/>
                  </a:moveTo>
                  <a:lnTo>
                    <a:pt x="307848" y="1289304"/>
                  </a:lnTo>
                </a:path>
                <a:path w="5184775" h="1295400">
                  <a:moveTo>
                    <a:pt x="1284731" y="1258824"/>
                  </a:moveTo>
                  <a:lnTo>
                    <a:pt x="1335024" y="1258824"/>
                  </a:lnTo>
                </a:path>
                <a:path w="5184775" h="1295400">
                  <a:moveTo>
                    <a:pt x="2567940" y="1051560"/>
                  </a:moveTo>
                  <a:lnTo>
                    <a:pt x="2618231" y="1051560"/>
                  </a:lnTo>
                </a:path>
                <a:path w="5184775" h="1295400">
                  <a:moveTo>
                    <a:pt x="5134356" y="368807"/>
                  </a:moveTo>
                  <a:lnTo>
                    <a:pt x="5184647" y="368807"/>
                  </a:lnTo>
                </a:path>
                <a:path w="5184775" h="1295400">
                  <a:moveTo>
                    <a:pt x="0" y="949451"/>
                  </a:moveTo>
                  <a:lnTo>
                    <a:pt x="50291" y="949451"/>
                  </a:lnTo>
                </a:path>
                <a:path w="5184775" h="1295400">
                  <a:moveTo>
                    <a:pt x="257555" y="917448"/>
                  </a:moveTo>
                  <a:lnTo>
                    <a:pt x="307848" y="917448"/>
                  </a:lnTo>
                </a:path>
                <a:path w="5184775" h="1295400">
                  <a:moveTo>
                    <a:pt x="1284731" y="871728"/>
                  </a:moveTo>
                  <a:lnTo>
                    <a:pt x="1335024" y="871728"/>
                  </a:lnTo>
                </a:path>
                <a:path w="5184775" h="1295400">
                  <a:moveTo>
                    <a:pt x="2567940" y="681228"/>
                  </a:moveTo>
                  <a:lnTo>
                    <a:pt x="2618231" y="681228"/>
                  </a:lnTo>
                </a:path>
                <a:path w="5184775" h="1295400">
                  <a:moveTo>
                    <a:pt x="5134356" y="0"/>
                  </a:moveTo>
                  <a:lnTo>
                    <a:pt x="5184647" y="0"/>
                  </a:lnTo>
                </a:path>
              </a:pathLst>
            </a:custGeom>
            <a:ln w="33528">
              <a:solidFill>
                <a:srgbClr val="0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53384" y="3422903"/>
              <a:ext cx="2219325" cy="436245"/>
            </a:xfrm>
            <a:custGeom>
              <a:avLst/>
              <a:gdLst/>
              <a:ahLst/>
              <a:cxnLst/>
              <a:rect l="l" t="t" r="r" b="b"/>
              <a:pathLst>
                <a:path w="2219325" h="436245">
                  <a:moveTo>
                    <a:pt x="25908" y="10795"/>
                  </a:moveTo>
                  <a:lnTo>
                    <a:pt x="0" y="10795"/>
                  </a:lnTo>
                  <a:lnTo>
                    <a:pt x="0" y="41148"/>
                  </a:lnTo>
                  <a:lnTo>
                    <a:pt x="25908" y="41148"/>
                  </a:lnTo>
                  <a:lnTo>
                    <a:pt x="25908" y="10795"/>
                  </a:lnTo>
                  <a:close/>
                </a:path>
                <a:path w="2219325" h="436245">
                  <a:moveTo>
                    <a:pt x="76073" y="41148"/>
                  </a:moveTo>
                  <a:lnTo>
                    <a:pt x="74676" y="10795"/>
                  </a:lnTo>
                  <a:lnTo>
                    <a:pt x="50292" y="10795"/>
                  </a:lnTo>
                  <a:lnTo>
                    <a:pt x="50292" y="41148"/>
                  </a:lnTo>
                  <a:lnTo>
                    <a:pt x="76073" y="41148"/>
                  </a:lnTo>
                  <a:close/>
                </a:path>
                <a:path w="2219325" h="436245">
                  <a:moveTo>
                    <a:pt x="124968" y="10795"/>
                  </a:moveTo>
                  <a:lnTo>
                    <a:pt x="100584" y="10795"/>
                  </a:lnTo>
                  <a:lnTo>
                    <a:pt x="100584" y="41148"/>
                  </a:lnTo>
                  <a:lnTo>
                    <a:pt x="124968" y="41148"/>
                  </a:lnTo>
                  <a:lnTo>
                    <a:pt x="124968" y="10795"/>
                  </a:lnTo>
                  <a:close/>
                </a:path>
                <a:path w="2219325" h="436245">
                  <a:moveTo>
                    <a:pt x="175260" y="10795"/>
                  </a:moveTo>
                  <a:lnTo>
                    <a:pt x="150876" y="10795"/>
                  </a:lnTo>
                  <a:lnTo>
                    <a:pt x="150876" y="41148"/>
                  </a:lnTo>
                  <a:lnTo>
                    <a:pt x="175260" y="41148"/>
                  </a:lnTo>
                  <a:lnTo>
                    <a:pt x="175260" y="10795"/>
                  </a:lnTo>
                  <a:close/>
                </a:path>
                <a:path w="2219325" h="436245">
                  <a:moveTo>
                    <a:pt x="225552" y="10795"/>
                  </a:moveTo>
                  <a:lnTo>
                    <a:pt x="199644" y="10795"/>
                  </a:lnTo>
                  <a:lnTo>
                    <a:pt x="201041" y="41148"/>
                  </a:lnTo>
                  <a:lnTo>
                    <a:pt x="225552" y="38989"/>
                  </a:lnTo>
                  <a:lnTo>
                    <a:pt x="225552" y="10795"/>
                  </a:lnTo>
                  <a:close/>
                </a:path>
                <a:path w="2219325" h="436245">
                  <a:moveTo>
                    <a:pt x="275844" y="10795"/>
                  </a:moveTo>
                  <a:lnTo>
                    <a:pt x="249936" y="10795"/>
                  </a:lnTo>
                  <a:lnTo>
                    <a:pt x="249936" y="38989"/>
                  </a:lnTo>
                  <a:lnTo>
                    <a:pt x="275844" y="38989"/>
                  </a:lnTo>
                  <a:lnTo>
                    <a:pt x="275844" y="10795"/>
                  </a:lnTo>
                  <a:close/>
                </a:path>
                <a:path w="2219325" h="436245">
                  <a:moveTo>
                    <a:pt x="326009" y="38989"/>
                  </a:moveTo>
                  <a:lnTo>
                    <a:pt x="324612" y="10795"/>
                  </a:lnTo>
                  <a:lnTo>
                    <a:pt x="300228" y="10795"/>
                  </a:lnTo>
                  <a:lnTo>
                    <a:pt x="300228" y="38989"/>
                  </a:lnTo>
                  <a:lnTo>
                    <a:pt x="326009" y="38989"/>
                  </a:lnTo>
                  <a:close/>
                </a:path>
                <a:path w="2219325" h="436245">
                  <a:moveTo>
                    <a:pt x="374904" y="8636"/>
                  </a:moveTo>
                  <a:lnTo>
                    <a:pt x="350520" y="10795"/>
                  </a:lnTo>
                  <a:lnTo>
                    <a:pt x="350520" y="38989"/>
                  </a:lnTo>
                  <a:lnTo>
                    <a:pt x="374904" y="38989"/>
                  </a:lnTo>
                  <a:lnTo>
                    <a:pt x="374904" y="8636"/>
                  </a:lnTo>
                  <a:close/>
                </a:path>
                <a:path w="2219325" h="436245">
                  <a:moveTo>
                    <a:pt x="425196" y="8636"/>
                  </a:moveTo>
                  <a:lnTo>
                    <a:pt x="399288" y="8636"/>
                  </a:lnTo>
                  <a:lnTo>
                    <a:pt x="400685" y="38989"/>
                  </a:lnTo>
                  <a:lnTo>
                    <a:pt x="425196" y="38989"/>
                  </a:lnTo>
                  <a:lnTo>
                    <a:pt x="425196" y="8636"/>
                  </a:lnTo>
                  <a:close/>
                </a:path>
                <a:path w="2219325" h="436245">
                  <a:moveTo>
                    <a:pt x="475488" y="8636"/>
                  </a:moveTo>
                  <a:lnTo>
                    <a:pt x="449580" y="8636"/>
                  </a:lnTo>
                  <a:lnTo>
                    <a:pt x="449580" y="38989"/>
                  </a:lnTo>
                  <a:lnTo>
                    <a:pt x="475488" y="38989"/>
                  </a:lnTo>
                  <a:lnTo>
                    <a:pt x="475488" y="8636"/>
                  </a:lnTo>
                  <a:close/>
                </a:path>
                <a:path w="2219325" h="436245">
                  <a:moveTo>
                    <a:pt x="525653" y="38989"/>
                  </a:moveTo>
                  <a:lnTo>
                    <a:pt x="524256" y="8636"/>
                  </a:lnTo>
                  <a:lnTo>
                    <a:pt x="499872" y="8636"/>
                  </a:lnTo>
                  <a:lnTo>
                    <a:pt x="499872" y="38989"/>
                  </a:lnTo>
                  <a:lnTo>
                    <a:pt x="525653" y="38989"/>
                  </a:lnTo>
                  <a:close/>
                </a:path>
                <a:path w="2219325" h="436245">
                  <a:moveTo>
                    <a:pt x="574548" y="8636"/>
                  </a:moveTo>
                  <a:lnTo>
                    <a:pt x="550164" y="8636"/>
                  </a:lnTo>
                  <a:lnTo>
                    <a:pt x="550164" y="38989"/>
                  </a:lnTo>
                  <a:lnTo>
                    <a:pt x="574548" y="38989"/>
                  </a:lnTo>
                  <a:lnTo>
                    <a:pt x="574548" y="8636"/>
                  </a:lnTo>
                  <a:close/>
                </a:path>
                <a:path w="2219325" h="436245">
                  <a:moveTo>
                    <a:pt x="624840" y="8636"/>
                  </a:moveTo>
                  <a:lnTo>
                    <a:pt x="600456" y="8636"/>
                  </a:lnTo>
                  <a:lnTo>
                    <a:pt x="600456" y="38989"/>
                  </a:lnTo>
                  <a:lnTo>
                    <a:pt x="624840" y="38989"/>
                  </a:lnTo>
                  <a:lnTo>
                    <a:pt x="624840" y="8636"/>
                  </a:lnTo>
                  <a:close/>
                </a:path>
                <a:path w="2219325" h="436245">
                  <a:moveTo>
                    <a:pt x="675132" y="8636"/>
                  </a:moveTo>
                  <a:lnTo>
                    <a:pt x="649224" y="8636"/>
                  </a:lnTo>
                  <a:lnTo>
                    <a:pt x="650621" y="36830"/>
                  </a:lnTo>
                  <a:lnTo>
                    <a:pt x="675132" y="36830"/>
                  </a:lnTo>
                  <a:lnTo>
                    <a:pt x="675132" y="8636"/>
                  </a:lnTo>
                  <a:close/>
                </a:path>
                <a:path w="2219325" h="436245">
                  <a:moveTo>
                    <a:pt x="725424" y="8636"/>
                  </a:moveTo>
                  <a:lnTo>
                    <a:pt x="699516" y="8636"/>
                  </a:lnTo>
                  <a:lnTo>
                    <a:pt x="699516" y="36830"/>
                  </a:lnTo>
                  <a:lnTo>
                    <a:pt x="725424" y="36830"/>
                  </a:lnTo>
                  <a:lnTo>
                    <a:pt x="725424" y="8636"/>
                  </a:lnTo>
                  <a:close/>
                </a:path>
                <a:path w="2219325" h="436245">
                  <a:moveTo>
                    <a:pt x="775589" y="36830"/>
                  </a:moveTo>
                  <a:lnTo>
                    <a:pt x="774192" y="8636"/>
                  </a:lnTo>
                  <a:lnTo>
                    <a:pt x="749808" y="8636"/>
                  </a:lnTo>
                  <a:lnTo>
                    <a:pt x="749808" y="36830"/>
                  </a:lnTo>
                  <a:lnTo>
                    <a:pt x="775589" y="36830"/>
                  </a:lnTo>
                  <a:close/>
                </a:path>
                <a:path w="2219325" h="436245">
                  <a:moveTo>
                    <a:pt x="824484" y="6477"/>
                  </a:moveTo>
                  <a:lnTo>
                    <a:pt x="800100" y="6477"/>
                  </a:lnTo>
                  <a:lnTo>
                    <a:pt x="800100" y="36830"/>
                  </a:lnTo>
                  <a:lnTo>
                    <a:pt x="824484" y="36830"/>
                  </a:lnTo>
                  <a:lnTo>
                    <a:pt x="824484" y="6477"/>
                  </a:lnTo>
                  <a:close/>
                </a:path>
                <a:path w="2219325" h="436245">
                  <a:moveTo>
                    <a:pt x="874776" y="6477"/>
                  </a:moveTo>
                  <a:lnTo>
                    <a:pt x="850392" y="6477"/>
                  </a:lnTo>
                  <a:lnTo>
                    <a:pt x="850392" y="36830"/>
                  </a:lnTo>
                  <a:lnTo>
                    <a:pt x="874776" y="36830"/>
                  </a:lnTo>
                  <a:lnTo>
                    <a:pt x="874776" y="6477"/>
                  </a:lnTo>
                  <a:close/>
                </a:path>
                <a:path w="2219325" h="436245">
                  <a:moveTo>
                    <a:pt x="925068" y="6477"/>
                  </a:moveTo>
                  <a:lnTo>
                    <a:pt x="899160" y="6477"/>
                  </a:lnTo>
                  <a:lnTo>
                    <a:pt x="900557" y="36830"/>
                  </a:lnTo>
                  <a:lnTo>
                    <a:pt x="925068" y="36830"/>
                  </a:lnTo>
                  <a:lnTo>
                    <a:pt x="925068" y="6477"/>
                  </a:lnTo>
                  <a:close/>
                </a:path>
                <a:path w="2219325" h="436245">
                  <a:moveTo>
                    <a:pt x="975233" y="36830"/>
                  </a:moveTo>
                  <a:lnTo>
                    <a:pt x="973836" y="6477"/>
                  </a:lnTo>
                  <a:lnTo>
                    <a:pt x="949452" y="6477"/>
                  </a:lnTo>
                  <a:lnTo>
                    <a:pt x="949452" y="36830"/>
                  </a:lnTo>
                  <a:lnTo>
                    <a:pt x="975233" y="36830"/>
                  </a:lnTo>
                  <a:close/>
                </a:path>
                <a:path w="2219325" h="436245">
                  <a:moveTo>
                    <a:pt x="1024128" y="6477"/>
                  </a:moveTo>
                  <a:lnTo>
                    <a:pt x="999744" y="6477"/>
                  </a:lnTo>
                  <a:lnTo>
                    <a:pt x="999744" y="36830"/>
                  </a:lnTo>
                  <a:lnTo>
                    <a:pt x="1024128" y="36830"/>
                  </a:lnTo>
                  <a:lnTo>
                    <a:pt x="1024128" y="6477"/>
                  </a:lnTo>
                  <a:close/>
                </a:path>
                <a:path w="2219325" h="436245">
                  <a:moveTo>
                    <a:pt x="1074420" y="6477"/>
                  </a:moveTo>
                  <a:lnTo>
                    <a:pt x="1050036" y="6477"/>
                  </a:lnTo>
                  <a:lnTo>
                    <a:pt x="1050036" y="36830"/>
                  </a:lnTo>
                  <a:lnTo>
                    <a:pt x="1074420" y="34671"/>
                  </a:lnTo>
                  <a:lnTo>
                    <a:pt x="1074420" y="6477"/>
                  </a:lnTo>
                  <a:close/>
                </a:path>
                <a:path w="2219325" h="436245">
                  <a:moveTo>
                    <a:pt x="1124712" y="6477"/>
                  </a:moveTo>
                  <a:lnTo>
                    <a:pt x="1098804" y="6477"/>
                  </a:lnTo>
                  <a:lnTo>
                    <a:pt x="1100201" y="34671"/>
                  </a:lnTo>
                  <a:lnTo>
                    <a:pt x="1124712" y="34671"/>
                  </a:lnTo>
                  <a:lnTo>
                    <a:pt x="1124712" y="6477"/>
                  </a:lnTo>
                  <a:close/>
                </a:path>
                <a:path w="2219325" h="436245">
                  <a:moveTo>
                    <a:pt x="1175004" y="6477"/>
                  </a:moveTo>
                  <a:lnTo>
                    <a:pt x="1149096" y="6477"/>
                  </a:lnTo>
                  <a:lnTo>
                    <a:pt x="1149096" y="34671"/>
                  </a:lnTo>
                  <a:lnTo>
                    <a:pt x="1175004" y="34671"/>
                  </a:lnTo>
                  <a:lnTo>
                    <a:pt x="1175004" y="6477"/>
                  </a:lnTo>
                  <a:close/>
                </a:path>
                <a:path w="2219325" h="436245">
                  <a:moveTo>
                    <a:pt x="1225169" y="34671"/>
                  </a:moveTo>
                  <a:lnTo>
                    <a:pt x="1223772" y="4318"/>
                  </a:lnTo>
                  <a:lnTo>
                    <a:pt x="1199388" y="6477"/>
                  </a:lnTo>
                  <a:lnTo>
                    <a:pt x="1199388" y="34671"/>
                  </a:lnTo>
                  <a:lnTo>
                    <a:pt x="1225169" y="34671"/>
                  </a:lnTo>
                  <a:close/>
                </a:path>
                <a:path w="2219325" h="436245">
                  <a:moveTo>
                    <a:pt x="1274064" y="4318"/>
                  </a:moveTo>
                  <a:lnTo>
                    <a:pt x="1249680" y="4318"/>
                  </a:lnTo>
                  <a:lnTo>
                    <a:pt x="1249680" y="34671"/>
                  </a:lnTo>
                  <a:lnTo>
                    <a:pt x="1274064" y="34671"/>
                  </a:lnTo>
                  <a:lnTo>
                    <a:pt x="1274064" y="4318"/>
                  </a:lnTo>
                  <a:close/>
                </a:path>
                <a:path w="2219325" h="436245">
                  <a:moveTo>
                    <a:pt x="1324356" y="4318"/>
                  </a:moveTo>
                  <a:lnTo>
                    <a:pt x="1299972" y="4318"/>
                  </a:lnTo>
                  <a:lnTo>
                    <a:pt x="1299972" y="34671"/>
                  </a:lnTo>
                  <a:lnTo>
                    <a:pt x="1324356" y="34671"/>
                  </a:lnTo>
                  <a:lnTo>
                    <a:pt x="1324356" y="4318"/>
                  </a:lnTo>
                  <a:close/>
                </a:path>
                <a:path w="2219325" h="436245">
                  <a:moveTo>
                    <a:pt x="1374648" y="4318"/>
                  </a:moveTo>
                  <a:lnTo>
                    <a:pt x="1348740" y="4318"/>
                  </a:lnTo>
                  <a:lnTo>
                    <a:pt x="1350137" y="34671"/>
                  </a:lnTo>
                  <a:lnTo>
                    <a:pt x="1374648" y="34671"/>
                  </a:lnTo>
                  <a:lnTo>
                    <a:pt x="1374648" y="4318"/>
                  </a:lnTo>
                  <a:close/>
                </a:path>
                <a:path w="2219325" h="436245">
                  <a:moveTo>
                    <a:pt x="1424813" y="4318"/>
                  </a:moveTo>
                  <a:lnTo>
                    <a:pt x="1399032" y="4318"/>
                  </a:lnTo>
                  <a:lnTo>
                    <a:pt x="1399032" y="34671"/>
                  </a:lnTo>
                  <a:lnTo>
                    <a:pt x="1424813" y="34671"/>
                  </a:lnTo>
                  <a:lnTo>
                    <a:pt x="1424813" y="4318"/>
                  </a:lnTo>
                  <a:close/>
                </a:path>
                <a:path w="2219325" h="436245">
                  <a:moveTo>
                    <a:pt x="1475105" y="34671"/>
                  </a:moveTo>
                  <a:lnTo>
                    <a:pt x="1473708" y="4318"/>
                  </a:lnTo>
                  <a:lnTo>
                    <a:pt x="1449324" y="4318"/>
                  </a:lnTo>
                  <a:lnTo>
                    <a:pt x="1449324" y="34671"/>
                  </a:lnTo>
                  <a:lnTo>
                    <a:pt x="1475105" y="34671"/>
                  </a:lnTo>
                  <a:close/>
                </a:path>
                <a:path w="2219325" h="436245">
                  <a:moveTo>
                    <a:pt x="1524000" y="4318"/>
                  </a:moveTo>
                  <a:lnTo>
                    <a:pt x="1499616" y="4318"/>
                  </a:lnTo>
                  <a:lnTo>
                    <a:pt x="1499616" y="34671"/>
                  </a:lnTo>
                  <a:lnTo>
                    <a:pt x="1524000" y="32512"/>
                  </a:lnTo>
                  <a:lnTo>
                    <a:pt x="1524000" y="4318"/>
                  </a:lnTo>
                  <a:close/>
                </a:path>
                <a:path w="2219325" h="436245">
                  <a:moveTo>
                    <a:pt x="1574292" y="4318"/>
                  </a:moveTo>
                  <a:lnTo>
                    <a:pt x="1548384" y="4318"/>
                  </a:lnTo>
                  <a:lnTo>
                    <a:pt x="1549781" y="32512"/>
                  </a:lnTo>
                  <a:lnTo>
                    <a:pt x="1574292" y="32512"/>
                  </a:lnTo>
                  <a:lnTo>
                    <a:pt x="1574292" y="4318"/>
                  </a:lnTo>
                  <a:close/>
                </a:path>
                <a:path w="2219325" h="436245">
                  <a:moveTo>
                    <a:pt x="1624584" y="4318"/>
                  </a:moveTo>
                  <a:lnTo>
                    <a:pt x="1598676" y="4318"/>
                  </a:lnTo>
                  <a:lnTo>
                    <a:pt x="1598676" y="32512"/>
                  </a:lnTo>
                  <a:lnTo>
                    <a:pt x="1624584" y="32512"/>
                  </a:lnTo>
                  <a:lnTo>
                    <a:pt x="1624584" y="4318"/>
                  </a:lnTo>
                  <a:close/>
                </a:path>
                <a:path w="2219325" h="436245">
                  <a:moveTo>
                    <a:pt x="1674749" y="32512"/>
                  </a:moveTo>
                  <a:lnTo>
                    <a:pt x="1673352" y="2159"/>
                  </a:lnTo>
                  <a:lnTo>
                    <a:pt x="1648968" y="2159"/>
                  </a:lnTo>
                  <a:lnTo>
                    <a:pt x="1648968" y="32512"/>
                  </a:lnTo>
                  <a:lnTo>
                    <a:pt x="1674749" y="32512"/>
                  </a:lnTo>
                  <a:close/>
                </a:path>
                <a:path w="2219325" h="436245">
                  <a:moveTo>
                    <a:pt x="1723644" y="2159"/>
                  </a:moveTo>
                  <a:lnTo>
                    <a:pt x="1699260" y="2159"/>
                  </a:lnTo>
                  <a:lnTo>
                    <a:pt x="1699260" y="32512"/>
                  </a:lnTo>
                  <a:lnTo>
                    <a:pt x="1723644" y="32512"/>
                  </a:lnTo>
                  <a:lnTo>
                    <a:pt x="1723644" y="2159"/>
                  </a:lnTo>
                  <a:close/>
                </a:path>
                <a:path w="2219325" h="436245">
                  <a:moveTo>
                    <a:pt x="1773936" y="2159"/>
                  </a:moveTo>
                  <a:lnTo>
                    <a:pt x="1749552" y="2159"/>
                  </a:lnTo>
                  <a:lnTo>
                    <a:pt x="1749552" y="32512"/>
                  </a:lnTo>
                  <a:lnTo>
                    <a:pt x="1773936" y="32512"/>
                  </a:lnTo>
                  <a:lnTo>
                    <a:pt x="1773936" y="2159"/>
                  </a:lnTo>
                  <a:close/>
                </a:path>
                <a:path w="2219325" h="436245">
                  <a:moveTo>
                    <a:pt x="1824228" y="2159"/>
                  </a:moveTo>
                  <a:lnTo>
                    <a:pt x="1798320" y="2159"/>
                  </a:lnTo>
                  <a:lnTo>
                    <a:pt x="1799717" y="32512"/>
                  </a:lnTo>
                  <a:lnTo>
                    <a:pt x="1824228" y="32512"/>
                  </a:lnTo>
                  <a:lnTo>
                    <a:pt x="1824228" y="2159"/>
                  </a:lnTo>
                  <a:close/>
                </a:path>
                <a:path w="2219325" h="436245">
                  <a:moveTo>
                    <a:pt x="1874520" y="2159"/>
                  </a:moveTo>
                  <a:lnTo>
                    <a:pt x="1848612" y="2159"/>
                  </a:lnTo>
                  <a:lnTo>
                    <a:pt x="1848612" y="32512"/>
                  </a:lnTo>
                  <a:lnTo>
                    <a:pt x="1874520" y="32512"/>
                  </a:lnTo>
                  <a:lnTo>
                    <a:pt x="1874520" y="2159"/>
                  </a:lnTo>
                  <a:close/>
                </a:path>
                <a:path w="2219325" h="436245">
                  <a:moveTo>
                    <a:pt x="1924685" y="32512"/>
                  </a:moveTo>
                  <a:lnTo>
                    <a:pt x="1923288" y="2159"/>
                  </a:lnTo>
                  <a:lnTo>
                    <a:pt x="1898904" y="2159"/>
                  </a:lnTo>
                  <a:lnTo>
                    <a:pt x="1898904" y="32512"/>
                  </a:lnTo>
                  <a:lnTo>
                    <a:pt x="1924685" y="32512"/>
                  </a:lnTo>
                  <a:close/>
                </a:path>
                <a:path w="2219325" h="436245">
                  <a:moveTo>
                    <a:pt x="1973580" y="2159"/>
                  </a:moveTo>
                  <a:lnTo>
                    <a:pt x="1949196" y="2159"/>
                  </a:lnTo>
                  <a:lnTo>
                    <a:pt x="1949196" y="30353"/>
                  </a:lnTo>
                  <a:lnTo>
                    <a:pt x="1973580" y="30353"/>
                  </a:lnTo>
                  <a:lnTo>
                    <a:pt x="1973580" y="2159"/>
                  </a:lnTo>
                  <a:close/>
                </a:path>
                <a:path w="2219325" h="436245">
                  <a:moveTo>
                    <a:pt x="2023872" y="2159"/>
                  </a:moveTo>
                  <a:lnTo>
                    <a:pt x="1999361" y="2159"/>
                  </a:lnTo>
                  <a:lnTo>
                    <a:pt x="1999361" y="30353"/>
                  </a:lnTo>
                  <a:lnTo>
                    <a:pt x="2023872" y="30353"/>
                  </a:lnTo>
                  <a:lnTo>
                    <a:pt x="2023872" y="2159"/>
                  </a:lnTo>
                  <a:close/>
                </a:path>
                <a:path w="2219325" h="436245">
                  <a:moveTo>
                    <a:pt x="2074164" y="2159"/>
                  </a:moveTo>
                  <a:lnTo>
                    <a:pt x="2048256" y="2159"/>
                  </a:lnTo>
                  <a:lnTo>
                    <a:pt x="2049653" y="30353"/>
                  </a:lnTo>
                  <a:lnTo>
                    <a:pt x="2074164" y="30353"/>
                  </a:lnTo>
                  <a:lnTo>
                    <a:pt x="2074164" y="2159"/>
                  </a:lnTo>
                  <a:close/>
                </a:path>
                <a:path w="2219325" h="436245">
                  <a:moveTo>
                    <a:pt x="2124329" y="30353"/>
                  </a:moveTo>
                  <a:lnTo>
                    <a:pt x="2122932" y="0"/>
                  </a:lnTo>
                  <a:lnTo>
                    <a:pt x="2098548" y="0"/>
                  </a:lnTo>
                  <a:lnTo>
                    <a:pt x="2098548" y="30353"/>
                  </a:lnTo>
                  <a:lnTo>
                    <a:pt x="2124329" y="30353"/>
                  </a:lnTo>
                  <a:close/>
                </a:path>
                <a:path w="2219325" h="436245">
                  <a:moveTo>
                    <a:pt x="2173224" y="0"/>
                  </a:moveTo>
                  <a:lnTo>
                    <a:pt x="2148840" y="0"/>
                  </a:lnTo>
                  <a:lnTo>
                    <a:pt x="2148840" y="30353"/>
                  </a:lnTo>
                  <a:lnTo>
                    <a:pt x="2173224" y="30353"/>
                  </a:lnTo>
                  <a:lnTo>
                    <a:pt x="2173224" y="0"/>
                  </a:lnTo>
                  <a:close/>
                </a:path>
                <a:path w="2219325" h="436245">
                  <a:moveTo>
                    <a:pt x="2214499" y="420243"/>
                  </a:moveTo>
                  <a:lnTo>
                    <a:pt x="2183892" y="420243"/>
                  </a:lnTo>
                  <a:lnTo>
                    <a:pt x="2183892" y="435864"/>
                  </a:lnTo>
                  <a:lnTo>
                    <a:pt x="2213102" y="435864"/>
                  </a:lnTo>
                  <a:lnTo>
                    <a:pt x="2214499" y="420243"/>
                  </a:lnTo>
                  <a:close/>
                </a:path>
                <a:path w="2219325" h="436245">
                  <a:moveTo>
                    <a:pt x="2214499" y="387477"/>
                  </a:moveTo>
                  <a:lnTo>
                    <a:pt x="2183892" y="387477"/>
                  </a:lnTo>
                  <a:lnTo>
                    <a:pt x="2183892" y="403098"/>
                  </a:lnTo>
                  <a:lnTo>
                    <a:pt x="2214499" y="403098"/>
                  </a:lnTo>
                  <a:lnTo>
                    <a:pt x="2214499" y="387477"/>
                  </a:lnTo>
                  <a:close/>
                </a:path>
                <a:path w="2219325" h="436245">
                  <a:moveTo>
                    <a:pt x="2214499" y="354711"/>
                  </a:moveTo>
                  <a:lnTo>
                    <a:pt x="2185289" y="354711"/>
                  </a:lnTo>
                  <a:lnTo>
                    <a:pt x="2183892" y="370459"/>
                  </a:lnTo>
                  <a:lnTo>
                    <a:pt x="2214499" y="370459"/>
                  </a:lnTo>
                  <a:lnTo>
                    <a:pt x="2214499" y="354711"/>
                  </a:lnTo>
                  <a:close/>
                </a:path>
                <a:path w="2219325" h="436245">
                  <a:moveTo>
                    <a:pt x="2214499" y="322072"/>
                  </a:moveTo>
                  <a:lnTo>
                    <a:pt x="2185289" y="322072"/>
                  </a:lnTo>
                  <a:lnTo>
                    <a:pt x="2185289" y="337693"/>
                  </a:lnTo>
                  <a:lnTo>
                    <a:pt x="2214499" y="337693"/>
                  </a:lnTo>
                  <a:lnTo>
                    <a:pt x="2214499" y="322072"/>
                  </a:lnTo>
                  <a:close/>
                </a:path>
                <a:path w="2219325" h="436245">
                  <a:moveTo>
                    <a:pt x="2216023" y="289306"/>
                  </a:moveTo>
                  <a:lnTo>
                    <a:pt x="2185289" y="289306"/>
                  </a:lnTo>
                  <a:lnTo>
                    <a:pt x="2185289" y="304927"/>
                  </a:lnTo>
                  <a:lnTo>
                    <a:pt x="2214499" y="304927"/>
                  </a:lnTo>
                  <a:lnTo>
                    <a:pt x="2216023" y="289306"/>
                  </a:lnTo>
                  <a:close/>
                </a:path>
                <a:path w="2219325" h="436245">
                  <a:moveTo>
                    <a:pt x="2216023" y="256540"/>
                  </a:moveTo>
                  <a:lnTo>
                    <a:pt x="2185289" y="256540"/>
                  </a:lnTo>
                  <a:lnTo>
                    <a:pt x="2185289" y="273685"/>
                  </a:lnTo>
                  <a:lnTo>
                    <a:pt x="2216023" y="273685"/>
                  </a:lnTo>
                  <a:lnTo>
                    <a:pt x="2216023" y="256540"/>
                  </a:lnTo>
                  <a:close/>
                </a:path>
                <a:path w="2219325" h="436245">
                  <a:moveTo>
                    <a:pt x="2216023" y="223901"/>
                  </a:moveTo>
                  <a:lnTo>
                    <a:pt x="2186813" y="223901"/>
                  </a:lnTo>
                  <a:lnTo>
                    <a:pt x="2185289" y="240919"/>
                  </a:lnTo>
                  <a:lnTo>
                    <a:pt x="2216023" y="240919"/>
                  </a:lnTo>
                  <a:lnTo>
                    <a:pt x="2216023" y="223901"/>
                  </a:lnTo>
                  <a:close/>
                </a:path>
                <a:path w="2219325" h="436245">
                  <a:moveTo>
                    <a:pt x="2216023" y="191135"/>
                  </a:moveTo>
                  <a:lnTo>
                    <a:pt x="2186813" y="191135"/>
                  </a:lnTo>
                  <a:lnTo>
                    <a:pt x="2186813" y="208280"/>
                  </a:lnTo>
                  <a:lnTo>
                    <a:pt x="2216023" y="208280"/>
                  </a:lnTo>
                  <a:lnTo>
                    <a:pt x="2216023" y="191135"/>
                  </a:lnTo>
                  <a:close/>
                </a:path>
                <a:path w="2219325" h="436245">
                  <a:moveTo>
                    <a:pt x="2217420" y="158369"/>
                  </a:moveTo>
                  <a:lnTo>
                    <a:pt x="2186813" y="158369"/>
                  </a:lnTo>
                  <a:lnTo>
                    <a:pt x="2186813" y="175514"/>
                  </a:lnTo>
                  <a:lnTo>
                    <a:pt x="2216023" y="175514"/>
                  </a:lnTo>
                  <a:lnTo>
                    <a:pt x="2217420" y="158369"/>
                  </a:lnTo>
                  <a:close/>
                </a:path>
                <a:path w="2219325" h="436245">
                  <a:moveTo>
                    <a:pt x="2217420" y="125730"/>
                  </a:moveTo>
                  <a:lnTo>
                    <a:pt x="2186813" y="125730"/>
                  </a:lnTo>
                  <a:lnTo>
                    <a:pt x="2186813" y="142748"/>
                  </a:lnTo>
                  <a:lnTo>
                    <a:pt x="2217420" y="142748"/>
                  </a:lnTo>
                  <a:lnTo>
                    <a:pt x="2217420" y="125730"/>
                  </a:lnTo>
                  <a:close/>
                </a:path>
                <a:path w="2219325" h="436245">
                  <a:moveTo>
                    <a:pt x="2217420" y="94361"/>
                  </a:moveTo>
                  <a:lnTo>
                    <a:pt x="2188210" y="94361"/>
                  </a:lnTo>
                  <a:lnTo>
                    <a:pt x="2186813" y="110109"/>
                  </a:lnTo>
                  <a:lnTo>
                    <a:pt x="2217420" y="110109"/>
                  </a:lnTo>
                  <a:lnTo>
                    <a:pt x="2217420" y="94361"/>
                  </a:lnTo>
                  <a:close/>
                </a:path>
                <a:path w="2219325" h="436245">
                  <a:moveTo>
                    <a:pt x="2218944" y="61722"/>
                  </a:moveTo>
                  <a:lnTo>
                    <a:pt x="2188210" y="61722"/>
                  </a:lnTo>
                  <a:lnTo>
                    <a:pt x="2188210" y="77355"/>
                  </a:lnTo>
                  <a:lnTo>
                    <a:pt x="2217420" y="77355"/>
                  </a:lnTo>
                  <a:lnTo>
                    <a:pt x="2218944" y="61722"/>
                  </a:lnTo>
                  <a:close/>
                </a:path>
                <a:path w="2219325" h="436245">
                  <a:moveTo>
                    <a:pt x="2218944" y="28956"/>
                  </a:moveTo>
                  <a:lnTo>
                    <a:pt x="2188210" y="28956"/>
                  </a:lnTo>
                  <a:lnTo>
                    <a:pt x="2188210" y="44577"/>
                  </a:lnTo>
                  <a:lnTo>
                    <a:pt x="2218944" y="44577"/>
                  </a:lnTo>
                  <a:lnTo>
                    <a:pt x="2218944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93586" y="3390138"/>
              <a:ext cx="1618615" cy="294640"/>
            </a:xfrm>
            <a:custGeom>
              <a:avLst/>
              <a:gdLst/>
              <a:ahLst/>
              <a:cxnLst/>
              <a:rect l="l" t="t" r="r" b="b"/>
              <a:pathLst>
                <a:path w="1618615" h="294639">
                  <a:moveTo>
                    <a:pt x="1618487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618487" y="294131"/>
                  </a:lnTo>
                  <a:lnTo>
                    <a:pt x="1618487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93586" y="3390138"/>
              <a:ext cx="1618615" cy="294640"/>
            </a:xfrm>
            <a:custGeom>
              <a:avLst/>
              <a:gdLst/>
              <a:ahLst/>
              <a:cxnLst/>
              <a:rect l="l" t="t" r="r" b="b"/>
              <a:pathLst>
                <a:path w="1618615" h="294639">
                  <a:moveTo>
                    <a:pt x="0" y="294131"/>
                  </a:moveTo>
                  <a:lnTo>
                    <a:pt x="1618487" y="294131"/>
                  </a:lnTo>
                  <a:lnTo>
                    <a:pt x="1618487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25908">
              <a:solidFill>
                <a:srgbClr val="54A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53405" y="3493643"/>
              <a:ext cx="981075" cy="311785"/>
            </a:xfrm>
            <a:custGeom>
              <a:avLst/>
              <a:gdLst/>
              <a:ahLst/>
              <a:cxnLst/>
              <a:rect l="l" t="t" r="r" b="b"/>
              <a:pathLst>
                <a:path w="981075" h="311785">
                  <a:moveTo>
                    <a:pt x="63881" y="236854"/>
                  </a:moveTo>
                  <a:lnTo>
                    <a:pt x="0" y="295782"/>
                  </a:lnTo>
                  <a:lnTo>
                    <a:pt x="85471" y="311530"/>
                  </a:lnTo>
                  <a:lnTo>
                    <a:pt x="79302" y="290194"/>
                  </a:lnTo>
                  <a:lnTo>
                    <a:pt x="65786" y="290194"/>
                  </a:lnTo>
                  <a:lnTo>
                    <a:pt x="58547" y="265302"/>
                  </a:lnTo>
                  <a:lnTo>
                    <a:pt x="71057" y="261676"/>
                  </a:lnTo>
                  <a:lnTo>
                    <a:pt x="63881" y="236854"/>
                  </a:lnTo>
                  <a:close/>
                </a:path>
                <a:path w="981075" h="311785">
                  <a:moveTo>
                    <a:pt x="71057" y="261676"/>
                  </a:moveTo>
                  <a:lnTo>
                    <a:pt x="58547" y="265302"/>
                  </a:lnTo>
                  <a:lnTo>
                    <a:pt x="65786" y="290194"/>
                  </a:lnTo>
                  <a:lnTo>
                    <a:pt x="78257" y="286580"/>
                  </a:lnTo>
                  <a:lnTo>
                    <a:pt x="71057" y="261676"/>
                  </a:lnTo>
                  <a:close/>
                </a:path>
                <a:path w="981075" h="311785">
                  <a:moveTo>
                    <a:pt x="78257" y="286580"/>
                  </a:moveTo>
                  <a:lnTo>
                    <a:pt x="65786" y="290194"/>
                  </a:lnTo>
                  <a:lnTo>
                    <a:pt x="79302" y="290194"/>
                  </a:lnTo>
                  <a:lnTo>
                    <a:pt x="78257" y="286580"/>
                  </a:lnTo>
                  <a:close/>
                </a:path>
                <a:path w="981075" h="311785">
                  <a:moveTo>
                    <a:pt x="973836" y="0"/>
                  </a:moveTo>
                  <a:lnTo>
                    <a:pt x="71057" y="261676"/>
                  </a:lnTo>
                  <a:lnTo>
                    <a:pt x="78257" y="286580"/>
                  </a:lnTo>
                  <a:lnTo>
                    <a:pt x="981075" y="24891"/>
                  </a:lnTo>
                  <a:lnTo>
                    <a:pt x="973836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80631" y="3377184"/>
            <a:ext cx="1644650" cy="3200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Requirement: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350" spc="15" baseline="2469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350" baseline="24691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450335" y="2907792"/>
            <a:ext cx="1836420" cy="509270"/>
            <a:chOff x="3450335" y="2907792"/>
            <a:chExt cx="1836420" cy="509270"/>
          </a:xfrm>
        </p:grpSpPr>
        <p:sp>
          <p:nvSpPr>
            <p:cNvPr id="64" name="object 64"/>
            <p:cNvSpPr/>
            <p:nvPr/>
          </p:nvSpPr>
          <p:spPr>
            <a:xfrm>
              <a:off x="3824477" y="2920746"/>
              <a:ext cx="1449705" cy="216535"/>
            </a:xfrm>
            <a:custGeom>
              <a:avLst/>
              <a:gdLst/>
              <a:ahLst/>
              <a:cxnLst/>
              <a:rect l="l" t="t" r="r" b="b"/>
              <a:pathLst>
                <a:path w="1449704" h="216535">
                  <a:moveTo>
                    <a:pt x="1449324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449324" y="216407"/>
                  </a:lnTo>
                  <a:lnTo>
                    <a:pt x="14493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24477" y="2920746"/>
              <a:ext cx="1449705" cy="216535"/>
            </a:xfrm>
            <a:custGeom>
              <a:avLst/>
              <a:gdLst/>
              <a:ahLst/>
              <a:cxnLst/>
              <a:rect l="l" t="t" r="r" b="b"/>
              <a:pathLst>
                <a:path w="1449704" h="216535">
                  <a:moveTo>
                    <a:pt x="0" y="216407"/>
                  </a:moveTo>
                  <a:lnTo>
                    <a:pt x="1449324" y="216407"/>
                  </a:lnTo>
                  <a:lnTo>
                    <a:pt x="1449324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259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50335" y="2996946"/>
              <a:ext cx="417195" cy="420370"/>
            </a:xfrm>
            <a:custGeom>
              <a:avLst/>
              <a:gdLst/>
              <a:ahLst/>
              <a:cxnLst/>
              <a:rect l="l" t="t" r="r" b="b"/>
              <a:pathLst>
                <a:path w="417195" h="420370">
                  <a:moveTo>
                    <a:pt x="27050" y="337566"/>
                  </a:moveTo>
                  <a:lnTo>
                    <a:pt x="0" y="420116"/>
                  </a:lnTo>
                  <a:lnTo>
                    <a:pt x="82296" y="392303"/>
                  </a:lnTo>
                  <a:lnTo>
                    <a:pt x="73195" y="383286"/>
                  </a:lnTo>
                  <a:lnTo>
                    <a:pt x="54737" y="383286"/>
                  </a:lnTo>
                  <a:lnTo>
                    <a:pt x="36449" y="364998"/>
                  </a:lnTo>
                  <a:lnTo>
                    <a:pt x="45511" y="355856"/>
                  </a:lnTo>
                  <a:lnTo>
                    <a:pt x="27050" y="337566"/>
                  </a:lnTo>
                  <a:close/>
                </a:path>
                <a:path w="417195" h="420370">
                  <a:moveTo>
                    <a:pt x="45511" y="355856"/>
                  </a:moveTo>
                  <a:lnTo>
                    <a:pt x="36449" y="364998"/>
                  </a:lnTo>
                  <a:lnTo>
                    <a:pt x="54737" y="383286"/>
                  </a:lnTo>
                  <a:lnTo>
                    <a:pt x="63884" y="374061"/>
                  </a:lnTo>
                  <a:lnTo>
                    <a:pt x="45511" y="355856"/>
                  </a:lnTo>
                  <a:close/>
                </a:path>
                <a:path w="417195" h="420370">
                  <a:moveTo>
                    <a:pt x="63884" y="374061"/>
                  </a:moveTo>
                  <a:lnTo>
                    <a:pt x="54737" y="383286"/>
                  </a:lnTo>
                  <a:lnTo>
                    <a:pt x="73195" y="383286"/>
                  </a:lnTo>
                  <a:lnTo>
                    <a:pt x="63884" y="374061"/>
                  </a:lnTo>
                  <a:close/>
                </a:path>
                <a:path w="417195" h="420370">
                  <a:moveTo>
                    <a:pt x="398272" y="0"/>
                  </a:moveTo>
                  <a:lnTo>
                    <a:pt x="45511" y="355856"/>
                  </a:lnTo>
                  <a:lnTo>
                    <a:pt x="63884" y="374061"/>
                  </a:lnTo>
                  <a:lnTo>
                    <a:pt x="416687" y="18287"/>
                  </a:lnTo>
                  <a:lnTo>
                    <a:pt x="39827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811523" y="2907792"/>
            <a:ext cx="1475740" cy="2425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Target: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50cm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34695" y="1251521"/>
            <a:ext cx="2117090" cy="2801620"/>
            <a:chOff x="234695" y="1251521"/>
            <a:chExt cx="2117090" cy="2801620"/>
          </a:xfrm>
        </p:grpSpPr>
        <p:sp>
          <p:nvSpPr>
            <p:cNvPr id="69" name="object 69"/>
            <p:cNvSpPr/>
            <p:nvPr/>
          </p:nvSpPr>
          <p:spPr>
            <a:xfrm>
              <a:off x="1700048" y="3415510"/>
              <a:ext cx="596658" cy="637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41995" y="3441179"/>
              <a:ext cx="609523" cy="5842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40585" y="2646425"/>
              <a:ext cx="194945" cy="902969"/>
            </a:xfrm>
            <a:custGeom>
              <a:avLst/>
              <a:gdLst/>
              <a:ahLst/>
              <a:cxnLst/>
              <a:rect l="l" t="t" r="r" b="b"/>
              <a:pathLst>
                <a:path w="194944" h="902970">
                  <a:moveTo>
                    <a:pt x="194563" y="9027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9755" y="1897125"/>
              <a:ext cx="1304925" cy="1679575"/>
            </a:xfrm>
            <a:custGeom>
              <a:avLst/>
              <a:gdLst/>
              <a:ahLst/>
              <a:cxnLst/>
              <a:rect l="l" t="t" r="r" b="b"/>
              <a:pathLst>
                <a:path w="1304925" h="1679575">
                  <a:moveTo>
                    <a:pt x="1219344" y="1600401"/>
                  </a:moveTo>
                  <a:lnTo>
                    <a:pt x="1189189" y="1623695"/>
                  </a:lnTo>
                  <a:lnTo>
                    <a:pt x="1304378" y="1679194"/>
                  </a:lnTo>
                  <a:lnTo>
                    <a:pt x="1291783" y="1615440"/>
                  </a:lnTo>
                  <a:lnTo>
                    <a:pt x="1230972" y="1615440"/>
                  </a:lnTo>
                  <a:lnTo>
                    <a:pt x="1219344" y="1600401"/>
                  </a:lnTo>
                  <a:close/>
                </a:path>
                <a:path w="1304925" h="1679575">
                  <a:moveTo>
                    <a:pt x="1249518" y="1577092"/>
                  </a:moveTo>
                  <a:lnTo>
                    <a:pt x="1219344" y="1600401"/>
                  </a:lnTo>
                  <a:lnTo>
                    <a:pt x="1230972" y="1615440"/>
                  </a:lnTo>
                  <a:lnTo>
                    <a:pt x="1261198" y="1592199"/>
                  </a:lnTo>
                  <a:lnTo>
                    <a:pt x="1249518" y="1577092"/>
                  </a:lnTo>
                  <a:close/>
                </a:path>
                <a:path w="1304925" h="1679575">
                  <a:moveTo>
                    <a:pt x="1279613" y="1553845"/>
                  </a:moveTo>
                  <a:lnTo>
                    <a:pt x="1249518" y="1577092"/>
                  </a:lnTo>
                  <a:lnTo>
                    <a:pt x="1261198" y="1592199"/>
                  </a:lnTo>
                  <a:lnTo>
                    <a:pt x="1230972" y="1615440"/>
                  </a:lnTo>
                  <a:lnTo>
                    <a:pt x="1291783" y="1615440"/>
                  </a:lnTo>
                  <a:lnTo>
                    <a:pt x="1279613" y="1553845"/>
                  </a:lnTo>
                  <a:close/>
                </a:path>
                <a:path w="1304925" h="1679575">
                  <a:moveTo>
                    <a:pt x="30149" y="0"/>
                  </a:moveTo>
                  <a:lnTo>
                    <a:pt x="0" y="23368"/>
                  </a:lnTo>
                  <a:lnTo>
                    <a:pt x="1219344" y="1600401"/>
                  </a:lnTo>
                  <a:lnTo>
                    <a:pt x="1249518" y="1577092"/>
                  </a:lnTo>
                  <a:lnTo>
                    <a:pt x="301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21001" y="2417825"/>
              <a:ext cx="1270" cy="1132205"/>
            </a:xfrm>
            <a:custGeom>
              <a:avLst/>
              <a:gdLst/>
              <a:ahLst/>
              <a:cxnLst/>
              <a:rect l="l" t="t" r="r" b="b"/>
              <a:pathLst>
                <a:path w="1269" h="1132204">
                  <a:moveTo>
                    <a:pt x="0" y="1131824"/>
                  </a:moveTo>
                  <a:lnTo>
                    <a:pt x="762" y="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68526" y="2923794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35988" y="2848863"/>
              <a:ext cx="227965" cy="171450"/>
            </a:xfrm>
            <a:custGeom>
              <a:avLst/>
              <a:gdLst/>
              <a:ahLst/>
              <a:cxnLst/>
              <a:rect l="l" t="t" r="r" b="b"/>
              <a:pathLst>
                <a:path w="227964" h="171450">
                  <a:moveTo>
                    <a:pt x="0" y="171069"/>
                  </a:moveTo>
                  <a:lnTo>
                    <a:pt x="9221" y="130715"/>
                  </a:lnTo>
                  <a:lnTo>
                    <a:pt x="27696" y="94566"/>
                  </a:lnTo>
                  <a:lnTo>
                    <a:pt x="54537" y="63283"/>
                  </a:lnTo>
                  <a:lnTo>
                    <a:pt x="88858" y="37525"/>
                  </a:lnTo>
                  <a:lnTo>
                    <a:pt x="129773" y="17952"/>
                  </a:lnTo>
                  <a:lnTo>
                    <a:pt x="176395" y="5224"/>
                  </a:lnTo>
                  <a:lnTo>
                    <a:pt x="227837" y="0"/>
                  </a:lnTo>
                </a:path>
              </a:pathLst>
            </a:custGeom>
            <a:ln w="285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8068" y="1643252"/>
              <a:ext cx="1097280" cy="1884680"/>
            </a:xfrm>
            <a:custGeom>
              <a:avLst/>
              <a:gdLst/>
              <a:ahLst/>
              <a:cxnLst/>
              <a:rect l="l" t="t" r="r" b="b"/>
              <a:pathLst>
                <a:path w="1097280" h="1884679">
                  <a:moveTo>
                    <a:pt x="1023648" y="1795177"/>
                  </a:moveTo>
                  <a:lnTo>
                    <a:pt x="990726" y="1814195"/>
                  </a:lnTo>
                  <a:lnTo>
                    <a:pt x="1097280" y="1884680"/>
                  </a:lnTo>
                  <a:lnTo>
                    <a:pt x="1092920" y="1811655"/>
                  </a:lnTo>
                  <a:lnTo>
                    <a:pt x="1033144" y="1811655"/>
                  </a:lnTo>
                  <a:lnTo>
                    <a:pt x="1023648" y="1795177"/>
                  </a:lnTo>
                  <a:close/>
                </a:path>
                <a:path w="1097280" h="1884679">
                  <a:moveTo>
                    <a:pt x="1056657" y="1776109"/>
                  </a:moveTo>
                  <a:lnTo>
                    <a:pt x="1023648" y="1795177"/>
                  </a:lnTo>
                  <a:lnTo>
                    <a:pt x="1033144" y="1811655"/>
                  </a:lnTo>
                  <a:lnTo>
                    <a:pt x="1066164" y="1792605"/>
                  </a:lnTo>
                  <a:lnTo>
                    <a:pt x="1056657" y="1776109"/>
                  </a:lnTo>
                  <a:close/>
                </a:path>
                <a:path w="1097280" h="1884679">
                  <a:moveTo>
                    <a:pt x="1089659" y="1757045"/>
                  </a:moveTo>
                  <a:lnTo>
                    <a:pt x="1056657" y="1776109"/>
                  </a:lnTo>
                  <a:lnTo>
                    <a:pt x="1066164" y="1792605"/>
                  </a:lnTo>
                  <a:lnTo>
                    <a:pt x="1033144" y="1811655"/>
                  </a:lnTo>
                  <a:lnTo>
                    <a:pt x="1092920" y="1811655"/>
                  </a:lnTo>
                  <a:lnTo>
                    <a:pt x="1089659" y="1757045"/>
                  </a:lnTo>
                  <a:close/>
                </a:path>
                <a:path w="1097280" h="1884679">
                  <a:moveTo>
                    <a:pt x="33019" y="0"/>
                  </a:moveTo>
                  <a:lnTo>
                    <a:pt x="0" y="19050"/>
                  </a:lnTo>
                  <a:lnTo>
                    <a:pt x="1023648" y="1795177"/>
                  </a:lnTo>
                  <a:lnTo>
                    <a:pt x="1056657" y="177610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13509" y="3597020"/>
              <a:ext cx="213868" cy="168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39590" y="1251521"/>
              <a:ext cx="117975" cy="74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5012" y="1306575"/>
              <a:ext cx="251269" cy="1875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6091" y="1266443"/>
              <a:ext cx="193548" cy="3779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33400" y="1493519"/>
              <a:ext cx="144779" cy="111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4695" y="1428013"/>
              <a:ext cx="399275" cy="5836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9851" y="1533143"/>
              <a:ext cx="193547" cy="3779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2591171" y="978776"/>
            <a:ext cx="323850" cy="3206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spc="-5" dirty="0">
                <a:solidFill>
                  <a:srgbClr val="252525"/>
                </a:solidFill>
                <a:latin typeface="Arial"/>
                <a:cs typeface="Arial"/>
              </a:rPr>
              <a:t>User Localization Error</a:t>
            </a:r>
            <a:r>
              <a:rPr sz="21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52525"/>
                </a:solidFill>
                <a:latin typeface="Arial"/>
                <a:cs typeface="Arial"/>
              </a:rPr>
              <a:t>(m)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25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497840"/>
            <a:ext cx="7451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Stringent Requirements for </a:t>
            </a:r>
            <a:r>
              <a:rPr i="1" spc="-5" dirty="0">
                <a:latin typeface="Carlito"/>
                <a:cs typeface="Carlito"/>
              </a:rPr>
              <a:t>Reverse</a:t>
            </a:r>
            <a:r>
              <a:rPr i="1" spc="15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85336" y="3350016"/>
            <a:ext cx="651510" cy="637540"/>
            <a:chOff x="4385336" y="3350016"/>
            <a:chExt cx="651510" cy="637540"/>
          </a:xfrm>
        </p:grpSpPr>
        <p:sp>
          <p:nvSpPr>
            <p:cNvPr id="4" name="object 4"/>
            <p:cNvSpPr/>
            <p:nvPr/>
          </p:nvSpPr>
          <p:spPr>
            <a:xfrm>
              <a:off x="4385336" y="3350016"/>
              <a:ext cx="596658" cy="637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7283" y="3375672"/>
              <a:ext cx="609523" cy="584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0410" y="3517518"/>
              <a:ext cx="261620" cy="160020"/>
            </a:xfrm>
            <a:custGeom>
              <a:avLst/>
              <a:gdLst/>
              <a:ahLst/>
              <a:cxnLst/>
              <a:rect l="l" t="t" r="r" b="b"/>
              <a:pathLst>
                <a:path w="261620" h="160020">
                  <a:moveTo>
                    <a:pt x="0" y="35686"/>
                  </a:moveTo>
                  <a:lnTo>
                    <a:pt x="29337" y="160019"/>
                  </a:lnTo>
                  <a:lnTo>
                    <a:pt x="102445" y="72516"/>
                  </a:lnTo>
                  <a:lnTo>
                    <a:pt x="69595" y="72516"/>
                  </a:lnTo>
                  <a:lnTo>
                    <a:pt x="32892" y="62229"/>
                  </a:lnTo>
                  <a:lnTo>
                    <a:pt x="37856" y="44632"/>
                  </a:lnTo>
                  <a:lnTo>
                    <a:pt x="0" y="35686"/>
                  </a:lnTo>
                  <a:close/>
                </a:path>
                <a:path w="261620" h="160020">
                  <a:moveTo>
                    <a:pt x="226494" y="38099"/>
                  </a:moveTo>
                  <a:lnTo>
                    <a:pt x="137540" y="38099"/>
                  </a:lnTo>
                  <a:lnTo>
                    <a:pt x="146430" y="38988"/>
                  </a:lnTo>
                  <a:lnTo>
                    <a:pt x="155320" y="40512"/>
                  </a:lnTo>
                  <a:lnTo>
                    <a:pt x="194055" y="59816"/>
                  </a:lnTo>
                  <a:lnTo>
                    <a:pt x="218948" y="94614"/>
                  </a:lnTo>
                  <a:lnTo>
                    <a:pt x="223774" y="113791"/>
                  </a:lnTo>
                  <a:lnTo>
                    <a:pt x="261112" y="106298"/>
                  </a:lnTo>
                  <a:lnTo>
                    <a:pt x="248157" y="67055"/>
                  </a:lnTo>
                  <a:lnTo>
                    <a:pt x="234187" y="46608"/>
                  </a:lnTo>
                  <a:lnTo>
                    <a:pt x="226494" y="38099"/>
                  </a:lnTo>
                  <a:close/>
                </a:path>
                <a:path w="261620" h="160020">
                  <a:moveTo>
                    <a:pt x="37856" y="44632"/>
                  </a:moveTo>
                  <a:lnTo>
                    <a:pt x="32892" y="62229"/>
                  </a:lnTo>
                  <a:lnTo>
                    <a:pt x="69595" y="72516"/>
                  </a:lnTo>
                  <a:lnTo>
                    <a:pt x="72480" y="62356"/>
                  </a:lnTo>
                  <a:lnTo>
                    <a:pt x="68834" y="62356"/>
                  </a:lnTo>
                  <a:lnTo>
                    <a:pt x="74826" y="53368"/>
                  </a:lnTo>
                  <a:lnTo>
                    <a:pt x="37856" y="44632"/>
                  </a:lnTo>
                  <a:close/>
                </a:path>
                <a:path w="261620" h="160020">
                  <a:moveTo>
                    <a:pt x="79163" y="54393"/>
                  </a:moveTo>
                  <a:lnTo>
                    <a:pt x="77088" y="55752"/>
                  </a:lnTo>
                  <a:lnTo>
                    <a:pt x="73551" y="58583"/>
                  </a:lnTo>
                  <a:lnTo>
                    <a:pt x="69595" y="72516"/>
                  </a:lnTo>
                  <a:lnTo>
                    <a:pt x="102445" y="72516"/>
                  </a:lnTo>
                  <a:lnTo>
                    <a:pt x="111251" y="61975"/>
                  </a:lnTo>
                  <a:lnTo>
                    <a:pt x="79163" y="54393"/>
                  </a:lnTo>
                  <a:close/>
                </a:path>
                <a:path w="261620" h="160020">
                  <a:moveTo>
                    <a:pt x="74826" y="53368"/>
                  </a:moveTo>
                  <a:lnTo>
                    <a:pt x="68834" y="62356"/>
                  </a:lnTo>
                  <a:lnTo>
                    <a:pt x="73551" y="58583"/>
                  </a:lnTo>
                  <a:lnTo>
                    <a:pt x="75018" y="53414"/>
                  </a:lnTo>
                  <a:lnTo>
                    <a:pt x="74826" y="53368"/>
                  </a:lnTo>
                  <a:close/>
                </a:path>
                <a:path w="261620" h="160020">
                  <a:moveTo>
                    <a:pt x="73551" y="58583"/>
                  </a:moveTo>
                  <a:lnTo>
                    <a:pt x="68834" y="62356"/>
                  </a:lnTo>
                  <a:lnTo>
                    <a:pt x="72480" y="62356"/>
                  </a:lnTo>
                  <a:lnTo>
                    <a:pt x="73551" y="58583"/>
                  </a:lnTo>
                  <a:close/>
                </a:path>
                <a:path w="261620" h="160020">
                  <a:moveTo>
                    <a:pt x="75018" y="53414"/>
                  </a:moveTo>
                  <a:lnTo>
                    <a:pt x="73551" y="58583"/>
                  </a:lnTo>
                  <a:lnTo>
                    <a:pt x="77088" y="55752"/>
                  </a:lnTo>
                  <a:lnTo>
                    <a:pt x="79163" y="54393"/>
                  </a:lnTo>
                  <a:lnTo>
                    <a:pt x="75018" y="53414"/>
                  </a:lnTo>
                  <a:close/>
                </a:path>
                <a:path w="261620" h="160020">
                  <a:moveTo>
                    <a:pt x="81547" y="52831"/>
                  </a:moveTo>
                  <a:lnTo>
                    <a:pt x="75184" y="52831"/>
                  </a:lnTo>
                  <a:lnTo>
                    <a:pt x="75018" y="53414"/>
                  </a:lnTo>
                  <a:lnTo>
                    <a:pt x="79163" y="54393"/>
                  </a:lnTo>
                  <a:lnTo>
                    <a:pt x="81547" y="52831"/>
                  </a:lnTo>
                  <a:close/>
                </a:path>
                <a:path w="261620" h="160020">
                  <a:moveTo>
                    <a:pt x="75184" y="52831"/>
                  </a:moveTo>
                  <a:lnTo>
                    <a:pt x="74826" y="53368"/>
                  </a:lnTo>
                  <a:lnTo>
                    <a:pt x="75018" y="53414"/>
                  </a:lnTo>
                  <a:lnTo>
                    <a:pt x="75184" y="52831"/>
                  </a:lnTo>
                  <a:close/>
                </a:path>
                <a:path w="261620" h="160020">
                  <a:moveTo>
                    <a:pt x="137287" y="0"/>
                  </a:moveTo>
                  <a:lnTo>
                    <a:pt x="99313" y="4063"/>
                  </a:lnTo>
                  <a:lnTo>
                    <a:pt x="63500" y="19176"/>
                  </a:lnTo>
                  <a:lnTo>
                    <a:pt x="37856" y="44632"/>
                  </a:lnTo>
                  <a:lnTo>
                    <a:pt x="74826" y="53368"/>
                  </a:lnTo>
                  <a:lnTo>
                    <a:pt x="75184" y="52831"/>
                  </a:lnTo>
                  <a:lnTo>
                    <a:pt x="81547" y="52831"/>
                  </a:lnTo>
                  <a:lnTo>
                    <a:pt x="119506" y="38861"/>
                  </a:lnTo>
                  <a:lnTo>
                    <a:pt x="128397" y="38099"/>
                  </a:lnTo>
                  <a:lnTo>
                    <a:pt x="226494" y="38099"/>
                  </a:lnTo>
                  <a:lnTo>
                    <a:pt x="225805" y="37337"/>
                  </a:lnTo>
                  <a:lnTo>
                    <a:pt x="185292" y="10540"/>
                  </a:lnTo>
                  <a:lnTo>
                    <a:pt x="149732" y="1015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46725" y="3249066"/>
            <a:ext cx="1169670" cy="805180"/>
            <a:chOff x="1446725" y="3249066"/>
            <a:chExt cx="1169670" cy="805180"/>
          </a:xfrm>
        </p:grpSpPr>
        <p:sp>
          <p:nvSpPr>
            <p:cNvPr id="8" name="object 8"/>
            <p:cNvSpPr/>
            <p:nvPr/>
          </p:nvSpPr>
          <p:spPr>
            <a:xfrm>
              <a:off x="1446725" y="3468005"/>
              <a:ext cx="598416" cy="586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6714" y="3249066"/>
              <a:ext cx="659193" cy="6050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5074" y="3587242"/>
              <a:ext cx="588010" cy="250190"/>
            </a:xfrm>
            <a:custGeom>
              <a:avLst/>
              <a:gdLst/>
              <a:ahLst/>
              <a:cxnLst/>
              <a:rect l="l" t="t" r="r" b="b"/>
              <a:pathLst>
                <a:path w="588010" h="250189">
                  <a:moveTo>
                    <a:pt x="86740" y="143002"/>
                  </a:moveTo>
                  <a:lnTo>
                    <a:pt x="0" y="236855"/>
                  </a:lnTo>
                  <a:lnTo>
                    <a:pt x="127126" y="250063"/>
                  </a:lnTo>
                  <a:lnTo>
                    <a:pt x="116204" y="221107"/>
                  </a:lnTo>
                  <a:lnTo>
                    <a:pt x="95884" y="221107"/>
                  </a:lnTo>
                  <a:lnTo>
                    <a:pt x="82423" y="185420"/>
                  </a:lnTo>
                  <a:lnTo>
                    <a:pt x="100212" y="178713"/>
                  </a:lnTo>
                  <a:lnTo>
                    <a:pt x="86740" y="143002"/>
                  </a:lnTo>
                  <a:close/>
                </a:path>
                <a:path w="588010" h="250189">
                  <a:moveTo>
                    <a:pt x="100212" y="178713"/>
                  </a:moveTo>
                  <a:lnTo>
                    <a:pt x="82423" y="185420"/>
                  </a:lnTo>
                  <a:lnTo>
                    <a:pt x="95884" y="221107"/>
                  </a:lnTo>
                  <a:lnTo>
                    <a:pt x="113672" y="214396"/>
                  </a:lnTo>
                  <a:lnTo>
                    <a:pt x="100212" y="178713"/>
                  </a:lnTo>
                  <a:close/>
                </a:path>
                <a:path w="588010" h="250189">
                  <a:moveTo>
                    <a:pt x="113672" y="214396"/>
                  </a:moveTo>
                  <a:lnTo>
                    <a:pt x="95884" y="221107"/>
                  </a:lnTo>
                  <a:lnTo>
                    <a:pt x="116204" y="221107"/>
                  </a:lnTo>
                  <a:lnTo>
                    <a:pt x="113672" y="214396"/>
                  </a:lnTo>
                  <a:close/>
                </a:path>
                <a:path w="588010" h="250189">
                  <a:moveTo>
                    <a:pt x="574294" y="0"/>
                  </a:moveTo>
                  <a:lnTo>
                    <a:pt x="100212" y="178713"/>
                  </a:lnTo>
                  <a:lnTo>
                    <a:pt x="113672" y="214396"/>
                  </a:lnTo>
                  <a:lnTo>
                    <a:pt x="587756" y="35560"/>
                  </a:lnTo>
                  <a:lnTo>
                    <a:pt x="5742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907566" y="3265814"/>
            <a:ext cx="782320" cy="675005"/>
            <a:chOff x="6907566" y="3265814"/>
            <a:chExt cx="782320" cy="675005"/>
          </a:xfrm>
        </p:grpSpPr>
        <p:sp>
          <p:nvSpPr>
            <p:cNvPr id="12" name="object 12"/>
            <p:cNvSpPr/>
            <p:nvPr/>
          </p:nvSpPr>
          <p:spPr>
            <a:xfrm>
              <a:off x="6907566" y="3265814"/>
              <a:ext cx="781748" cy="674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65149" y="3315969"/>
              <a:ext cx="624116" cy="597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4106" y="3722877"/>
              <a:ext cx="130301" cy="708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4560" y="1528063"/>
            <a:ext cx="3718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Requirement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of median error</a:t>
            </a:r>
            <a:r>
              <a:rPr sz="2000" spc="-3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26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8412" y="4154220"/>
            <a:ext cx="1488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Location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4575" y="4162145"/>
            <a:ext cx="1802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Orientation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59855" y="4157268"/>
            <a:ext cx="23399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Antenna Spacing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497840"/>
            <a:ext cx="7451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Stringent Requirements for </a:t>
            </a:r>
            <a:r>
              <a:rPr i="1" spc="-5" dirty="0">
                <a:latin typeface="Carlito"/>
                <a:cs typeface="Carlito"/>
              </a:rPr>
              <a:t>Reverse</a:t>
            </a:r>
            <a:r>
              <a:rPr i="1" spc="15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6725" y="3249066"/>
            <a:ext cx="3590081" cy="805181"/>
            <a:chOff x="1446725" y="3249066"/>
            <a:chExt cx="3590081" cy="805181"/>
          </a:xfrm>
        </p:grpSpPr>
        <p:sp>
          <p:nvSpPr>
            <p:cNvPr id="4" name="object 4"/>
            <p:cNvSpPr/>
            <p:nvPr/>
          </p:nvSpPr>
          <p:spPr>
            <a:xfrm>
              <a:off x="4385336" y="3350016"/>
              <a:ext cx="596658" cy="637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7283" y="3375672"/>
              <a:ext cx="609523" cy="584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0410" y="3517519"/>
              <a:ext cx="261620" cy="160020"/>
            </a:xfrm>
            <a:custGeom>
              <a:avLst/>
              <a:gdLst/>
              <a:ahLst/>
              <a:cxnLst/>
              <a:rect l="l" t="t" r="r" b="b"/>
              <a:pathLst>
                <a:path w="261620" h="160020">
                  <a:moveTo>
                    <a:pt x="0" y="35686"/>
                  </a:moveTo>
                  <a:lnTo>
                    <a:pt x="29337" y="160019"/>
                  </a:lnTo>
                  <a:lnTo>
                    <a:pt x="102445" y="72516"/>
                  </a:lnTo>
                  <a:lnTo>
                    <a:pt x="69595" y="72516"/>
                  </a:lnTo>
                  <a:lnTo>
                    <a:pt x="32892" y="62229"/>
                  </a:lnTo>
                  <a:lnTo>
                    <a:pt x="37856" y="44632"/>
                  </a:lnTo>
                  <a:lnTo>
                    <a:pt x="0" y="35686"/>
                  </a:lnTo>
                  <a:close/>
                </a:path>
                <a:path w="261620" h="160020">
                  <a:moveTo>
                    <a:pt x="226494" y="38099"/>
                  </a:moveTo>
                  <a:lnTo>
                    <a:pt x="137540" y="38099"/>
                  </a:lnTo>
                  <a:lnTo>
                    <a:pt x="146430" y="38988"/>
                  </a:lnTo>
                  <a:lnTo>
                    <a:pt x="155320" y="40512"/>
                  </a:lnTo>
                  <a:lnTo>
                    <a:pt x="194055" y="59816"/>
                  </a:lnTo>
                  <a:lnTo>
                    <a:pt x="218948" y="94614"/>
                  </a:lnTo>
                  <a:lnTo>
                    <a:pt x="223774" y="113791"/>
                  </a:lnTo>
                  <a:lnTo>
                    <a:pt x="261112" y="106298"/>
                  </a:lnTo>
                  <a:lnTo>
                    <a:pt x="248157" y="67055"/>
                  </a:lnTo>
                  <a:lnTo>
                    <a:pt x="234187" y="46608"/>
                  </a:lnTo>
                  <a:lnTo>
                    <a:pt x="226494" y="38099"/>
                  </a:lnTo>
                  <a:close/>
                </a:path>
                <a:path w="261620" h="160020">
                  <a:moveTo>
                    <a:pt x="37856" y="44632"/>
                  </a:moveTo>
                  <a:lnTo>
                    <a:pt x="32892" y="62229"/>
                  </a:lnTo>
                  <a:lnTo>
                    <a:pt x="69595" y="72516"/>
                  </a:lnTo>
                  <a:lnTo>
                    <a:pt x="72480" y="62356"/>
                  </a:lnTo>
                  <a:lnTo>
                    <a:pt x="68834" y="62356"/>
                  </a:lnTo>
                  <a:lnTo>
                    <a:pt x="74826" y="53368"/>
                  </a:lnTo>
                  <a:lnTo>
                    <a:pt x="37856" y="44632"/>
                  </a:lnTo>
                  <a:close/>
                </a:path>
                <a:path w="261620" h="160020">
                  <a:moveTo>
                    <a:pt x="79163" y="54393"/>
                  </a:moveTo>
                  <a:lnTo>
                    <a:pt x="77088" y="55752"/>
                  </a:lnTo>
                  <a:lnTo>
                    <a:pt x="73551" y="58583"/>
                  </a:lnTo>
                  <a:lnTo>
                    <a:pt x="69595" y="72516"/>
                  </a:lnTo>
                  <a:lnTo>
                    <a:pt x="102445" y="72516"/>
                  </a:lnTo>
                  <a:lnTo>
                    <a:pt x="111251" y="61975"/>
                  </a:lnTo>
                  <a:lnTo>
                    <a:pt x="79163" y="54393"/>
                  </a:lnTo>
                  <a:close/>
                </a:path>
                <a:path w="261620" h="160020">
                  <a:moveTo>
                    <a:pt x="74826" y="53368"/>
                  </a:moveTo>
                  <a:lnTo>
                    <a:pt x="68834" y="62356"/>
                  </a:lnTo>
                  <a:lnTo>
                    <a:pt x="73551" y="58583"/>
                  </a:lnTo>
                  <a:lnTo>
                    <a:pt x="75018" y="53414"/>
                  </a:lnTo>
                  <a:lnTo>
                    <a:pt x="74826" y="53368"/>
                  </a:lnTo>
                  <a:close/>
                </a:path>
                <a:path w="261620" h="160020">
                  <a:moveTo>
                    <a:pt x="73551" y="58583"/>
                  </a:moveTo>
                  <a:lnTo>
                    <a:pt x="68834" y="62356"/>
                  </a:lnTo>
                  <a:lnTo>
                    <a:pt x="72480" y="62356"/>
                  </a:lnTo>
                  <a:lnTo>
                    <a:pt x="73551" y="58583"/>
                  </a:lnTo>
                  <a:close/>
                </a:path>
                <a:path w="261620" h="160020">
                  <a:moveTo>
                    <a:pt x="75018" y="53414"/>
                  </a:moveTo>
                  <a:lnTo>
                    <a:pt x="73551" y="58583"/>
                  </a:lnTo>
                  <a:lnTo>
                    <a:pt x="77088" y="55752"/>
                  </a:lnTo>
                  <a:lnTo>
                    <a:pt x="79163" y="54393"/>
                  </a:lnTo>
                  <a:lnTo>
                    <a:pt x="75018" y="53414"/>
                  </a:lnTo>
                  <a:close/>
                </a:path>
                <a:path w="261620" h="160020">
                  <a:moveTo>
                    <a:pt x="81547" y="52831"/>
                  </a:moveTo>
                  <a:lnTo>
                    <a:pt x="75184" y="52831"/>
                  </a:lnTo>
                  <a:lnTo>
                    <a:pt x="75018" y="53414"/>
                  </a:lnTo>
                  <a:lnTo>
                    <a:pt x="79163" y="54393"/>
                  </a:lnTo>
                  <a:lnTo>
                    <a:pt x="81547" y="52831"/>
                  </a:lnTo>
                  <a:close/>
                </a:path>
                <a:path w="261620" h="160020">
                  <a:moveTo>
                    <a:pt x="75184" y="52831"/>
                  </a:moveTo>
                  <a:lnTo>
                    <a:pt x="74826" y="53368"/>
                  </a:lnTo>
                  <a:lnTo>
                    <a:pt x="75018" y="53414"/>
                  </a:lnTo>
                  <a:lnTo>
                    <a:pt x="75184" y="52831"/>
                  </a:lnTo>
                  <a:close/>
                </a:path>
                <a:path w="261620" h="160020">
                  <a:moveTo>
                    <a:pt x="137287" y="0"/>
                  </a:moveTo>
                  <a:lnTo>
                    <a:pt x="99313" y="4063"/>
                  </a:lnTo>
                  <a:lnTo>
                    <a:pt x="63500" y="19176"/>
                  </a:lnTo>
                  <a:lnTo>
                    <a:pt x="37856" y="44632"/>
                  </a:lnTo>
                  <a:lnTo>
                    <a:pt x="74826" y="53368"/>
                  </a:lnTo>
                  <a:lnTo>
                    <a:pt x="75184" y="52831"/>
                  </a:lnTo>
                  <a:lnTo>
                    <a:pt x="81547" y="52831"/>
                  </a:lnTo>
                  <a:lnTo>
                    <a:pt x="119506" y="38861"/>
                  </a:lnTo>
                  <a:lnTo>
                    <a:pt x="128397" y="38099"/>
                  </a:lnTo>
                  <a:lnTo>
                    <a:pt x="226494" y="38099"/>
                  </a:lnTo>
                  <a:lnTo>
                    <a:pt x="225805" y="37337"/>
                  </a:lnTo>
                  <a:lnTo>
                    <a:pt x="185292" y="10540"/>
                  </a:lnTo>
                  <a:lnTo>
                    <a:pt x="149732" y="1015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6725" y="3468005"/>
              <a:ext cx="598416" cy="586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6714" y="3249066"/>
              <a:ext cx="659193" cy="6050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07566" y="3265814"/>
            <a:ext cx="782320" cy="675005"/>
            <a:chOff x="6907566" y="3265814"/>
            <a:chExt cx="782320" cy="675005"/>
          </a:xfrm>
        </p:grpSpPr>
        <p:sp>
          <p:nvSpPr>
            <p:cNvPr id="11" name="object 11"/>
            <p:cNvSpPr/>
            <p:nvPr/>
          </p:nvSpPr>
          <p:spPr>
            <a:xfrm>
              <a:off x="6907566" y="3265814"/>
              <a:ext cx="781748" cy="674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5149" y="3315969"/>
              <a:ext cx="624116" cy="597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4106" y="3722877"/>
              <a:ext cx="130301" cy="708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4560" y="1528063"/>
            <a:ext cx="3718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Requirement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of median error</a:t>
            </a:r>
            <a:r>
              <a:rPr sz="2000" spc="-3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27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9639" y="2411984"/>
            <a:ext cx="16945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404040"/>
                </a:solidFill>
                <a:latin typeface="UKIJ Tughra"/>
                <a:cs typeface="UKIJ Tughra"/>
              </a:rPr>
              <a:t>&lt; 25</a:t>
            </a:r>
            <a:r>
              <a:rPr lang="en-US" altLang="zh-CN" sz="2400" spc="120" dirty="0">
                <a:solidFill>
                  <a:srgbClr val="404040"/>
                </a:solidFill>
                <a:latin typeface="UKIJ Tughra"/>
                <a:cs typeface="UKIJ Tughr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UKIJ Tughra"/>
                <a:cs typeface="UKIJ Tughra"/>
              </a:rPr>
              <a:t>cm</a:t>
            </a:r>
            <a:endParaRPr sz="2400" spc="120" dirty="0">
              <a:latin typeface="UKIJ Tughra"/>
              <a:cs typeface="UKIJ Tugh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4415" y="2398014"/>
            <a:ext cx="5803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0835" algn="l"/>
              </a:tabLst>
            </a:pPr>
            <a:r>
              <a:rPr sz="2400" spc="120" dirty="0">
                <a:solidFill>
                  <a:srgbClr val="404040"/>
                </a:solidFill>
                <a:latin typeface="UKIJ Tughra"/>
              </a:rPr>
              <a:t>&lt;7°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51701" y="2398014"/>
            <a:ext cx="962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20" dirty="0">
                <a:solidFill>
                  <a:srgbClr val="404040"/>
                </a:solidFill>
                <a:latin typeface="UKIJ Tughra"/>
              </a:rPr>
              <a:t>&lt;5mm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78079"/>
            <a:ext cx="6054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3E3E3E"/>
                </a:solidFill>
                <a:latin typeface="Carlito"/>
                <a:cs typeface="Carlito"/>
              </a:rPr>
              <a:t>LocAP Deploys </a:t>
            </a:r>
            <a:r>
              <a:rPr sz="3000" dirty="0">
                <a:solidFill>
                  <a:srgbClr val="3E3E3E"/>
                </a:solidFill>
                <a:latin typeface="Carlito"/>
                <a:cs typeface="Carlito"/>
              </a:rPr>
              <a:t>an </a:t>
            </a:r>
            <a:r>
              <a:rPr sz="3000" spc="-5" dirty="0">
                <a:solidFill>
                  <a:srgbClr val="3E3E3E"/>
                </a:solidFill>
                <a:latin typeface="Carlito"/>
                <a:cs typeface="Carlito"/>
              </a:rPr>
              <a:t>Autonomous</a:t>
            </a:r>
            <a:r>
              <a:rPr sz="3000" spc="1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3E3E3E"/>
                </a:solidFill>
                <a:latin typeface="Carlito"/>
                <a:cs typeface="Carlito"/>
              </a:rPr>
              <a:t>System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59841" y="1557457"/>
            <a:ext cx="554990" cy="637540"/>
            <a:chOff x="4059841" y="1557457"/>
            <a:chExt cx="554990" cy="637540"/>
          </a:xfrm>
        </p:grpSpPr>
        <p:sp>
          <p:nvSpPr>
            <p:cNvPr id="4" name="object 4"/>
            <p:cNvSpPr/>
            <p:nvPr/>
          </p:nvSpPr>
          <p:spPr>
            <a:xfrm>
              <a:off x="4059841" y="1557457"/>
              <a:ext cx="554911" cy="637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6444" y="1643900"/>
              <a:ext cx="385423" cy="468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5081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441197" y="0"/>
                  </a:moveTo>
                  <a:lnTo>
                    <a:pt x="46481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2"/>
                  </a:lnTo>
                  <a:lnTo>
                    <a:pt x="0" y="482346"/>
                  </a:lnTo>
                  <a:lnTo>
                    <a:pt x="3655" y="500431"/>
                  </a:lnTo>
                  <a:lnTo>
                    <a:pt x="13620" y="515207"/>
                  </a:lnTo>
                  <a:lnTo>
                    <a:pt x="28396" y="525172"/>
                  </a:lnTo>
                  <a:lnTo>
                    <a:pt x="46481" y="528828"/>
                  </a:lnTo>
                  <a:lnTo>
                    <a:pt x="441197" y="528828"/>
                  </a:lnTo>
                  <a:lnTo>
                    <a:pt x="459283" y="525172"/>
                  </a:lnTo>
                  <a:lnTo>
                    <a:pt x="474059" y="515207"/>
                  </a:lnTo>
                  <a:lnTo>
                    <a:pt x="484024" y="500431"/>
                  </a:lnTo>
                  <a:lnTo>
                    <a:pt x="487679" y="482346"/>
                  </a:lnTo>
                  <a:lnTo>
                    <a:pt x="487679" y="46482"/>
                  </a:lnTo>
                  <a:lnTo>
                    <a:pt x="484024" y="28396"/>
                  </a:lnTo>
                  <a:lnTo>
                    <a:pt x="474059" y="13620"/>
                  </a:lnTo>
                  <a:lnTo>
                    <a:pt x="459283" y="3655"/>
                  </a:lnTo>
                  <a:lnTo>
                    <a:pt x="441197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5081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0" y="46482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1" y="0"/>
                  </a:lnTo>
                  <a:lnTo>
                    <a:pt x="441197" y="0"/>
                  </a:lnTo>
                  <a:lnTo>
                    <a:pt x="459283" y="3655"/>
                  </a:lnTo>
                  <a:lnTo>
                    <a:pt x="474059" y="13620"/>
                  </a:lnTo>
                  <a:lnTo>
                    <a:pt x="484024" y="28396"/>
                  </a:lnTo>
                  <a:lnTo>
                    <a:pt x="487679" y="46482"/>
                  </a:lnTo>
                  <a:lnTo>
                    <a:pt x="487679" y="482346"/>
                  </a:lnTo>
                  <a:lnTo>
                    <a:pt x="484024" y="500431"/>
                  </a:lnTo>
                  <a:lnTo>
                    <a:pt x="474059" y="515207"/>
                  </a:lnTo>
                  <a:lnTo>
                    <a:pt x="459283" y="525172"/>
                  </a:lnTo>
                  <a:lnTo>
                    <a:pt x="441197" y="528828"/>
                  </a:lnTo>
                  <a:lnTo>
                    <a:pt x="46481" y="528828"/>
                  </a:lnTo>
                  <a:lnTo>
                    <a:pt x="28396" y="525172"/>
                  </a:lnTo>
                  <a:lnTo>
                    <a:pt x="13620" y="515207"/>
                  </a:lnTo>
                  <a:lnTo>
                    <a:pt x="3655" y="500431"/>
                  </a:lnTo>
                  <a:lnTo>
                    <a:pt x="0" y="482346"/>
                  </a:lnTo>
                  <a:lnTo>
                    <a:pt x="0" y="4648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66388" y="3652711"/>
            <a:ext cx="681990" cy="635000"/>
            <a:chOff x="3866388" y="3652711"/>
            <a:chExt cx="681990" cy="635000"/>
          </a:xfrm>
        </p:grpSpPr>
        <p:sp>
          <p:nvSpPr>
            <p:cNvPr id="9" name="object 9"/>
            <p:cNvSpPr/>
            <p:nvPr/>
          </p:nvSpPr>
          <p:spPr>
            <a:xfrm>
              <a:off x="3879444" y="3652711"/>
              <a:ext cx="668526" cy="634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9857" y="3721353"/>
              <a:ext cx="544784" cy="492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9342" y="3719321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560705" y="0"/>
                  </a:moveTo>
                  <a:lnTo>
                    <a:pt x="50419" y="0"/>
                  </a:lnTo>
                  <a:lnTo>
                    <a:pt x="30807" y="3966"/>
                  </a:lnTo>
                  <a:lnTo>
                    <a:pt x="14779" y="14779"/>
                  </a:lnTo>
                  <a:lnTo>
                    <a:pt x="3966" y="30807"/>
                  </a:lnTo>
                  <a:lnTo>
                    <a:pt x="0" y="50418"/>
                  </a:lnTo>
                  <a:lnTo>
                    <a:pt x="0" y="478472"/>
                  </a:lnTo>
                  <a:lnTo>
                    <a:pt x="3966" y="498074"/>
                  </a:lnTo>
                  <a:lnTo>
                    <a:pt x="14779" y="514080"/>
                  </a:lnTo>
                  <a:lnTo>
                    <a:pt x="30807" y="524871"/>
                  </a:lnTo>
                  <a:lnTo>
                    <a:pt x="50419" y="528827"/>
                  </a:lnTo>
                  <a:lnTo>
                    <a:pt x="560705" y="528827"/>
                  </a:lnTo>
                  <a:lnTo>
                    <a:pt x="580316" y="524871"/>
                  </a:lnTo>
                  <a:lnTo>
                    <a:pt x="596344" y="514080"/>
                  </a:lnTo>
                  <a:lnTo>
                    <a:pt x="607157" y="498074"/>
                  </a:lnTo>
                  <a:lnTo>
                    <a:pt x="611124" y="478472"/>
                  </a:lnTo>
                  <a:lnTo>
                    <a:pt x="611124" y="50418"/>
                  </a:lnTo>
                  <a:lnTo>
                    <a:pt x="607157" y="30807"/>
                  </a:lnTo>
                  <a:lnTo>
                    <a:pt x="596344" y="14779"/>
                  </a:lnTo>
                  <a:lnTo>
                    <a:pt x="580316" y="3966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79342" y="3719321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0" y="50418"/>
                  </a:moveTo>
                  <a:lnTo>
                    <a:pt x="3966" y="30807"/>
                  </a:lnTo>
                  <a:lnTo>
                    <a:pt x="14779" y="14779"/>
                  </a:lnTo>
                  <a:lnTo>
                    <a:pt x="30807" y="3966"/>
                  </a:lnTo>
                  <a:lnTo>
                    <a:pt x="50419" y="0"/>
                  </a:lnTo>
                  <a:lnTo>
                    <a:pt x="560705" y="0"/>
                  </a:lnTo>
                  <a:lnTo>
                    <a:pt x="580316" y="3966"/>
                  </a:lnTo>
                  <a:lnTo>
                    <a:pt x="596344" y="14779"/>
                  </a:lnTo>
                  <a:lnTo>
                    <a:pt x="607157" y="30807"/>
                  </a:lnTo>
                  <a:lnTo>
                    <a:pt x="611124" y="50418"/>
                  </a:lnTo>
                  <a:lnTo>
                    <a:pt x="611124" y="478472"/>
                  </a:lnTo>
                  <a:lnTo>
                    <a:pt x="607157" y="498074"/>
                  </a:lnTo>
                  <a:lnTo>
                    <a:pt x="596344" y="514080"/>
                  </a:lnTo>
                  <a:lnTo>
                    <a:pt x="580316" y="524871"/>
                  </a:lnTo>
                  <a:lnTo>
                    <a:pt x="560705" y="528827"/>
                  </a:lnTo>
                  <a:lnTo>
                    <a:pt x="50419" y="528827"/>
                  </a:lnTo>
                  <a:lnTo>
                    <a:pt x="30807" y="524871"/>
                  </a:lnTo>
                  <a:lnTo>
                    <a:pt x="14779" y="514080"/>
                  </a:lnTo>
                  <a:lnTo>
                    <a:pt x="3966" y="498074"/>
                  </a:lnTo>
                  <a:lnTo>
                    <a:pt x="0" y="478472"/>
                  </a:lnTo>
                  <a:lnTo>
                    <a:pt x="0" y="5041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98548" y="1494836"/>
            <a:ext cx="660400" cy="575310"/>
            <a:chOff x="2098548" y="1494836"/>
            <a:chExt cx="660400" cy="575310"/>
          </a:xfrm>
        </p:grpSpPr>
        <p:sp>
          <p:nvSpPr>
            <p:cNvPr id="14" name="object 14"/>
            <p:cNvSpPr/>
            <p:nvPr/>
          </p:nvSpPr>
          <p:spPr>
            <a:xfrm>
              <a:off x="2107448" y="1494836"/>
              <a:ext cx="634402" cy="5626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5111" y="1572132"/>
              <a:ext cx="474601" cy="393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1502" y="1526285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583438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479806"/>
                  </a:lnTo>
                  <a:lnTo>
                    <a:pt x="3968" y="499491"/>
                  </a:lnTo>
                  <a:lnTo>
                    <a:pt x="14795" y="515556"/>
                  </a:lnTo>
                  <a:lnTo>
                    <a:pt x="30861" y="526383"/>
                  </a:lnTo>
                  <a:lnTo>
                    <a:pt x="50546" y="530351"/>
                  </a:lnTo>
                  <a:lnTo>
                    <a:pt x="583438" y="530351"/>
                  </a:lnTo>
                  <a:lnTo>
                    <a:pt x="603123" y="526383"/>
                  </a:lnTo>
                  <a:lnTo>
                    <a:pt x="619188" y="515556"/>
                  </a:lnTo>
                  <a:lnTo>
                    <a:pt x="630015" y="499490"/>
                  </a:lnTo>
                  <a:lnTo>
                    <a:pt x="633984" y="479806"/>
                  </a:lnTo>
                  <a:lnTo>
                    <a:pt x="633984" y="50546"/>
                  </a:lnTo>
                  <a:lnTo>
                    <a:pt x="630015" y="30861"/>
                  </a:lnTo>
                  <a:lnTo>
                    <a:pt x="619188" y="14795"/>
                  </a:lnTo>
                  <a:lnTo>
                    <a:pt x="603123" y="3968"/>
                  </a:lnTo>
                  <a:lnTo>
                    <a:pt x="583438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1502" y="1526285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583438" y="0"/>
                  </a:lnTo>
                  <a:lnTo>
                    <a:pt x="603123" y="3968"/>
                  </a:lnTo>
                  <a:lnTo>
                    <a:pt x="619188" y="14795"/>
                  </a:lnTo>
                  <a:lnTo>
                    <a:pt x="630015" y="30861"/>
                  </a:lnTo>
                  <a:lnTo>
                    <a:pt x="633984" y="50546"/>
                  </a:lnTo>
                  <a:lnTo>
                    <a:pt x="633984" y="479806"/>
                  </a:lnTo>
                  <a:lnTo>
                    <a:pt x="630015" y="499490"/>
                  </a:lnTo>
                  <a:lnTo>
                    <a:pt x="619188" y="515556"/>
                  </a:lnTo>
                  <a:lnTo>
                    <a:pt x="603123" y="526383"/>
                  </a:lnTo>
                  <a:lnTo>
                    <a:pt x="583438" y="530351"/>
                  </a:lnTo>
                  <a:lnTo>
                    <a:pt x="50546" y="530351"/>
                  </a:lnTo>
                  <a:lnTo>
                    <a:pt x="30861" y="526383"/>
                  </a:lnTo>
                  <a:lnTo>
                    <a:pt x="14795" y="515556"/>
                  </a:lnTo>
                  <a:lnTo>
                    <a:pt x="3968" y="499491"/>
                  </a:lnTo>
                  <a:lnTo>
                    <a:pt x="0" y="479806"/>
                  </a:lnTo>
                  <a:lnTo>
                    <a:pt x="0" y="505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60804" y="2990088"/>
            <a:ext cx="376555" cy="396240"/>
            <a:chOff x="1860804" y="2990088"/>
            <a:chExt cx="376555" cy="396240"/>
          </a:xfrm>
        </p:grpSpPr>
        <p:sp>
          <p:nvSpPr>
            <p:cNvPr id="19" name="object 19"/>
            <p:cNvSpPr/>
            <p:nvPr/>
          </p:nvSpPr>
          <p:spPr>
            <a:xfrm>
              <a:off x="1860804" y="2990088"/>
              <a:ext cx="187340" cy="1675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44624" y="3075432"/>
              <a:ext cx="292607" cy="3108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589532" y="3589020"/>
            <a:ext cx="645160" cy="800100"/>
            <a:chOff x="1589532" y="3589020"/>
            <a:chExt cx="645160" cy="800100"/>
          </a:xfrm>
        </p:grpSpPr>
        <p:sp>
          <p:nvSpPr>
            <p:cNvPr id="22" name="object 22"/>
            <p:cNvSpPr/>
            <p:nvPr/>
          </p:nvSpPr>
          <p:spPr>
            <a:xfrm>
              <a:off x="1602486" y="3601974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0" y="205994"/>
                  </a:lnTo>
                  <a:lnTo>
                    <a:pt x="83057" y="205994"/>
                  </a:lnTo>
                  <a:lnTo>
                    <a:pt x="83057" y="691159"/>
                  </a:lnTo>
                  <a:lnTo>
                    <a:pt x="412750" y="691159"/>
                  </a:lnTo>
                  <a:lnTo>
                    <a:pt x="412750" y="774191"/>
                  </a:lnTo>
                  <a:lnTo>
                    <a:pt x="618744" y="680834"/>
                  </a:lnTo>
                  <a:lnTo>
                    <a:pt x="412750" y="587463"/>
                  </a:lnTo>
                  <a:lnTo>
                    <a:pt x="412750" y="670496"/>
                  </a:lnTo>
                  <a:lnTo>
                    <a:pt x="103631" y="670496"/>
                  </a:lnTo>
                  <a:lnTo>
                    <a:pt x="103631" y="205994"/>
                  </a:lnTo>
                  <a:lnTo>
                    <a:pt x="186689" y="205994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2486" y="3601974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186689" y="205994"/>
                  </a:lnTo>
                  <a:lnTo>
                    <a:pt x="103631" y="205994"/>
                  </a:lnTo>
                  <a:lnTo>
                    <a:pt x="103631" y="670496"/>
                  </a:lnTo>
                  <a:lnTo>
                    <a:pt x="412750" y="670496"/>
                  </a:lnTo>
                  <a:lnTo>
                    <a:pt x="412750" y="587463"/>
                  </a:lnTo>
                  <a:lnTo>
                    <a:pt x="618744" y="680834"/>
                  </a:lnTo>
                  <a:lnTo>
                    <a:pt x="412750" y="774191"/>
                  </a:lnTo>
                  <a:lnTo>
                    <a:pt x="412750" y="691159"/>
                  </a:lnTo>
                  <a:lnTo>
                    <a:pt x="83057" y="691159"/>
                  </a:lnTo>
                  <a:lnTo>
                    <a:pt x="83057" y="205994"/>
                  </a:lnTo>
                  <a:lnTo>
                    <a:pt x="0" y="205994"/>
                  </a:lnTo>
                  <a:lnTo>
                    <a:pt x="9334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97253" y="3659835"/>
            <a:ext cx="149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5177" y="4412919"/>
            <a:ext cx="158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28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054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LocAP Deploys </a:t>
            </a:r>
            <a:r>
              <a:rPr dirty="0"/>
              <a:t>an </a:t>
            </a:r>
            <a:r>
              <a:rPr spc="-5" dirty="0"/>
              <a:t>Autonomous</a:t>
            </a:r>
            <a:r>
              <a:rPr spc="10" dirty="0"/>
              <a:t> </a:t>
            </a:r>
            <a:r>
              <a:rPr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89532" y="990600"/>
            <a:ext cx="6659880" cy="3425825"/>
            <a:chOff x="1589532" y="990600"/>
            <a:chExt cx="6659880" cy="3425825"/>
          </a:xfrm>
        </p:grpSpPr>
        <p:sp>
          <p:nvSpPr>
            <p:cNvPr id="4" name="object 4"/>
            <p:cNvSpPr/>
            <p:nvPr/>
          </p:nvSpPr>
          <p:spPr>
            <a:xfrm>
              <a:off x="6690360" y="1092707"/>
              <a:ext cx="1559052" cy="3319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8780" y="990600"/>
              <a:ext cx="2901696" cy="3372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7934" y="3009138"/>
              <a:ext cx="1097280" cy="1239520"/>
            </a:xfrm>
            <a:custGeom>
              <a:avLst/>
              <a:gdLst/>
              <a:ahLst/>
              <a:cxnLst/>
              <a:rect l="l" t="t" r="r" b="b"/>
              <a:pathLst>
                <a:path w="1097280" h="1239520">
                  <a:moveTo>
                    <a:pt x="1097280" y="0"/>
                  </a:moveTo>
                  <a:lnTo>
                    <a:pt x="0" y="0"/>
                  </a:lnTo>
                  <a:lnTo>
                    <a:pt x="0" y="1239012"/>
                  </a:lnTo>
                  <a:lnTo>
                    <a:pt x="1097280" y="1239012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7934" y="3009138"/>
              <a:ext cx="1097280" cy="1239520"/>
            </a:xfrm>
            <a:custGeom>
              <a:avLst/>
              <a:gdLst/>
              <a:ahLst/>
              <a:cxnLst/>
              <a:rect l="l" t="t" r="r" b="b"/>
              <a:pathLst>
                <a:path w="1097280" h="1239520">
                  <a:moveTo>
                    <a:pt x="0" y="1239012"/>
                  </a:moveTo>
                  <a:lnTo>
                    <a:pt x="1097280" y="1239012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1239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41648" y="1539252"/>
              <a:ext cx="591299" cy="673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6444" y="1643900"/>
              <a:ext cx="385423" cy="4684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5239" y="3616451"/>
              <a:ext cx="749833" cy="698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9857" y="3721354"/>
              <a:ext cx="544784" cy="4924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0260" y="1467612"/>
              <a:ext cx="679716" cy="5989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5111" y="1572133"/>
              <a:ext cx="474601" cy="3933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0804" y="2990088"/>
              <a:ext cx="192024" cy="172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4624" y="3075432"/>
              <a:ext cx="292607" cy="3108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1502" y="1526286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583438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479806"/>
                  </a:lnTo>
                  <a:lnTo>
                    <a:pt x="3968" y="499491"/>
                  </a:lnTo>
                  <a:lnTo>
                    <a:pt x="14795" y="515556"/>
                  </a:lnTo>
                  <a:lnTo>
                    <a:pt x="30861" y="526383"/>
                  </a:lnTo>
                  <a:lnTo>
                    <a:pt x="50546" y="530351"/>
                  </a:lnTo>
                  <a:lnTo>
                    <a:pt x="583438" y="530351"/>
                  </a:lnTo>
                  <a:lnTo>
                    <a:pt x="603123" y="526383"/>
                  </a:lnTo>
                  <a:lnTo>
                    <a:pt x="619188" y="515556"/>
                  </a:lnTo>
                  <a:lnTo>
                    <a:pt x="630015" y="499490"/>
                  </a:lnTo>
                  <a:lnTo>
                    <a:pt x="633984" y="479806"/>
                  </a:lnTo>
                  <a:lnTo>
                    <a:pt x="633984" y="50546"/>
                  </a:lnTo>
                  <a:lnTo>
                    <a:pt x="630015" y="30861"/>
                  </a:lnTo>
                  <a:lnTo>
                    <a:pt x="619188" y="14795"/>
                  </a:lnTo>
                  <a:lnTo>
                    <a:pt x="603123" y="3968"/>
                  </a:lnTo>
                  <a:lnTo>
                    <a:pt x="583438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1502" y="1526286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583438" y="0"/>
                  </a:lnTo>
                  <a:lnTo>
                    <a:pt x="603123" y="3968"/>
                  </a:lnTo>
                  <a:lnTo>
                    <a:pt x="619188" y="14795"/>
                  </a:lnTo>
                  <a:lnTo>
                    <a:pt x="630015" y="30861"/>
                  </a:lnTo>
                  <a:lnTo>
                    <a:pt x="633984" y="50546"/>
                  </a:lnTo>
                  <a:lnTo>
                    <a:pt x="633984" y="479806"/>
                  </a:lnTo>
                  <a:lnTo>
                    <a:pt x="630015" y="499490"/>
                  </a:lnTo>
                  <a:lnTo>
                    <a:pt x="619188" y="515556"/>
                  </a:lnTo>
                  <a:lnTo>
                    <a:pt x="603123" y="526383"/>
                  </a:lnTo>
                  <a:lnTo>
                    <a:pt x="583438" y="530351"/>
                  </a:lnTo>
                  <a:lnTo>
                    <a:pt x="50546" y="530351"/>
                  </a:lnTo>
                  <a:lnTo>
                    <a:pt x="30861" y="526383"/>
                  </a:lnTo>
                  <a:lnTo>
                    <a:pt x="14795" y="515556"/>
                  </a:lnTo>
                  <a:lnTo>
                    <a:pt x="3968" y="499491"/>
                  </a:lnTo>
                  <a:lnTo>
                    <a:pt x="0" y="479806"/>
                  </a:lnTo>
                  <a:lnTo>
                    <a:pt x="0" y="505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5082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441197" y="0"/>
                  </a:moveTo>
                  <a:lnTo>
                    <a:pt x="46481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2"/>
                  </a:lnTo>
                  <a:lnTo>
                    <a:pt x="0" y="482346"/>
                  </a:lnTo>
                  <a:lnTo>
                    <a:pt x="3655" y="500431"/>
                  </a:lnTo>
                  <a:lnTo>
                    <a:pt x="13620" y="515207"/>
                  </a:lnTo>
                  <a:lnTo>
                    <a:pt x="28396" y="525172"/>
                  </a:lnTo>
                  <a:lnTo>
                    <a:pt x="46481" y="528828"/>
                  </a:lnTo>
                  <a:lnTo>
                    <a:pt x="441197" y="528828"/>
                  </a:lnTo>
                  <a:lnTo>
                    <a:pt x="459283" y="525172"/>
                  </a:lnTo>
                  <a:lnTo>
                    <a:pt x="474059" y="515207"/>
                  </a:lnTo>
                  <a:lnTo>
                    <a:pt x="484024" y="500431"/>
                  </a:lnTo>
                  <a:lnTo>
                    <a:pt x="487679" y="482346"/>
                  </a:lnTo>
                  <a:lnTo>
                    <a:pt x="487679" y="46482"/>
                  </a:lnTo>
                  <a:lnTo>
                    <a:pt x="484024" y="28396"/>
                  </a:lnTo>
                  <a:lnTo>
                    <a:pt x="474059" y="13620"/>
                  </a:lnTo>
                  <a:lnTo>
                    <a:pt x="459283" y="3655"/>
                  </a:lnTo>
                  <a:lnTo>
                    <a:pt x="441197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5082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0" y="46482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1" y="0"/>
                  </a:lnTo>
                  <a:lnTo>
                    <a:pt x="441197" y="0"/>
                  </a:lnTo>
                  <a:lnTo>
                    <a:pt x="459283" y="3655"/>
                  </a:lnTo>
                  <a:lnTo>
                    <a:pt x="474059" y="13620"/>
                  </a:lnTo>
                  <a:lnTo>
                    <a:pt x="484024" y="28396"/>
                  </a:lnTo>
                  <a:lnTo>
                    <a:pt x="487679" y="46482"/>
                  </a:lnTo>
                  <a:lnTo>
                    <a:pt x="487679" y="482346"/>
                  </a:lnTo>
                  <a:lnTo>
                    <a:pt x="484024" y="500431"/>
                  </a:lnTo>
                  <a:lnTo>
                    <a:pt x="474059" y="515207"/>
                  </a:lnTo>
                  <a:lnTo>
                    <a:pt x="459283" y="525172"/>
                  </a:lnTo>
                  <a:lnTo>
                    <a:pt x="441197" y="528828"/>
                  </a:lnTo>
                  <a:lnTo>
                    <a:pt x="46481" y="528828"/>
                  </a:lnTo>
                  <a:lnTo>
                    <a:pt x="28396" y="525172"/>
                  </a:lnTo>
                  <a:lnTo>
                    <a:pt x="13620" y="515207"/>
                  </a:lnTo>
                  <a:lnTo>
                    <a:pt x="3655" y="500431"/>
                  </a:lnTo>
                  <a:lnTo>
                    <a:pt x="0" y="482346"/>
                  </a:lnTo>
                  <a:lnTo>
                    <a:pt x="0" y="4648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342" y="3719322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560705" y="0"/>
                  </a:moveTo>
                  <a:lnTo>
                    <a:pt x="50419" y="0"/>
                  </a:lnTo>
                  <a:lnTo>
                    <a:pt x="30807" y="3966"/>
                  </a:lnTo>
                  <a:lnTo>
                    <a:pt x="14779" y="14779"/>
                  </a:lnTo>
                  <a:lnTo>
                    <a:pt x="3966" y="30807"/>
                  </a:lnTo>
                  <a:lnTo>
                    <a:pt x="0" y="50418"/>
                  </a:lnTo>
                  <a:lnTo>
                    <a:pt x="0" y="478472"/>
                  </a:lnTo>
                  <a:lnTo>
                    <a:pt x="3966" y="498074"/>
                  </a:lnTo>
                  <a:lnTo>
                    <a:pt x="14779" y="514080"/>
                  </a:lnTo>
                  <a:lnTo>
                    <a:pt x="30807" y="524871"/>
                  </a:lnTo>
                  <a:lnTo>
                    <a:pt x="50419" y="528827"/>
                  </a:lnTo>
                  <a:lnTo>
                    <a:pt x="560705" y="528827"/>
                  </a:lnTo>
                  <a:lnTo>
                    <a:pt x="580316" y="524871"/>
                  </a:lnTo>
                  <a:lnTo>
                    <a:pt x="596344" y="514080"/>
                  </a:lnTo>
                  <a:lnTo>
                    <a:pt x="607157" y="498074"/>
                  </a:lnTo>
                  <a:lnTo>
                    <a:pt x="611124" y="478472"/>
                  </a:lnTo>
                  <a:lnTo>
                    <a:pt x="611124" y="50418"/>
                  </a:lnTo>
                  <a:lnTo>
                    <a:pt x="607157" y="30807"/>
                  </a:lnTo>
                  <a:lnTo>
                    <a:pt x="596344" y="14779"/>
                  </a:lnTo>
                  <a:lnTo>
                    <a:pt x="580316" y="3966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79342" y="3719322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0" y="50418"/>
                  </a:moveTo>
                  <a:lnTo>
                    <a:pt x="3966" y="30807"/>
                  </a:lnTo>
                  <a:lnTo>
                    <a:pt x="14779" y="14779"/>
                  </a:lnTo>
                  <a:lnTo>
                    <a:pt x="30807" y="3966"/>
                  </a:lnTo>
                  <a:lnTo>
                    <a:pt x="50419" y="0"/>
                  </a:lnTo>
                  <a:lnTo>
                    <a:pt x="560705" y="0"/>
                  </a:lnTo>
                  <a:lnTo>
                    <a:pt x="580316" y="3966"/>
                  </a:lnTo>
                  <a:lnTo>
                    <a:pt x="596344" y="14779"/>
                  </a:lnTo>
                  <a:lnTo>
                    <a:pt x="607157" y="30807"/>
                  </a:lnTo>
                  <a:lnTo>
                    <a:pt x="611124" y="50418"/>
                  </a:lnTo>
                  <a:lnTo>
                    <a:pt x="611124" y="478472"/>
                  </a:lnTo>
                  <a:lnTo>
                    <a:pt x="607157" y="498074"/>
                  </a:lnTo>
                  <a:lnTo>
                    <a:pt x="596344" y="514080"/>
                  </a:lnTo>
                  <a:lnTo>
                    <a:pt x="580316" y="524871"/>
                  </a:lnTo>
                  <a:lnTo>
                    <a:pt x="560705" y="528827"/>
                  </a:lnTo>
                  <a:lnTo>
                    <a:pt x="50419" y="528827"/>
                  </a:lnTo>
                  <a:lnTo>
                    <a:pt x="30807" y="524871"/>
                  </a:lnTo>
                  <a:lnTo>
                    <a:pt x="14779" y="514080"/>
                  </a:lnTo>
                  <a:lnTo>
                    <a:pt x="3966" y="498074"/>
                  </a:lnTo>
                  <a:lnTo>
                    <a:pt x="0" y="478472"/>
                  </a:lnTo>
                  <a:lnTo>
                    <a:pt x="0" y="5041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3590" y="1093470"/>
              <a:ext cx="4638040" cy="3308350"/>
            </a:xfrm>
            <a:custGeom>
              <a:avLst/>
              <a:gdLst/>
              <a:ahLst/>
              <a:cxnLst/>
              <a:rect l="l" t="t" r="r" b="b"/>
              <a:pathLst>
                <a:path w="4638040" h="3308350">
                  <a:moveTo>
                    <a:pt x="4638040" y="3308324"/>
                  </a:moveTo>
                  <a:lnTo>
                    <a:pt x="38100" y="2293619"/>
                  </a:lnTo>
                </a:path>
                <a:path w="4638040" h="3308350">
                  <a:moveTo>
                    <a:pt x="0" y="1982850"/>
                  </a:moveTo>
                  <a:lnTo>
                    <a:pt x="4637278" y="0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2486" y="3601973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0" y="205994"/>
                  </a:lnTo>
                  <a:lnTo>
                    <a:pt x="83057" y="205994"/>
                  </a:lnTo>
                  <a:lnTo>
                    <a:pt x="83057" y="691159"/>
                  </a:lnTo>
                  <a:lnTo>
                    <a:pt x="412750" y="691159"/>
                  </a:lnTo>
                  <a:lnTo>
                    <a:pt x="412750" y="774191"/>
                  </a:lnTo>
                  <a:lnTo>
                    <a:pt x="618744" y="680834"/>
                  </a:lnTo>
                  <a:lnTo>
                    <a:pt x="412750" y="587463"/>
                  </a:lnTo>
                  <a:lnTo>
                    <a:pt x="412750" y="670496"/>
                  </a:lnTo>
                  <a:lnTo>
                    <a:pt x="103631" y="670496"/>
                  </a:lnTo>
                  <a:lnTo>
                    <a:pt x="103631" y="205994"/>
                  </a:lnTo>
                  <a:lnTo>
                    <a:pt x="186689" y="205994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2486" y="3601973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186689" y="205994"/>
                  </a:lnTo>
                  <a:lnTo>
                    <a:pt x="103631" y="205994"/>
                  </a:lnTo>
                  <a:lnTo>
                    <a:pt x="103631" y="670496"/>
                  </a:lnTo>
                  <a:lnTo>
                    <a:pt x="412750" y="670496"/>
                  </a:lnTo>
                  <a:lnTo>
                    <a:pt x="412750" y="587463"/>
                  </a:lnTo>
                  <a:lnTo>
                    <a:pt x="618744" y="680834"/>
                  </a:lnTo>
                  <a:lnTo>
                    <a:pt x="412750" y="774191"/>
                  </a:lnTo>
                  <a:lnTo>
                    <a:pt x="412750" y="691159"/>
                  </a:lnTo>
                  <a:lnTo>
                    <a:pt x="83057" y="691159"/>
                  </a:lnTo>
                  <a:lnTo>
                    <a:pt x="83057" y="205994"/>
                  </a:lnTo>
                  <a:lnTo>
                    <a:pt x="0" y="205994"/>
                  </a:lnTo>
                  <a:lnTo>
                    <a:pt x="9334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97253" y="3659835"/>
            <a:ext cx="149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5177" y="4412919"/>
            <a:ext cx="158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29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3726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spc="-15" dirty="0"/>
              <a:t> </a:t>
            </a:r>
            <a:r>
              <a:rPr spc="-5" dirty="0"/>
              <a:t>Mapping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6281" y="978408"/>
            <a:ext cx="2534285" cy="2908300"/>
            <a:chOff x="1186281" y="978408"/>
            <a:chExt cx="2534285" cy="2908300"/>
          </a:xfrm>
        </p:grpSpPr>
        <p:sp>
          <p:nvSpPr>
            <p:cNvPr id="4" name="object 4"/>
            <p:cNvSpPr/>
            <p:nvPr/>
          </p:nvSpPr>
          <p:spPr>
            <a:xfrm>
              <a:off x="1226819" y="978408"/>
              <a:ext cx="2493263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2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2" y="1063752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2" y="1063752"/>
                  </a:lnTo>
                  <a:lnTo>
                    <a:pt x="941832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281" y="2574670"/>
              <a:ext cx="1049655" cy="1311910"/>
            </a:xfrm>
            <a:custGeom>
              <a:avLst/>
              <a:gdLst/>
              <a:ahLst/>
              <a:cxnLst/>
              <a:rect l="l" t="t" r="r" b="b"/>
              <a:pathLst>
                <a:path w="1049655" h="1311910">
                  <a:moveTo>
                    <a:pt x="1049299" y="1243711"/>
                  </a:moveTo>
                  <a:lnTo>
                    <a:pt x="1024470" y="1229487"/>
                  </a:lnTo>
                  <a:lnTo>
                    <a:pt x="933475" y="1177417"/>
                  </a:lnTo>
                  <a:lnTo>
                    <a:pt x="924712" y="1179830"/>
                  </a:lnTo>
                  <a:lnTo>
                    <a:pt x="920648" y="1186815"/>
                  </a:lnTo>
                  <a:lnTo>
                    <a:pt x="916711" y="1193673"/>
                  </a:lnTo>
                  <a:lnTo>
                    <a:pt x="919124" y="1202563"/>
                  </a:lnTo>
                  <a:lnTo>
                    <a:pt x="966927" y="1229918"/>
                  </a:lnTo>
                  <a:lnTo>
                    <a:pt x="81686" y="1236941"/>
                  </a:lnTo>
                  <a:lnTo>
                    <a:pt x="81686" y="82283"/>
                  </a:lnTo>
                  <a:lnTo>
                    <a:pt x="81686" y="36068"/>
                  </a:lnTo>
                  <a:lnTo>
                    <a:pt x="81711" y="82334"/>
                  </a:lnTo>
                  <a:lnTo>
                    <a:pt x="105435" y="122936"/>
                  </a:lnTo>
                  <a:lnTo>
                    <a:pt x="109372" y="129921"/>
                  </a:lnTo>
                  <a:lnTo>
                    <a:pt x="118262" y="132207"/>
                  </a:lnTo>
                  <a:lnTo>
                    <a:pt x="125120" y="128143"/>
                  </a:lnTo>
                  <a:lnTo>
                    <a:pt x="132105" y="124079"/>
                  </a:lnTo>
                  <a:lnTo>
                    <a:pt x="134391" y="115316"/>
                  </a:lnTo>
                  <a:lnTo>
                    <a:pt x="83997" y="28829"/>
                  </a:lnTo>
                  <a:lnTo>
                    <a:pt x="67208" y="0"/>
                  </a:lnTo>
                  <a:lnTo>
                    <a:pt x="4025" y="108331"/>
                  </a:lnTo>
                  <a:lnTo>
                    <a:pt x="0" y="115316"/>
                  </a:lnTo>
                  <a:lnTo>
                    <a:pt x="2336" y="124079"/>
                  </a:lnTo>
                  <a:lnTo>
                    <a:pt x="16141" y="132207"/>
                  </a:lnTo>
                  <a:lnTo>
                    <a:pt x="25019" y="129921"/>
                  </a:lnTo>
                  <a:lnTo>
                    <a:pt x="29044" y="122936"/>
                  </a:lnTo>
                  <a:lnTo>
                    <a:pt x="52730" y="82334"/>
                  </a:lnTo>
                  <a:lnTo>
                    <a:pt x="52730" y="1250569"/>
                  </a:lnTo>
                  <a:lnTo>
                    <a:pt x="59575" y="1250569"/>
                  </a:lnTo>
                  <a:lnTo>
                    <a:pt x="59702" y="1266063"/>
                  </a:lnTo>
                  <a:lnTo>
                    <a:pt x="966990" y="1258874"/>
                  </a:lnTo>
                  <a:lnTo>
                    <a:pt x="919759" y="1286891"/>
                  </a:lnTo>
                  <a:lnTo>
                    <a:pt x="917473" y="1295781"/>
                  </a:lnTo>
                  <a:lnTo>
                    <a:pt x="921537" y="1302689"/>
                  </a:lnTo>
                  <a:lnTo>
                    <a:pt x="925728" y="1309560"/>
                  </a:lnTo>
                  <a:lnTo>
                    <a:pt x="934618" y="1311821"/>
                  </a:lnTo>
                  <a:lnTo>
                    <a:pt x="1049299" y="12437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266" y="4010355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3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054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LocAP Deploys </a:t>
            </a:r>
            <a:r>
              <a:rPr dirty="0"/>
              <a:t>an </a:t>
            </a:r>
            <a:r>
              <a:rPr spc="-5" dirty="0"/>
              <a:t>Autonomous</a:t>
            </a:r>
            <a:r>
              <a:rPr spc="10" dirty="0"/>
              <a:t> </a:t>
            </a:r>
            <a:r>
              <a:rPr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89532" y="990600"/>
            <a:ext cx="3043555" cy="3398520"/>
            <a:chOff x="1589532" y="990600"/>
            <a:chExt cx="3043555" cy="3398520"/>
          </a:xfrm>
        </p:grpSpPr>
        <p:sp>
          <p:nvSpPr>
            <p:cNvPr id="4" name="object 4"/>
            <p:cNvSpPr/>
            <p:nvPr/>
          </p:nvSpPr>
          <p:spPr>
            <a:xfrm>
              <a:off x="1668780" y="990600"/>
              <a:ext cx="2901696" cy="3372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7934" y="3009138"/>
              <a:ext cx="1097280" cy="1239520"/>
            </a:xfrm>
            <a:custGeom>
              <a:avLst/>
              <a:gdLst/>
              <a:ahLst/>
              <a:cxnLst/>
              <a:rect l="l" t="t" r="r" b="b"/>
              <a:pathLst>
                <a:path w="1097280" h="1239520">
                  <a:moveTo>
                    <a:pt x="1097280" y="0"/>
                  </a:moveTo>
                  <a:lnTo>
                    <a:pt x="0" y="0"/>
                  </a:lnTo>
                  <a:lnTo>
                    <a:pt x="0" y="1239012"/>
                  </a:lnTo>
                  <a:lnTo>
                    <a:pt x="1097280" y="1239012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7934" y="3009138"/>
              <a:ext cx="1097280" cy="1239520"/>
            </a:xfrm>
            <a:custGeom>
              <a:avLst/>
              <a:gdLst/>
              <a:ahLst/>
              <a:cxnLst/>
              <a:rect l="l" t="t" r="r" b="b"/>
              <a:pathLst>
                <a:path w="1097280" h="1239520">
                  <a:moveTo>
                    <a:pt x="0" y="1239012"/>
                  </a:moveTo>
                  <a:lnTo>
                    <a:pt x="1097280" y="1239012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1239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1648" y="1539252"/>
              <a:ext cx="591299" cy="6735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6444" y="1643900"/>
              <a:ext cx="385423" cy="468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39" y="3616451"/>
              <a:ext cx="749833" cy="698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9857" y="3721354"/>
              <a:ext cx="544784" cy="492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0260" y="1467612"/>
              <a:ext cx="679716" cy="5989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5111" y="1572133"/>
              <a:ext cx="474601" cy="3933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6764" y="3147060"/>
              <a:ext cx="192024" cy="172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9060" y="3232404"/>
              <a:ext cx="292608" cy="3108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1502" y="1526286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583438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479806"/>
                  </a:lnTo>
                  <a:lnTo>
                    <a:pt x="3968" y="499491"/>
                  </a:lnTo>
                  <a:lnTo>
                    <a:pt x="14795" y="515556"/>
                  </a:lnTo>
                  <a:lnTo>
                    <a:pt x="30861" y="526383"/>
                  </a:lnTo>
                  <a:lnTo>
                    <a:pt x="50546" y="530351"/>
                  </a:lnTo>
                  <a:lnTo>
                    <a:pt x="583438" y="530351"/>
                  </a:lnTo>
                  <a:lnTo>
                    <a:pt x="603123" y="526383"/>
                  </a:lnTo>
                  <a:lnTo>
                    <a:pt x="619188" y="515556"/>
                  </a:lnTo>
                  <a:lnTo>
                    <a:pt x="630015" y="499490"/>
                  </a:lnTo>
                  <a:lnTo>
                    <a:pt x="633984" y="479806"/>
                  </a:lnTo>
                  <a:lnTo>
                    <a:pt x="633984" y="50546"/>
                  </a:lnTo>
                  <a:lnTo>
                    <a:pt x="630015" y="30861"/>
                  </a:lnTo>
                  <a:lnTo>
                    <a:pt x="619188" y="14795"/>
                  </a:lnTo>
                  <a:lnTo>
                    <a:pt x="603123" y="3968"/>
                  </a:lnTo>
                  <a:lnTo>
                    <a:pt x="583438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1502" y="1526286"/>
              <a:ext cx="634365" cy="530860"/>
            </a:xfrm>
            <a:custGeom>
              <a:avLst/>
              <a:gdLst/>
              <a:ahLst/>
              <a:cxnLst/>
              <a:rect l="l" t="t" r="r" b="b"/>
              <a:pathLst>
                <a:path w="634364" h="53086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583438" y="0"/>
                  </a:lnTo>
                  <a:lnTo>
                    <a:pt x="603123" y="3968"/>
                  </a:lnTo>
                  <a:lnTo>
                    <a:pt x="619188" y="14795"/>
                  </a:lnTo>
                  <a:lnTo>
                    <a:pt x="630015" y="30861"/>
                  </a:lnTo>
                  <a:lnTo>
                    <a:pt x="633984" y="50546"/>
                  </a:lnTo>
                  <a:lnTo>
                    <a:pt x="633984" y="479806"/>
                  </a:lnTo>
                  <a:lnTo>
                    <a:pt x="630015" y="499490"/>
                  </a:lnTo>
                  <a:lnTo>
                    <a:pt x="619188" y="515556"/>
                  </a:lnTo>
                  <a:lnTo>
                    <a:pt x="603123" y="526383"/>
                  </a:lnTo>
                  <a:lnTo>
                    <a:pt x="583438" y="530351"/>
                  </a:lnTo>
                  <a:lnTo>
                    <a:pt x="50546" y="530351"/>
                  </a:lnTo>
                  <a:lnTo>
                    <a:pt x="30861" y="526383"/>
                  </a:lnTo>
                  <a:lnTo>
                    <a:pt x="14795" y="515556"/>
                  </a:lnTo>
                  <a:lnTo>
                    <a:pt x="3968" y="499491"/>
                  </a:lnTo>
                  <a:lnTo>
                    <a:pt x="0" y="479806"/>
                  </a:lnTo>
                  <a:lnTo>
                    <a:pt x="0" y="505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5082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441197" y="0"/>
                  </a:moveTo>
                  <a:lnTo>
                    <a:pt x="46481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2"/>
                  </a:lnTo>
                  <a:lnTo>
                    <a:pt x="0" y="482346"/>
                  </a:lnTo>
                  <a:lnTo>
                    <a:pt x="3655" y="500431"/>
                  </a:lnTo>
                  <a:lnTo>
                    <a:pt x="13620" y="515207"/>
                  </a:lnTo>
                  <a:lnTo>
                    <a:pt x="28396" y="525172"/>
                  </a:lnTo>
                  <a:lnTo>
                    <a:pt x="46481" y="528828"/>
                  </a:lnTo>
                  <a:lnTo>
                    <a:pt x="441197" y="528828"/>
                  </a:lnTo>
                  <a:lnTo>
                    <a:pt x="459283" y="525172"/>
                  </a:lnTo>
                  <a:lnTo>
                    <a:pt x="474059" y="515207"/>
                  </a:lnTo>
                  <a:lnTo>
                    <a:pt x="484024" y="500431"/>
                  </a:lnTo>
                  <a:lnTo>
                    <a:pt x="487679" y="482346"/>
                  </a:lnTo>
                  <a:lnTo>
                    <a:pt x="487679" y="46482"/>
                  </a:lnTo>
                  <a:lnTo>
                    <a:pt x="484024" y="28396"/>
                  </a:lnTo>
                  <a:lnTo>
                    <a:pt x="474059" y="13620"/>
                  </a:lnTo>
                  <a:lnTo>
                    <a:pt x="459283" y="3655"/>
                  </a:lnTo>
                  <a:lnTo>
                    <a:pt x="441197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5082" y="1614677"/>
              <a:ext cx="487680" cy="528955"/>
            </a:xfrm>
            <a:custGeom>
              <a:avLst/>
              <a:gdLst/>
              <a:ahLst/>
              <a:cxnLst/>
              <a:rect l="l" t="t" r="r" b="b"/>
              <a:pathLst>
                <a:path w="487679" h="528955">
                  <a:moveTo>
                    <a:pt x="0" y="46482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1" y="0"/>
                  </a:lnTo>
                  <a:lnTo>
                    <a:pt x="441197" y="0"/>
                  </a:lnTo>
                  <a:lnTo>
                    <a:pt x="459283" y="3655"/>
                  </a:lnTo>
                  <a:lnTo>
                    <a:pt x="474059" y="13620"/>
                  </a:lnTo>
                  <a:lnTo>
                    <a:pt x="484024" y="28396"/>
                  </a:lnTo>
                  <a:lnTo>
                    <a:pt x="487679" y="46482"/>
                  </a:lnTo>
                  <a:lnTo>
                    <a:pt x="487679" y="482346"/>
                  </a:lnTo>
                  <a:lnTo>
                    <a:pt x="484024" y="500431"/>
                  </a:lnTo>
                  <a:lnTo>
                    <a:pt x="474059" y="515207"/>
                  </a:lnTo>
                  <a:lnTo>
                    <a:pt x="459283" y="525172"/>
                  </a:lnTo>
                  <a:lnTo>
                    <a:pt x="441197" y="528828"/>
                  </a:lnTo>
                  <a:lnTo>
                    <a:pt x="46481" y="528828"/>
                  </a:lnTo>
                  <a:lnTo>
                    <a:pt x="28396" y="525172"/>
                  </a:lnTo>
                  <a:lnTo>
                    <a:pt x="13620" y="515207"/>
                  </a:lnTo>
                  <a:lnTo>
                    <a:pt x="3655" y="500431"/>
                  </a:lnTo>
                  <a:lnTo>
                    <a:pt x="0" y="482346"/>
                  </a:lnTo>
                  <a:lnTo>
                    <a:pt x="0" y="4648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79342" y="3719322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560705" y="0"/>
                  </a:moveTo>
                  <a:lnTo>
                    <a:pt x="50419" y="0"/>
                  </a:lnTo>
                  <a:lnTo>
                    <a:pt x="30807" y="3966"/>
                  </a:lnTo>
                  <a:lnTo>
                    <a:pt x="14779" y="14779"/>
                  </a:lnTo>
                  <a:lnTo>
                    <a:pt x="3966" y="30807"/>
                  </a:lnTo>
                  <a:lnTo>
                    <a:pt x="0" y="50418"/>
                  </a:lnTo>
                  <a:lnTo>
                    <a:pt x="0" y="478472"/>
                  </a:lnTo>
                  <a:lnTo>
                    <a:pt x="3966" y="498074"/>
                  </a:lnTo>
                  <a:lnTo>
                    <a:pt x="14779" y="514080"/>
                  </a:lnTo>
                  <a:lnTo>
                    <a:pt x="30807" y="524871"/>
                  </a:lnTo>
                  <a:lnTo>
                    <a:pt x="50419" y="528827"/>
                  </a:lnTo>
                  <a:lnTo>
                    <a:pt x="560705" y="528827"/>
                  </a:lnTo>
                  <a:lnTo>
                    <a:pt x="580316" y="524871"/>
                  </a:lnTo>
                  <a:lnTo>
                    <a:pt x="596344" y="514080"/>
                  </a:lnTo>
                  <a:lnTo>
                    <a:pt x="607157" y="498074"/>
                  </a:lnTo>
                  <a:lnTo>
                    <a:pt x="611124" y="478472"/>
                  </a:lnTo>
                  <a:lnTo>
                    <a:pt x="611124" y="50418"/>
                  </a:lnTo>
                  <a:lnTo>
                    <a:pt x="607157" y="30807"/>
                  </a:lnTo>
                  <a:lnTo>
                    <a:pt x="596344" y="14779"/>
                  </a:lnTo>
                  <a:lnTo>
                    <a:pt x="580316" y="3966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342" y="3719322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0" y="50418"/>
                  </a:moveTo>
                  <a:lnTo>
                    <a:pt x="3966" y="30807"/>
                  </a:lnTo>
                  <a:lnTo>
                    <a:pt x="14779" y="14779"/>
                  </a:lnTo>
                  <a:lnTo>
                    <a:pt x="30807" y="3966"/>
                  </a:lnTo>
                  <a:lnTo>
                    <a:pt x="50419" y="0"/>
                  </a:lnTo>
                  <a:lnTo>
                    <a:pt x="560705" y="0"/>
                  </a:lnTo>
                  <a:lnTo>
                    <a:pt x="580316" y="3966"/>
                  </a:lnTo>
                  <a:lnTo>
                    <a:pt x="596344" y="14779"/>
                  </a:lnTo>
                  <a:lnTo>
                    <a:pt x="607157" y="30807"/>
                  </a:lnTo>
                  <a:lnTo>
                    <a:pt x="611124" y="50418"/>
                  </a:lnTo>
                  <a:lnTo>
                    <a:pt x="611124" y="478472"/>
                  </a:lnTo>
                  <a:lnTo>
                    <a:pt x="607157" y="498074"/>
                  </a:lnTo>
                  <a:lnTo>
                    <a:pt x="596344" y="514080"/>
                  </a:lnTo>
                  <a:lnTo>
                    <a:pt x="580316" y="524871"/>
                  </a:lnTo>
                  <a:lnTo>
                    <a:pt x="560705" y="528827"/>
                  </a:lnTo>
                  <a:lnTo>
                    <a:pt x="50419" y="528827"/>
                  </a:lnTo>
                  <a:lnTo>
                    <a:pt x="30807" y="524871"/>
                  </a:lnTo>
                  <a:lnTo>
                    <a:pt x="14779" y="514080"/>
                  </a:lnTo>
                  <a:lnTo>
                    <a:pt x="3966" y="498074"/>
                  </a:lnTo>
                  <a:lnTo>
                    <a:pt x="0" y="478472"/>
                  </a:lnTo>
                  <a:lnTo>
                    <a:pt x="0" y="5041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22170" y="1536954"/>
              <a:ext cx="632460" cy="528955"/>
            </a:xfrm>
            <a:custGeom>
              <a:avLst/>
              <a:gdLst/>
              <a:ahLst/>
              <a:cxnLst/>
              <a:rect l="l" t="t" r="r" b="b"/>
              <a:pathLst>
                <a:path w="632460" h="528955">
                  <a:moveTo>
                    <a:pt x="582041" y="0"/>
                  </a:moveTo>
                  <a:lnTo>
                    <a:pt x="50418" y="0"/>
                  </a:lnTo>
                  <a:lnTo>
                    <a:pt x="30807" y="3966"/>
                  </a:lnTo>
                  <a:lnTo>
                    <a:pt x="14779" y="14779"/>
                  </a:lnTo>
                  <a:lnTo>
                    <a:pt x="3966" y="30807"/>
                  </a:lnTo>
                  <a:lnTo>
                    <a:pt x="0" y="50419"/>
                  </a:lnTo>
                  <a:lnTo>
                    <a:pt x="0" y="478409"/>
                  </a:lnTo>
                  <a:lnTo>
                    <a:pt x="3966" y="498020"/>
                  </a:lnTo>
                  <a:lnTo>
                    <a:pt x="14779" y="514048"/>
                  </a:lnTo>
                  <a:lnTo>
                    <a:pt x="30807" y="524861"/>
                  </a:lnTo>
                  <a:lnTo>
                    <a:pt x="50418" y="528828"/>
                  </a:lnTo>
                  <a:lnTo>
                    <a:pt x="582041" y="528828"/>
                  </a:lnTo>
                  <a:lnTo>
                    <a:pt x="601652" y="524861"/>
                  </a:lnTo>
                  <a:lnTo>
                    <a:pt x="617680" y="514048"/>
                  </a:lnTo>
                  <a:lnTo>
                    <a:pt x="628493" y="498020"/>
                  </a:lnTo>
                  <a:lnTo>
                    <a:pt x="632460" y="478409"/>
                  </a:lnTo>
                  <a:lnTo>
                    <a:pt x="632460" y="50419"/>
                  </a:lnTo>
                  <a:lnTo>
                    <a:pt x="628493" y="30807"/>
                  </a:lnTo>
                  <a:lnTo>
                    <a:pt x="617680" y="14779"/>
                  </a:lnTo>
                  <a:lnTo>
                    <a:pt x="601652" y="3966"/>
                  </a:lnTo>
                  <a:lnTo>
                    <a:pt x="582041" y="0"/>
                  </a:lnTo>
                  <a:close/>
                </a:path>
              </a:pathLst>
            </a:custGeom>
            <a:solidFill>
              <a:srgbClr val="08684E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2170" y="1536954"/>
              <a:ext cx="632460" cy="528955"/>
            </a:xfrm>
            <a:custGeom>
              <a:avLst/>
              <a:gdLst/>
              <a:ahLst/>
              <a:cxnLst/>
              <a:rect l="l" t="t" r="r" b="b"/>
              <a:pathLst>
                <a:path w="632460" h="528955">
                  <a:moveTo>
                    <a:pt x="0" y="50419"/>
                  </a:moveTo>
                  <a:lnTo>
                    <a:pt x="3966" y="30807"/>
                  </a:lnTo>
                  <a:lnTo>
                    <a:pt x="14779" y="14779"/>
                  </a:lnTo>
                  <a:lnTo>
                    <a:pt x="30807" y="3966"/>
                  </a:lnTo>
                  <a:lnTo>
                    <a:pt x="50418" y="0"/>
                  </a:lnTo>
                  <a:lnTo>
                    <a:pt x="582041" y="0"/>
                  </a:lnTo>
                  <a:lnTo>
                    <a:pt x="601652" y="3966"/>
                  </a:lnTo>
                  <a:lnTo>
                    <a:pt x="617680" y="14779"/>
                  </a:lnTo>
                  <a:lnTo>
                    <a:pt x="628493" y="30807"/>
                  </a:lnTo>
                  <a:lnTo>
                    <a:pt x="632460" y="50419"/>
                  </a:lnTo>
                  <a:lnTo>
                    <a:pt x="632460" y="478409"/>
                  </a:lnTo>
                  <a:lnTo>
                    <a:pt x="628493" y="498020"/>
                  </a:lnTo>
                  <a:lnTo>
                    <a:pt x="617680" y="514048"/>
                  </a:lnTo>
                  <a:lnTo>
                    <a:pt x="601652" y="524861"/>
                  </a:lnTo>
                  <a:lnTo>
                    <a:pt x="582041" y="528828"/>
                  </a:lnTo>
                  <a:lnTo>
                    <a:pt x="50418" y="528828"/>
                  </a:lnTo>
                  <a:lnTo>
                    <a:pt x="30807" y="524861"/>
                  </a:lnTo>
                  <a:lnTo>
                    <a:pt x="14779" y="514048"/>
                  </a:lnTo>
                  <a:lnTo>
                    <a:pt x="3966" y="498020"/>
                  </a:lnTo>
                  <a:lnTo>
                    <a:pt x="0" y="478409"/>
                  </a:lnTo>
                  <a:lnTo>
                    <a:pt x="0" y="50419"/>
                  </a:lnTo>
                  <a:close/>
                </a:path>
              </a:pathLst>
            </a:custGeom>
            <a:ln w="25907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89654" y="1613154"/>
              <a:ext cx="486409" cy="528955"/>
            </a:xfrm>
            <a:custGeom>
              <a:avLst/>
              <a:gdLst/>
              <a:ahLst/>
              <a:cxnLst/>
              <a:rect l="l" t="t" r="r" b="b"/>
              <a:pathLst>
                <a:path w="486410" h="528955">
                  <a:moveTo>
                    <a:pt x="439800" y="0"/>
                  </a:moveTo>
                  <a:lnTo>
                    <a:pt x="46355" y="0"/>
                  </a:lnTo>
                  <a:lnTo>
                    <a:pt x="28289" y="3635"/>
                  </a:lnTo>
                  <a:lnTo>
                    <a:pt x="13557" y="13557"/>
                  </a:lnTo>
                  <a:lnTo>
                    <a:pt x="3635" y="28289"/>
                  </a:lnTo>
                  <a:lnTo>
                    <a:pt x="0" y="46355"/>
                  </a:lnTo>
                  <a:lnTo>
                    <a:pt x="0" y="482473"/>
                  </a:lnTo>
                  <a:lnTo>
                    <a:pt x="3635" y="500538"/>
                  </a:lnTo>
                  <a:lnTo>
                    <a:pt x="13557" y="515270"/>
                  </a:lnTo>
                  <a:lnTo>
                    <a:pt x="28289" y="525192"/>
                  </a:lnTo>
                  <a:lnTo>
                    <a:pt x="46355" y="528828"/>
                  </a:lnTo>
                  <a:lnTo>
                    <a:pt x="439800" y="528828"/>
                  </a:lnTo>
                  <a:lnTo>
                    <a:pt x="457866" y="525192"/>
                  </a:lnTo>
                  <a:lnTo>
                    <a:pt x="472598" y="515270"/>
                  </a:lnTo>
                  <a:lnTo>
                    <a:pt x="482520" y="500538"/>
                  </a:lnTo>
                  <a:lnTo>
                    <a:pt x="486156" y="482473"/>
                  </a:lnTo>
                  <a:lnTo>
                    <a:pt x="486156" y="46355"/>
                  </a:lnTo>
                  <a:lnTo>
                    <a:pt x="482520" y="28289"/>
                  </a:lnTo>
                  <a:lnTo>
                    <a:pt x="472598" y="13557"/>
                  </a:lnTo>
                  <a:lnTo>
                    <a:pt x="457866" y="3635"/>
                  </a:lnTo>
                  <a:lnTo>
                    <a:pt x="439800" y="0"/>
                  </a:lnTo>
                  <a:close/>
                </a:path>
              </a:pathLst>
            </a:custGeom>
            <a:solidFill>
              <a:srgbClr val="08684E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89654" y="1613154"/>
              <a:ext cx="486409" cy="528955"/>
            </a:xfrm>
            <a:custGeom>
              <a:avLst/>
              <a:gdLst/>
              <a:ahLst/>
              <a:cxnLst/>
              <a:rect l="l" t="t" r="r" b="b"/>
              <a:pathLst>
                <a:path w="486410" h="528955">
                  <a:moveTo>
                    <a:pt x="0" y="46355"/>
                  </a:moveTo>
                  <a:lnTo>
                    <a:pt x="3635" y="28289"/>
                  </a:lnTo>
                  <a:lnTo>
                    <a:pt x="13557" y="13557"/>
                  </a:lnTo>
                  <a:lnTo>
                    <a:pt x="28289" y="3635"/>
                  </a:lnTo>
                  <a:lnTo>
                    <a:pt x="46355" y="0"/>
                  </a:lnTo>
                  <a:lnTo>
                    <a:pt x="439800" y="0"/>
                  </a:lnTo>
                  <a:lnTo>
                    <a:pt x="457866" y="3635"/>
                  </a:lnTo>
                  <a:lnTo>
                    <a:pt x="472598" y="13557"/>
                  </a:lnTo>
                  <a:lnTo>
                    <a:pt x="482520" y="28289"/>
                  </a:lnTo>
                  <a:lnTo>
                    <a:pt x="486156" y="46355"/>
                  </a:lnTo>
                  <a:lnTo>
                    <a:pt x="486156" y="482473"/>
                  </a:lnTo>
                  <a:lnTo>
                    <a:pt x="482520" y="500538"/>
                  </a:lnTo>
                  <a:lnTo>
                    <a:pt x="472598" y="515270"/>
                  </a:lnTo>
                  <a:lnTo>
                    <a:pt x="457866" y="525192"/>
                  </a:lnTo>
                  <a:lnTo>
                    <a:pt x="439800" y="528828"/>
                  </a:lnTo>
                  <a:lnTo>
                    <a:pt x="46355" y="528828"/>
                  </a:lnTo>
                  <a:lnTo>
                    <a:pt x="28289" y="525192"/>
                  </a:lnTo>
                  <a:lnTo>
                    <a:pt x="13557" y="515270"/>
                  </a:lnTo>
                  <a:lnTo>
                    <a:pt x="3635" y="500538"/>
                  </a:lnTo>
                  <a:lnTo>
                    <a:pt x="0" y="482473"/>
                  </a:lnTo>
                  <a:lnTo>
                    <a:pt x="0" y="46355"/>
                  </a:lnTo>
                  <a:close/>
                </a:path>
              </a:pathLst>
            </a:custGeom>
            <a:ln w="25908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71722" y="3720845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560704" y="0"/>
                  </a:moveTo>
                  <a:lnTo>
                    <a:pt x="50418" y="0"/>
                  </a:lnTo>
                  <a:lnTo>
                    <a:pt x="30807" y="3966"/>
                  </a:lnTo>
                  <a:lnTo>
                    <a:pt x="14779" y="14779"/>
                  </a:lnTo>
                  <a:lnTo>
                    <a:pt x="3966" y="30807"/>
                  </a:lnTo>
                  <a:lnTo>
                    <a:pt x="0" y="50418"/>
                  </a:lnTo>
                  <a:lnTo>
                    <a:pt x="0" y="478472"/>
                  </a:lnTo>
                  <a:lnTo>
                    <a:pt x="3966" y="498074"/>
                  </a:lnTo>
                  <a:lnTo>
                    <a:pt x="14779" y="514080"/>
                  </a:lnTo>
                  <a:lnTo>
                    <a:pt x="30807" y="524871"/>
                  </a:lnTo>
                  <a:lnTo>
                    <a:pt x="50418" y="528827"/>
                  </a:lnTo>
                  <a:lnTo>
                    <a:pt x="560704" y="528827"/>
                  </a:lnTo>
                  <a:lnTo>
                    <a:pt x="580316" y="524871"/>
                  </a:lnTo>
                  <a:lnTo>
                    <a:pt x="596344" y="514080"/>
                  </a:lnTo>
                  <a:lnTo>
                    <a:pt x="607157" y="498074"/>
                  </a:lnTo>
                  <a:lnTo>
                    <a:pt x="611124" y="478472"/>
                  </a:lnTo>
                  <a:lnTo>
                    <a:pt x="611124" y="50418"/>
                  </a:lnTo>
                  <a:lnTo>
                    <a:pt x="607157" y="30807"/>
                  </a:lnTo>
                  <a:lnTo>
                    <a:pt x="596344" y="14779"/>
                  </a:lnTo>
                  <a:lnTo>
                    <a:pt x="580316" y="3966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08684E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71722" y="3720845"/>
              <a:ext cx="611505" cy="528955"/>
            </a:xfrm>
            <a:custGeom>
              <a:avLst/>
              <a:gdLst/>
              <a:ahLst/>
              <a:cxnLst/>
              <a:rect l="l" t="t" r="r" b="b"/>
              <a:pathLst>
                <a:path w="611504" h="528954">
                  <a:moveTo>
                    <a:pt x="0" y="50418"/>
                  </a:moveTo>
                  <a:lnTo>
                    <a:pt x="3966" y="30807"/>
                  </a:lnTo>
                  <a:lnTo>
                    <a:pt x="14779" y="14779"/>
                  </a:lnTo>
                  <a:lnTo>
                    <a:pt x="30807" y="3966"/>
                  </a:lnTo>
                  <a:lnTo>
                    <a:pt x="50418" y="0"/>
                  </a:lnTo>
                  <a:lnTo>
                    <a:pt x="560704" y="0"/>
                  </a:lnTo>
                  <a:lnTo>
                    <a:pt x="580316" y="3966"/>
                  </a:lnTo>
                  <a:lnTo>
                    <a:pt x="596344" y="14779"/>
                  </a:lnTo>
                  <a:lnTo>
                    <a:pt x="607157" y="30807"/>
                  </a:lnTo>
                  <a:lnTo>
                    <a:pt x="611124" y="50418"/>
                  </a:lnTo>
                  <a:lnTo>
                    <a:pt x="611124" y="478472"/>
                  </a:lnTo>
                  <a:lnTo>
                    <a:pt x="607157" y="498074"/>
                  </a:lnTo>
                  <a:lnTo>
                    <a:pt x="596344" y="514080"/>
                  </a:lnTo>
                  <a:lnTo>
                    <a:pt x="580316" y="524871"/>
                  </a:lnTo>
                  <a:lnTo>
                    <a:pt x="560704" y="528827"/>
                  </a:lnTo>
                  <a:lnTo>
                    <a:pt x="50418" y="528827"/>
                  </a:lnTo>
                  <a:lnTo>
                    <a:pt x="30807" y="524871"/>
                  </a:lnTo>
                  <a:lnTo>
                    <a:pt x="14779" y="514080"/>
                  </a:lnTo>
                  <a:lnTo>
                    <a:pt x="3966" y="498074"/>
                  </a:lnTo>
                  <a:lnTo>
                    <a:pt x="0" y="478472"/>
                  </a:lnTo>
                  <a:lnTo>
                    <a:pt x="0" y="50418"/>
                  </a:lnTo>
                  <a:close/>
                </a:path>
              </a:pathLst>
            </a:custGeom>
            <a:ln w="25908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2486" y="3601973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0" y="205994"/>
                  </a:lnTo>
                  <a:lnTo>
                    <a:pt x="83057" y="205994"/>
                  </a:lnTo>
                  <a:lnTo>
                    <a:pt x="83057" y="691159"/>
                  </a:lnTo>
                  <a:lnTo>
                    <a:pt x="412750" y="691159"/>
                  </a:lnTo>
                  <a:lnTo>
                    <a:pt x="412750" y="774191"/>
                  </a:lnTo>
                  <a:lnTo>
                    <a:pt x="618744" y="680834"/>
                  </a:lnTo>
                  <a:lnTo>
                    <a:pt x="412750" y="587463"/>
                  </a:lnTo>
                  <a:lnTo>
                    <a:pt x="412750" y="670496"/>
                  </a:lnTo>
                  <a:lnTo>
                    <a:pt x="103631" y="670496"/>
                  </a:lnTo>
                  <a:lnTo>
                    <a:pt x="103631" y="205994"/>
                  </a:lnTo>
                  <a:lnTo>
                    <a:pt x="186689" y="205994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02486" y="3601973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186689" y="205994"/>
                  </a:lnTo>
                  <a:lnTo>
                    <a:pt x="103631" y="205994"/>
                  </a:lnTo>
                  <a:lnTo>
                    <a:pt x="103631" y="670496"/>
                  </a:lnTo>
                  <a:lnTo>
                    <a:pt x="412750" y="670496"/>
                  </a:lnTo>
                  <a:lnTo>
                    <a:pt x="412750" y="587463"/>
                  </a:lnTo>
                  <a:lnTo>
                    <a:pt x="618744" y="680834"/>
                  </a:lnTo>
                  <a:lnTo>
                    <a:pt x="412750" y="774191"/>
                  </a:lnTo>
                  <a:lnTo>
                    <a:pt x="412750" y="691159"/>
                  </a:lnTo>
                  <a:lnTo>
                    <a:pt x="83057" y="691159"/>
                  </a:lnTo>
                  <a:lnTo>
                    <a:pt x="83057" y="205994"/>
                  </a:lnTo>
                  <a:lnTo>
                    <a:pt x="0" y="205994"/>
                  </a:lnTo>
                  <a:lnTo>
                    <a:pt x="9334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87473" y="1868677"/>
              <a:ext cx="1655445" cy="1602740"/>
            </a:xfrm>
            <a:custGeom>
              <a:avLst/>
              <a:gdLst/>
              <a:ahLst/>
              <a:cxnLst/>
              <a:rect l="l" t="t" r="r" b="b"/>
              <a:pathLst>
                <a:path w="1655445" h="1602739">
                  <a:moveTo>
                    <a:pt x="4699" y="1187577"/>
                  </a:moveTo>
                  <a:lnTo>
                    <a:pt x="65785" y="1227074"/>
                  </a:lnTo>
                  <a:lnTo>
                    <a:pt x="168275" y="1242822"/>
                  </a:lnTo>
                  <a:lnTo>
                    <a:pt x="218566" y="1249426"/>
                  </a:lnTo>
                  <a:lnTo>
                    <a:pt x="244220" y="1252220"/>
                  </a:lnTo>
                  <a:lnTo>
                    <a:pt x="247395" y="1223391"/>
                  </a:lnTo>
                  <a:lnTo>
                    <a:pt x="222376" y="1220724"/>
                  </a:lnTo>
                  <a:lnTo>
                    <a:pt x="172465" y="1214120"/>
                  </a:lnTo>
                  <a:lnTo>
                    <a:pt x="121793" y="1206627"/>
                  </a:lnTo>
                  <a:lnTo>
                    <a:pt x="4699" y="1187577"/>
                  </a:lnTo>
                  <a:close/>
                </a:path>
                <a:path w="1655445" h="1602739">
                  <a:moveTo>
                    <a:pt x="332866" y="1230122"/>
                  </a:moveTo>
                  <a:lnTo>
                    <a:pt x="331850" y="1258951"/>
                  </a:lnTo>
                  <a:lnTo>
                    <a:pt x="363981" y="1260221"/>
                  </a:lnTo>
                  <a:lnTo>
                    <a:pt x="387222" y="1260221"/>
                  </a:lnTo>
                  <a:lnTo>
                    <a:pt x="432181" y="1258570"/>
                  </a:lnTo>
                  <a:lnTo>
                    <a:pt x="475488" y="1253871"/>
                  </a:lnTo>
                  <a:lnTo>
                    <a:pt x="516763" y="1246124"/>
                  </a:lnTo>
                  <a:lnTo>
                    <a:pt x="555751" y="1234821"/>
                  </a:lnTo>
                  <a:lnTo>
                    <a:pt x="564928" y="1231265"/>
                  </a:lnTo>
                  <a:lnTo>
                    <a:pt x="364997" y="1231265"/>
                  </a:lnTo>
                  <a:lnTo>
                    <a:pt x="332866" y="1230122"/>
                  </a:lnTo>
                  <a:close/>
                </a:path>
                <a:path w="1655445" h="1602739">
                  <a:moveTo>
                    <a:pt x="555625" y="1203960"/>
                  </a:moveTo>
                  <a:lnTo>
                    <a:pt x="510794" y="1217803"/>
                  </a:lnTo>
                  <a:lnTo>
                    <a:pt x="471804" y="1225169"/>
                  </a:lnTo>
                  <a:lnTo>
                    <a:pt x="430656" y="1229614"/>
                  </a:lnTo>
                  <a:lnTo>
                    <a:pt x="387350" y="1231265"/>
                  </a:lnTo>
                  <a:lnTo>
                    <a:pt x="564928" y="1231265"/>
                  </a:lnTo>
                  <a:lnTo>
                    <a:pt x="565912" y="1230884"/>
                  </a:lnTo>
                  <a:lnTo>
                    <a:pt x="555625" y="1203960"/>
                  </a:lnTo>
                  <a:close/>
                </a:path>
                <a:path w="1655445" h="1602739">
                  <a:moveTo>
                    <a:pt x="706627" y="967867"/>
                  </a:moveTo>
                  <a:lnTo>
                    <a:pt x="703960" y="1009142"/>
                  </a:lnTo>
                  <a:lnTo>
                    <a:pt x="695959" y="1057402"/>
                  </a:lnTo>
                  <a:lnTo>
                    <a:pt x="681989" y="1097153"/>
                  </a:lnTo>
                  <a:lnTo>
                    <a:pt x="650620" y="1141222"/>
                  </a:lnTo>
                  <a:lnTo>
                    <a:pt x="626490" y="1163701"/>
                  </a:lnTo>
                  <a:lnTo>
                    <a:pt x="645413" y="1185672"/>
                  </a:lnTo>
                  <a:lnTo>
                    <a:pt x="684149" y="1146556"/>
                  </a:lnTo>
                  <a:lnTo>
                    <a:pt x="707644" y="1110488"/>
                  </a:lnTo>
                  <a:lnTo>
                    <a:pt x="723645" y="1065784"/>
                  </a:lnTo>
                  <a:lnTo>
                    <a:pt x="732663" y="1013079"/>
                  </a:lnTo>
                  <a:lnTo>
                    <a:pt x="735583" y="969010"/>
                  </a:lnTo>
                  <a:lnTo>
                    <a:pt x="706627" y="967867"/>
                  </a:lnTo>
                  <a:close/>
                </a:path>
                <a:path w="1655445" h="1602739">
                  <a:moveTo>
                    <a:pt x="713485" y="649351"/>
                  </a:moveTo>
                  <a:lnTo>
                    <a:pt x="684657" y="652526"/>
                  </a:lnTo>
                  <a:lnTo>
                    <a:pt x="691769" y="716534"/>
                  </a:lnTo>
                  <a:lnTo>
                    <a:pt x="695578" y="752729"/>
                  </a:lnTo>
                  <a:lnTo>
                    <a:pt x="699007" y="788416"/>
                  </a:lnTo>
                  <a:lnTo>
                    <a:pt x="702056" y="823341"/>
                  </a:lnTo>
                  <a:lnTo>
                    <a:pt x="704469" y="857504"/>
                  </a:lnTo>
                  <a:lnTo>
                    <a:pt x="705865" y="882396"/>
                  </a:lnTo>
                  <a:lnTo>
                    <a:pt x="734694" y="880872"/>
                  </a:lnTo>
                  <a:lnTo>
                    <a:pt x="731012" y="821309"/>
                  </a:lnTo>
                  <a:lnTo>
                    <a:pt x="724407" y="749808"/>
                  </a:lnTo>
                  <a:lnTo>
                    <a:pt x="720597" y="713486"/>
                  </a:lnTo>
                  <a:lnTo>
                    <a:pt x="713485" y="649351"/>
                  </a:lnTo>
                  <a:close/>
                </a:path>
                <a:path w="1655445" h="1602739">
                  <a:moveTo>
                    <a:pt x="664082" y="332994"/>
                  </a:moveTo>
                  <a:lnTo>
                    <a:pt x="663324" y="359791"/>
                  </a:lnTo>
                  <a:lnTo>
                    <a:pt x="663447" y="392811"/>
                  </a:lnTo>
                  <a:lnTo>
                    <a:pt x="664590" y="426720"/>
                  </a:lnTo>
                  <a:lnTo>
                    <a:pt x="666622" y="461391"/>
                  </a:lnTo>
                  <a:lnTo>
                    <a:pt x="669163" y="496824"/>
                  </a:lnTo>
                  <a:lnTo>
                    <a:pt x="672210" y="533019"/>
                  </a:lnTo>
                  <a:lnTo>
                    <a:pt x="675513" y="566039"/>
                  </a:lnTo>
                  <a:lnTo>
                    <a:pt x="704341" y="563118"/>
                  </a:lnTo>
                  <a:lnTo>
                    <a:pt x="701039" y="530098"/>
                  </a:lnTo>
                  <a:lnTo>
                    <a:pt x="697991" y="494411"/>
                  </a:lnTo>
                  <a:lnTo>
                    <a:pt x="695451" y="459359"/>
                  </a:lnTo>
                  <a:lnTo>
                    <a:pt x="693546" y="425069"/>
                  </a:lnTo>
                  <a:lnTo>
                    <a:pt x="692403" y="391922"/>
                  </a:lnTo>
                  <a:lnTo>
                    <a:pt x="692276" y="359791"/>
                  </a:lnTo>
                  <a:lnTo>
                    <a:pt x="693038" y="333883"/>
                  </a:lnTo>
                  <a:lnTo>
                    <a:pt x="664082" y="332994"/>
                  </a:lnTo>
                  <a:close/>
                </a:path>
                <a:path w="1655445" h="1602739">
                  <a:moveTo>
                    <a:pt x="827151" y="66929"/>
                  </a:moveTo>
                  <a:lnTo>
                    <a:pt x="783844" y="89662"/>
                  </a:lnTo>
                  <a:lnTo>
                    <a:pt x="744601" y="117983"/>
                  </a:lnTo>
                  <a:lnTo>
                    <a:pt x="712977" y="151003"/>
                  </a:lnTo>
                  <a:lnTo>
                    <a:pt x="689609" y="192659"/>
                  </a:lnTo>
                  <a:lnTo>
                    <a:pt x="674624" y="241808"/>
                  </a:lnTo>
                  <a:lnTo>
                    <a:pt x="674115" y="244602"/>
                  </a:lnTo>
                  <a:lnTo>
                    <a:pt x="702690" y="249809"/>
                  </a:lnTo>
                  <a:lnTo>
                    <a:pt x="703199" y="247015"/>
                  </a:lnTo>
                  <a:lnTo>
                    <a:pt x="709168" y="223393"/>
                  </a:lnTo>
                  <a:lnTo>
                    <a:pt x="725804" y="183896"/>
                  </a:lnTo>
                  <a:lnTo>
                    <a:pt x="749553" y="153162"/>
                  </a:lnTo>
                  <a:lnTo>
                    <a:pt x="781303" y="125984"/>
                  </a:lnTo>
                  <a:lnTo>
                    <a:pt x="820165" y="102362"/>
                  </a:lnTo>
                  <a:lnTo>
                    <a:pt x="839596" y="93091"/>
                  </a:lnTo>
                  <a:lnTo>
                    <a:pt x="827151" y="66929"/>
                  </a:lnTo>
                  <a:close/>
                </a:path>
                <a:path w="1655445" h="1602739">
                  <a:moveTo>
                    <a:pt x="1142746" y="1524"/>
                  </a:moveTo>
                  <a:lnTo>
                    <a:pt x="1083944" y="5714"/>
                  </a:lnTo>
                  <a:lnTo>
                    <a:pt x="1023365" y="13081"/>
                  </a:lnTo>
                  <a:lnTo>
                    <a:pt x="964056" y="23622"/>
                  </a:lnTo>
                  <a:lnTo>
                    <a:pt x="911351" y="36576"/>
                  </a:lnTo>
                  <a:lnTo>
                    <a:pt x="918717" y="64643"/>
                  </a:lnTo>
                  <a:lnTo>
                    <a:pt x="942848" y="58166"/>
                  </a:lnTo>
                  <a:lnTo>
                    <a:pt x="970534" y="51816"/>
                  </a:lnTo>
                  <a:lnTo>
                    <a:pt x="1027938" y="41656"/>
                  </a:lnTo>
                  <a:lnTo>
                    <a:pt x="1086992" y="34544"/>
                  </a:lnTo>
                  <a:lnTo>
                    <a:pt x="1144397" y="30480"/>
                  </a:lnTo>
                  <a:lnTo>
                    <a:pt x="1142746" y="1524"/>
                  </a:lnTo>
                  <a:close/>
                </a:path>
                <a:path w="1655445" h="1602739">
                  <a:moveTo>
                    <a:pt x="1234693" y="0"/>
                  </a:moveTo>
                  <a:lnTo>
                    <a:pt x="1230502" y="0"/>
                  </a:lnTo>
                  <a:lnTo>
                    <a:pt x="1230376" y="28956"/>
                  </a:lnTo>
                  <a:lnTo>
                    <a:pt x="1234566" y="28956"/>
                  </a:lnTo>
                  <a:lnTo>
                    <a:pt x="1262634" y="29972"/>
                  </a:lnTo>
                  <a:lnTo>
                    <a:pt x="1316989" y="33401"/>
                  </a:lnTo>
                  <a:lnTo>
                    <a:pt x="1367281" y="39116"/>
                  </a:lnTo>
                  <a:lnTo>
                    <a:pt x="1412239" y="46863"/>
                  </a:lnTo>
                  <a:lnTo>
                    <a:pt x="1450721" y="56261"/>
                  </a:lnTo>
                  <a:lnTo>
                    <a:pt x="1455039" y="57785"/>
                  </a:lnTo>
                  <a:lnTo>
                    <a:pt x="1463928" y="30226"/>
                  </a:lnTo>
                  <a:lnTo>
                    <a:pt x="1417574" y="18414"/>
                  </a:lnTo>
                  <a:lnTo>
                    <a:pt x="1370838" y="10287"/>
                  </a:lnTo>
                  <a:lnTo>
                    <a:pt x="1319276" y="4572"/>
                  </a:lnTo>
                  <a:lnTo>
                    <a:pt x="1263650" y="1016"/>
                  </a:lnTo>
                  <a:lnTo>
                    <a:pt x="1234693" y="0"/>
                  </a:lnTo>
                  <a:close/>
                </a:path>
                <a:path w="1655445" h="1602739">
                  <a:moveTo>
                    <a:pt x="1544065" y="80010"/>
                  </a:moveTo>
                  <a:lnTo>
                    <a:pt x="1520571" y="96901"/>
                  </a:lnTo>
                  <a:lnTo>
                    <a:pt x="1526666" y="105410"/>
                  </a:lnTo>
                  <a:lnTo>
                    <a:pt x="1533074" y="116713"/>
                  </a:lnTo>
                  <a:lnTo>
                    <a:pt x="1547240" y="156337"/>
                  </a:lnTo>
                  <a:lnTo>
                    <a:pt x="1554606" y="204343"/>
                  </a:lnTo>
                  <a:lnTo>
                    <a:pt x="1555877" y="239776"/>
                  </a:lnTo>
                  <a:lnTo>
                    <a:pt x="1555496" y="258191"/>
                  </a:lnTo>
                  <a:lnTo>
                    <a:pt x="1554606" y="277114"/>
                  </a:lnTo>
                  <a:lnTo>
                    <a:pt x="1552828" y="296037"/>
                  </a:lnTo>
                  <a:lnTo>
                    <a:pt x="1551177" y="310769"/>
                  </a:lnTo>
                  <a:lnTo>
                    <a:pt x="1580006" y="314071"/>
                  </a:lnTo>
                  <a:lnTo>
                    <a:pt x="1581785" y="298577"/>
                  </a:lnTo>
                  <a:lnTo>
                    <a:pt x="1583436" y="278511"/>
                  </a:lnTo>
                  <a:lnTo>
                    <a:pt x="1584452" y="258826"/>
                  </a:lnTo>
                  <a:lnTo>
                    <a:pt x="1584832" y="239395"/>
                  </a:lnTo>
                  <a:lnTo>
                    <a:pt x="1584578" y="220218"/>
                  </a:lnTo>
                  <a:lnTo>
                    <a:pt x="1578737" y="165481"/>
                  </a:lnTo>
                  <a:lnTo>
                    <a:pt x="1564835" y="116586"/>
                  </a:lnTo>
                  <a:lnTo>
                    <a:pt x="1550162" y="88519"/>
                  </a:lnTo>
                  <a:lnTo>
                    <a:pt x="1544065" y="80010"/>
                  </a:lnTo>
                  <a:close/>
                </a:path>
                <a:path w="1655445" h="1602739">
                  <a:moveTo>
                    <a:pt x="1536318" y="394716"/>
                  </a:moveTo>
                  <a:lnTo>
                    <a:pt x="1522349" y="448310"/>
                  </a:lnTo>
                  <a:lnTo>
                    <a:pt x="1505203" y="499110"/>
                  </a:lnTo>
                  <a:lnTo>
                    <a:pt x="1486407" y="542925"/>
                  </a:lnTo>
                  <a:lnTo>
                    <a:pt x="1466977" y="577088"/>
                  </a:lnTo>
                  <a:lnTo>
                    <a:pt x="1449069" y="596392"/>
                  </a:lnTo>
                  <a:lnTo>
                    <a:pt x="1467992" y="618363"/>
                  </a:lnTo>
                  <a:lnTo>
                    <a:pt x="1498980" y="581152"/>
                  </a:lnTo>
                  <a:lnTo>
                    <a:pt x="1519427" y="540639"/>
                  </a:lnTo>
                  <a:lnTo>
                    <a:pt x="1538604" y="491998"/>
                  </a:lnTo>
                  <a:lnTo>
                    <a:pt x="1560702" y="418084"/>
                  </a:lnTo>
                  <a:lnTo>
                    <a:pt x="1564513" y="401066"/>
                  </a:lnTo>
                  <a:lnTo>
                    <a:pt x="1536318" y="394716"/>
                  </a:lnTo>
                  <a:close/>
                </a:path>
                <a:path w="1655445" h="1602739">
                  <a:moveTo>
                    <a:pt x="1378585" y="637540"/>
                  </a:moveTo>
                  <a:lnTo>
                    <a:pt x="1340230" y="651510"/>
                  </a:lnTo>
                  <a:lnTo>
                    <a:pt x="1278509" y="670179"/>
                  </a:lnTo>
                  <a:lnTo>
                    <a:pt x="1246886" y="679196"/>
                  </a:lnTo>
                  <a:lnTo>
                    <a:pt x="1215516" y="688594"/>
                  </a:lnTo>
                  <a:lnTo>
                    <a:pt x="1184655" y="699135"/>
                  </a:lnTo>
                  <a:lnTo>
                    <a:pt x="1158493" y="709422"/>
                  </a:lnTo>
                  <a:lnTo>
                    <a:pt x="1169162" y="736346"/>
                  </a:lnTo>
                  <a:lnTo>
                    <a:pt x="1194053" y="726440"/>
                  </a:lnTo>
                  <a:lnTo>
                    <a:pt x="1223772" y="716407"/>
                  </a:lnTo>
                  <a:lnTo>
                    <a:pt x="1254887" y="707009"/>
                  </a:lnTo>
                  <a:lnTo>
                    <a:pt x="1318387" y="688594"/>
                  </a:lnTo>
                  <a:lnTo>
                    <a:pt x="1349882" y="678815"/>
                  </a:lnTo>
                  <a:lnTo>
                    <a:pt x="1380236" y="668020"/>
                  </a:lnTo>
                  <a:lnTo>
                    <a:pt x="1389252" y="664337"/>
                  </a:lnTo>
                  <a:lnTo>
                    <a:pt x="1378585" y="637540"/>
                  </a:lnTo>
                  <a:close/>
                </a:path>
                <a:path w="1655445" h="1602739">
                  <a:moveTo>
                    <a:pt x="1080769" y="757682"/>
                  </a:moveTo>
                  <a:lnTo>
                    <a:pt x="1052576" y="793242"/>
                  </a:lnTo>
                  <a:lnTo>
                    <a:pt x="1030351" y="834263"/>
                  </a:lnTo>
                  <a:lnTo>
                    <a:pt x="1010157" y="881888"/>
                  </a:lnTo>
                  <a:lnTo>
                    <a:pt x="992631" y="933704"/>
                  </a:lnTo>
                  <a:lnTo>
                    <a:pt x="981582" y="973963"/>
                  </a:lnTo>
                  <a:lnTo>
                    <a:pt x="1009776" y="980567"/>
                  </a:lnTo>
                  <a:lnTo>
                    <a:pt x="1010412" y="977773"/>
                  </a:lnTo>
                  <a:lnTo>
                    <a:pt x="1020190" y="942594"/>
                  </a:lnTo>
                  <a:lnTo>
                    <a:pt x="1037081" y="892302"/>
                  </a:lnTo>
                  <a:lnTo>
                    <a:pt x="1056131" y="847217"/>
                  </a:lnTo>
                  <a:lnTo>
                    <a:pt x="1076960" y="808990"/>
                  </a:lnTo>
                  <a:lnTo>
                    <a:pt x="1100201" y="779145"/>
                  </a:lnTo>
                  <a:lnTo>
                    <a:pt x="1080769" y="757682"/>
                  </a:lnTo>
                  <a:close/>
                </a:path>
                <a:path w="1655445" h="1602739">
                  <a:moveTo>
                    <a:pt x="964564" y="1060450"/>
                  </a:moveTo>
                  <a:lnTo>
                    <a:pt x="961771" y="1080643"/>
                  </a:lnTo>
                  <a:lnTo>
                    <a:pt x="958596" y="1116203"/>
                  </a:lnTo>
                  <a:lnTo>
                    <a:pt x="957834" y="1133602"/>
                  </a:lnTo>
                  <a:lnTo>
                    <a:pt x="957579" y="1150366"/>
                  </a:lnTo>
                  <a:lnTo>
                    <a:pt x="958088" y="1166749"/>
                  </a:lnTo>
                  <a:lnTo>
                    <a:pt x="963040" y="1211707"/>
                  </a:lnTo>
                  <a:lnTo>
                    <a:pt x="974598" y="1250188"/>
                  </a:lnTo>
                  <a:lnTo>
                    <a:pt x="994537" y="1280160"/>
                  </a:lnTo>
                  <a:lnTo>
                    <a:pt x="995044" y="1280795"/>
                  </a:lnTo>
                  <a:lnTo>
                    <a:pt x="995679" y="1281430"/>
                  </a:lnTo>
                  <a:lnTo>
                    <a:pt x="1003935" y="1287907"/>
                  </a:lnTo>
                  <a:lnTo>
                    <a:pt x="1004697" y="1288542"/>
                  </a:lnTo>
                  <a:lnTo>
                    <a:pt x="1005586" y="1289050"/>
                  </a:lnTo>
                  <a:lnTo>
                    <a:pt x="1011809" y="1292225"/>
                  </a:lnTo>
                  <a:lnTo>
                    <a:pt x="1025016" y="1266444"/>
                  </a:lnTo>
                  <a:lnTo>
                    <a:pt x="1022534" y="1265174"/>
                  </a:lnTo>
                  <a:lnTo>
                    <a:pt x="1021968" y="1265174"/>
                  </a:lnTo>
                  <a:lnTo>
                    <a:pt x="1019555" y="1263650"/>
                  </a:lnTo>
                  <a:lnTo>
                    <a:pt x="1020023" y="1263650"/>
                  </a:lnTo>
                  <a:lnTo>
                    <a:pt x="1016618" y="1260983"/>
                  </a:lnTo>
                  <a:lnTo>
                    <a:pt x="1016126" y="1260983"/>
                  </a:lnTo>
                  <a:lnTo>
                    <a:pt x="1014349" y="1259205"/>
                  </a:lnTo>
                  <a:lnTo>
                    <a:pt x="1014503" y="1259205"/>
                  </a:lnTo>
                  <a:lnTo>
                    <a:pt x="1010792" y="1255141"/>
                  </a:lnTo>
                  <a:lnTo>
                    <a:pt x="1005966" y="1248029"/>
                  </a:lnTo>
                  <a:lnTo>
                    <a:pt x="991615" y="1207135"/>
                  </a:lnTo>
                  <a:lnTo>
                    <a:pt x="987043" y="1165987"/>
                  </a:lnTo>
                  <a:lnTo>
                    <a:pt x="986536" y="1150747"/>
                  </a:lnTo>
                  <a:lnTo>
                    <a:pt x="986789" y="1134872"/>
                  </a:lnTo>
                  <a:lnTo>
                    <a:pt x="987425" y="1118616"/>
                  </a:lnTo>
                  <a:lnTo>
                    <a:pt x="990473" y="1084707"/>
                  </a:lnTo>
                  <a:lnTo>
                    <a:pt x="993266" y="1064514"/>
                  </a:lnTo>
                  <a:lnTo>
                    <a:pt x="964564" y="1060450"/>
                  </a:lnTo>
                  <a:close/>
                </a:path>
                <a:path w="1655445" h="1602739">
                  <a:moveTo>
                    <a:pt x="1019555" y="1263650"/>
                  </a:moveTo>
                  <a:lnTo>
                    <a:pt x="1021968" y="1265174"/>
                  </a:lnTo>
                  <a:lnTo>
                    <a:pt x="1020903" y="1264339"/>
                  </a:lnTo>
                  <a:lnTo>
                    <a:pt x="1019555" y="1263650"/>
                  </a:lnTo>
                  <a:close/>
                </a:path>
                <a:path w="1655445" h="1602739">
                  <a:moveTo>
                    <a:pt x="1020903" y="1264339"/>
                  </a:moveTo>
                  <a:lnTo>
                    <a:pt x="1021968" y="1265174"/>
                  </a:lnTo>
                  <a:lnTo>
                    <a:pt x="1022534" y="1265174"/>
                  </a:lnTo>
                  <a:lnTo>
                    <a:pt x="1020903" y="1264339"/>
                  </a:lnTo>
                  <a:close/>
                </a:path>
                <a:path w="1655445" h="1602739">
                  <a:moveTo>
                    <a:pt x="1020023" y="1263650"/>
                  </a:moveTo>
                  <a:lnTo>
                    <a:pt x="1019555" y="1263650"/>
                  </a:lnTo>
                  <a:lnTo>
                    <a:pt x="1020903" y="1264339"/>
                  </a:lnTo>
                  <a:lnTo>
                    <a:pt x="1020023" y="1263650"/>
                  </a:lnTo>
                  <a:close/>
                </a:path>
                <a:path w="1655445" h="1602739">
                  <a:moveTo>
                    <a:pt x="1014349" y="1259205"/>
                  </a:moveTo>
                  <a:lnTo>
                    <a:pt x="1016126" y="1260983"/>
                  </a:lnTo>
                  <a:lnTo>
                    <a:pt x="1014891" y="1259630"/>
                  </a:lnTo>
                  <a:lnTo>
                    <a:pt x="1014349" y="1259205"/>
                  </a:lnTo>
                  <a:close/>
                </a:path>
                <a:path w="1655445" h="1602739">
                  <a:moveTo>
                    <a:pt x="1014891" y="1259630"/>
                  </a:moveTo>
                  <a:lnTo>
                    <a:pt x="1016126" y="1260983"/>
                  </a:lnTo>
                  <a:lnTo>
                    <a:pt x="1016618" y="1260983"/>
                  </a:lnTo>
                  <a:lnTo>
                    <a:pt x="1014891" y="1259630"/>
                  </a:lnTo>
                  <a:close/>
                </a:path>
                <a:path w="1655445" h="1602739">
                  <a:moveTo>
                    <a:pt x="1014503" y="1259205"/>
                  </a:moveTo>
                  <a:lnTo>
                    <a:pt x="1014349" y="1259205"/>
                  </a:lnTo>
                  <a:lnTo>
                    <a:pt x="1014891" y="1259630"/>
                  </a:lnTo>
                  <a:lnTo>
                    <a:pt x="1014503" y="1259205"/>
                  </a:lnTo>
                  <a:close/>
                </a:path>
                <a:path w="1655445" h="1602739">
                  <a:moveTo>
                    <a:pt x="1325499" y="1217676"/>
                  </a:moveTo>
                  <a:lnTo>
                    <a:pt x="1287652" y="1227328"/>
                  </a:lnTo>
                  <a:lnTo>
                    <a:pt x="1208786" y="1248283"/>
                  </a:lnTo>
                  <a:lnTo>
                    <a:pt x="1170431" y="1257808"/>
                  </a:lnTo>
                  <a:lnTo>
                    <a:pt x="1152016" y="1261872"/>
                  </a:lnTo>
                  <a:lnTo>
                    <a:pt x="1134364" y="1265555"/>
                  </a:lnTo>
                  <a:lnTo>
                    <a:pt x="1117346" y="1268603"/>
                  </a:lnTo>
                  <a:lnTo>
                    <a:pt x="1101852" y="1270762"/>
                  </a:lnTo>
                  <a:lnTo>
                    <a:pt x="1105915" y="1299464"/>
                  </a:lnTo>
                  <a:lnTo>
                    <a:pt x="1157859" y="1290320"/>
                  </a:lnTo>
                  <a:lnTo>
                    <a:pt x="1215643" y="1276477"/>
                  </a:lnTo>
                  <a:lnTo>
                    <a:pt x="1332738" y="1245616"/>
                  </a:lnTo>
                  <a:lnTo>
                    <a:pt x="1325499" y="1217676"/>
                  </a:lnTo>
                  <a:close/>
                </a:path>
                <a:path w="1655445" h="1602739">
                  <a:moveTo>
                    <a:pt x="1498074" y="1229717"/>
                  </a:moveTo>
                  <a:lnTo>
                    <a:pt x="1532254" y="1256157"/>
                  </a:lnTo>
                  <a:lnTo>
                    <a:pt x="1557274" y="1305814"/>
                  </a:lnTo>
                  <a:lnTo>
                    <a:pt x="1563115" y="1331976"/>
                  </a:lnTo>
                  <a:lnTo>
                    <a:pt x="1591817" y="1327531"/>
                  </a:lnTo>
                  <a:lnTo>
                    <a:pt x="1576577" y="1274318"/>
                  </a:lnTo>
                  <a:lnTo>
                    <a:pt x="1553717" y="1236599"/>
                  </a:lnTo>
                  <a:lnTo>
                    <a:pt x="1547755" y="1230122"/>
                  </a:lnTo>
                  <a:lnTo>
                    <a:pt x="1499362" y="1230122"/>
                  </a:lnTo>
                  <a:lnTo>
                    <a:pt x="1498074" y="1229717"/>
                  </a:lnTo>
                  <a:close/>
                </a:path>
                <a:path w="1655445" h="1602739">
                  <a:moveTo>
                    <a:pt x="1497329" y="1229360"/>
                  </a:moveTo>
                  <a:lnTo>
                    <a:pt x="1498074" y="1229717"/>
                  </a:lnTo>
                  <a:lnTo>
                    <a:pt x="1499362" y="1230122"/>
                  </a:lnTo>
                  <a:lnTo>
                    <a:pt x="1497329" y="1229360"/>
                  </a:lnTo>
                  <a:close/>
                </a:path>
                <a:path w="1655445" h="1602739">
                  <a:moveTo>
                    <a:pt x="1547053" y="1229360"/>
                  </a:moveTo>
                  <a:lnTo>
                    <a:pt x="1497329" y="1229360"/>
                  </a:lnTo>
                  <a:lnTo>
                    <a:pt x="1499362" y="1230122"/>
                  </a:lnTo>
                  <a:lnTo>
                    <a:pt x="1547755" y="1230122"/>
                  </a:lnTo>
                  <a:lnTo>
                    <a:pt x="1547053" y="1229360"/>
                  </a:lnTo>
                  <a:close/>
                </a:path>
                <a:path w="1655445" h="1602739">
                  <a:moveTo>
                    <a:pt x="1541943" y="1224534"/>
                  </a:moveTo>
                  <a:lnTo>
                    <a:pt x="1467485" y="1224534"/>
                  </a:lnTo>
                  <a:lnTo>
                    <a:pt x="1479677" y="1225423"/>
                  </a:lnTo>
                  <a:lnTo>
                    <a:pt x="1490472" y="1227328"/>
                  </a:lnTo>
                  <a:lnTo>
                    <a:pt x="1498074" y="1229717"/>
                  </a:lnTo>
                  <a:lnTo>
                    <a:pt x="1497329" y="1229360"/>
                  </a:lnTo>
                  <a:lnTo>
                    <a:pt x="1547053" y="1229360"/>
                  </a:lnTo>
                  <a:lnTo>
                    <a:pt x="1546352" y="1228598"/>
                  </a:lnTo>
                  <a:lnTo>
                    <a:pt x="1541943" y="1224534"/>
                  </a:lnTo>
                  <a:close/>
                </a:path>
                <a:path w="1655445" h="1602739">
                  <a:moveTo>
                    <a:pt x="1467485" y="1195578"/>
                  </a:moveTo>
                  <a:lnTo>
                    <a:pt x="1452244" y="1195578"/>
                  </a:lnTo>
                  <a:lnTo>
                    <a:pt x="1436242" y="1196594"/>
                  </a:lnTo>
                  <a:lnTo>
                    <a:pt x="1419478" y="1198499"/>
                  </a:lnTo>
                  <a:lnTo>
                    <a:pt x="1411986" y="1199642"/>
                  </a:lnTo>
                  <a:lnTo>
                    <a:pt x="1416303" y="1228344"/>
                  </a:lnTo>
                  <a:lnTo>
                    <a:pt x="1423797" y="1227201"/>
                  </a:lnTo>
                  <a:lnTo>
                    <a:pt x="1439417" y="1225423"/>
                  </a:lnTo>
                  <a:lnTo>
                    <a:pt x="1454023" y="1224534"/>
                  </a:lnTo>
                  <a:lnTo>
                    <a:pt x="1541943" y="1224534"/>
                  </a:lnTo>
                  <a:lnTo>
                    <a:pt x="1538224" y="1221105"/>
                  </a:lnTo>
                  <a:lnTo>
                    <a:pt x="1529461" y="1214247"/>
                  </a:lnTo>
                  <a:lnTo>
                    <a:pt x="1519427" y="1207770"/>
                  </a:lnTo>
                  <a:lnTo>
                    <a:pt x="1509902" y="1203198"/>
                  </a:lnTo>
                  <a:lnTo>
                    <a:pt x="1509140" y="1202944"/>
                  </a:lnTo>
                  <a:lnTo>
                    <a:pt x="1508505" y="1202690"/>
                  </a:lnTo>
                  <a:lnTo>
                    <a:pt x="1507743" y="1202436"/>
                  </a:lnTo>
                  <a:lnTo>
                    <a:pt x="1495171" y="1198753"/>
                  </a:lnTo>
                  <a:lnTo>
                    <a:pt x="1481709" y="1196594"/>
                  </a:lnTo>
                  <a:lnTo>
                    <a:pt x="1467485" y="1195578"/>
                  </a:lnTo>
                  <a:close/>
                </a:path>
                <a:path w="1655445" h="1602739">
                  <a:moveTo>
                    <a:pt x="1511300" y="1450086"/>
                  </a:moveTo>
                  <a:lnTo>
                    <a:pt x="1566544" y="1602232"/>
                  </a:lnTo>
                  <a:lnTo>
                    <a:pt x="1621879" y="1517523"/>
                  </a:lnTo>
                  <a:lnTo>
                    <a:pt x="1590928" y="1517523"/>
                  </a:lnTo>
                  <a:lnTo>
                    <a:pt x="1577091" y="1515999"/>
                  </a:lnTo>
                  <a:lnTo>
                    <a:pt x="1576451" y="1515999"/>
                  </a:lnTo>
                  <a:lnTo>
                    <a:pt x="1562100" y="1514348"/>
                  </a:lnTo>
                  <a:lnTo>
                    <a:pt x="1562607" y="1509776"/>
                  </a:lnTo>
                  <a:lnTo>
                    <a:pt x="1563289" y="1502683"/>
                  </a:lnTo>
                  <a:lnTo>
                    <a:pt x="1511300" y="1450086"/>
                  </a:lnTo>
                  <a:close/>
                </a:path>
                <a:path w="1655445" h="1602739">
                  <a:moveTo>
                    <a:pt x="1592027" y="1506235"/>
                  </a:moveTo>
                  <a:lnTo>
                    <a:pt x="1576546" y="1515939"/>
                  </a:lnTo>
                  <a:lnTo>
                    <a:pt x="1590928" y="1517523"/>
                  </a:lnTo>
                  <a:lnTo>
                    <a:pt x="1591437" y="1512570"/>
                  </a:lnTo>
                  <a:lnTo>
                    <a:pt x="1592027" y="1506235"/>
                  </a:lnTo>
                  <a:close/>
                </a:path>
                <a:path w="1655445" h="1602739">
                  <a:moveTo>
                    <a:pt x="1655064" y="1466723"/>
                  </a:moveTo>
                  <a:lnTo>
                    <a:pt x="1592027" y="1506235"/>
                  </a:lnTo>
                  <a:lnTo>
                    <a:pt x="1591437" y="1512570"/>
                  </a:lnTo>
                  <a:lnTo>
                    <a:pt x="1590928" y="1517523"/>
                  </a:lnTo>
                  <a:lnTo>
                    <a:pt x="1621879" y="1517523"/>
                  </a:lnTo>
                  <a:lnTo>
                    <a:pt x="1655064" y="1466723"/>
                  </a:lnTo>
                  <a:close/>
                </a:path>
                <a:path w="1655445" h="1602739">
                  <a:moveTo>
                    <a:pt x="1576546" y="1515939"/>
                  </a:moveTo>
                  <a:lnTo>
                    <a:pt x="1577091" y="1515999"/>
                  </a:lnTo>
                  <a:lnTo>
                    <a:pt x="1576546" y="1515939"/>
                  </a:lnTo>
                  <a:close/>
                </a:path>
                <a:path w="1655445" h="1602739">
                  <a:moveTo>
                    <a:pt x="1568577" y="1416177"/>
                  </a:moveTo>
                  <a:lnTo>
                    <a:pt x="1568559" y="1424686"/>
                  </a:lnTo>
                  <a:lnTo>
                    <a:pt x="1567306" y="1451991"/>
                  </a:lnTo>
                  <a:lnTo>
                    <a:pt x="1565402" y="1480693"/>
                  </a:lnTo>
                  <a:lnTo>
                    <a:pt x="1563289" y="1502683"/>
                  </a:lnTo>
                  <a:lnTo>
                    <a:pt x="1576372" y="1515919"/>
                  </a:lnTo>
                  <a:lnTo>
                    <a:pt x="1596263" y="1453261"/>
                  </a:lnTo>
                  <a:lnTo>
                    <a:pt x="1597532" y="1424686"/>
                  </a:lnTo>
                  <a:lnTo>
                    <a:pt x="1597532" y="1416431"/>
                  </a:lnTo>
                  <a:lnTo>
                    <a:pt x="1568577" y="1416177"/>
                  </a:lnTo>
                  <a:close/>
                </a:path>
                <a:path w="1655445" h="1602739">
                  <a:moveTo>
                    <a:pt x="1563289" y="1502683"/>
                  </a:moveTo>
                  <a:lnTo>
                    <a:pt x="1562607" y="1509776"/>
                  </a:lnTo>
                  <a:lnTo>
                    <a:pt x="1562100" y="1514348"/>
                  </a:lnTo>
                  <a:lnTo>
                    <a:pt x="1576372" y="1515919"/>
                  </a:lnTo>
                  <a:lnTo>
                    <a:pt x="1563289" y="1502683"/>
                  </a:lnTo>
                  <a:close/>
                </a:path>
              </a:pathLst>
            </a:custGeom>
            <a:solidFill>
              <a:srgbClr val="448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97253" y="3659835"/>
            <a:ext cx="149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05177" y="4412919"/>
            <a:ext cx="158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30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5880" y="870203"/>
            <a:ext cx="2949575" cy="3409315"/>
            <a:chOff x="4885880" y="870203"/>
            <a:chExt cx="2949575" cy="3409315"/>
          </a:xfrm>
        </p:grpSpPr>
        <p:sp>
          <p:nvSpPr>
            <p:cNvPr id="3" name="object 3"/>
            <p:cNvSpPr/>
            <p:nvPr/>
          </p:nvSpPr>
          <p:spPr>
            <a:xfrm>
              <a:off x="4933187" y="870203"/>
              <a:ext cx="2901695" cy="3372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3865" y="2888741"/>
              <a:ext cx="1176655" cy="1239520"/>
            </a:xfrm>
            <a:custGeom>
              <a:avLst/>
              <a:gdLst/>
              <a:ahLst/>
              <a:cxnLst/>
              <a:rect l="l" t="t" r="r" b="b"/>
              <a:pathLst>
                <a:path w="1176654" h="1239520">
                  <a:moveTo>
                    <a:pt x="1176527" y="0"/>
                  </a:moveTo>
                  <a:lnTo>
                    <a:pt x="0" y="0"/>
                  </a:lnTo>
                  <a:lnTo>
                    <a:pt x="0" y="1239012"/>
                  </a:lnTo>
                  <a:lnTo>
                    <a:pt x="1176527" y="1239012"/>
                  </a:lnTo>
                  <a:lnTo>
                    <a:pt x="1176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3865" y="2888741"/>
              <a:ext cx="1176655" cy="1239520"/>
            </a:xfrm>
            <a:custGeom>
              <a:avLst/>
              <a:gdLst/>
              <a:ahLst/>
              <a:cxnLst/>
              <a:rect l="l" t="t" r="r" b="b"/>
              <a:pathLst>
                <a:path w="1176654" h="1239520">
                  <a:moveTo>
                    <a:pt x="0" y="1239012"/>
                  </a:moveTo>
                  <a:lnTo>
                    <a:pt x="1176527" y="1239012"/>
                  </a:lnTo>
                  <a:lnTo>
                    <a:pt x="1176527" y="0"/>
                  </a:lnTo>
                  <a:lnTo>
                    <a:pt x="0" y="0"/>
                  </a:lnTo>
                  <a:lnTo>
                    <a:pt x="0" y="123901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8897" y="3492246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0" y="205993"/>
                  </a:lnTo>
                  <a:lnTo>
                    <a:pt x="83057" y="205993"/>
                  </a:lnTo>
                  <a:lnTo>
                    <a:pt x="83057" y="691159"/>
                  </a:lnTo>
                  <a:lnTo>
                    <a:pt x="412750" y="691159"/>
                  </a:lnTo>
                  <a:lnTo>
                    <a:pt x="412750" y="774191"/>
                  </a:lnTo>
                  <a:lnTo>
                    <a:pt x="618743" y="680834"/>
                  </a:lnTo>
                  <a:lnTo>
                    <a:pt x="412750" y="587463"/>
                  </a:lnTo>
                  <a:lnTo>
                    <a:pt x="412750" y="670509"/>
                  </a:lnTo>
                  <a:lnTo>
                    <a:pt x="103631" y="670509"/>
                  </a:lnTo>
                  <a:lnTo>
                    <a:pt x="103631" y="205993"/>
                  </a:lnTo>
                  <a:lnTo>
                    <a:pt x="186689" y="205993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8897" y="3492246"/>
              <a:ext cx="619125" cy="774700"/>
            </a:xfrm>
            <a:custGeom>
              <a:avLst/>
              <a:gdLst/>
              <a:ahLst/>
              <a:cxnLst/>
              <a:rect l="l" t="t" r="r" b="b"/>
              <a:pathLst>
                <a:path w="619125" h="774700">
                  <a:moveTo>
                    <a:pt x="93344" y="0"/>
                  </a:moveTo>
                  <a:lnTo>
                    <a:pt x="186689" y="205993"/>
                  </a:lnTo>
                  <a:lnTo>
                    <a:pt x="103631" y="205993"/>
                  </a:lnTo>
                  <a:lnTo>
                    <a:pt x="103631" y="670509"/>
                  </a:lnTo>
                  <a:lnTo>
                    <a:pt x="412750" y="670509"/>
                  </a:lnTo>
                  <a:lnTo>
                    <a:pt x="412750" y="587463"/>
                  </a:lnTo>
                  <a:lnTo>
                    <a:pt x="618743" y="680834"/>
                  </a:lnTo>
                  <a:lnTo>
                    <a:pt x="412750" y="774191"/>
                  </a:lnTo>
                  <a:lnTo>
                    <a:pt x="412750" y="691159"/>
                  </a:lnTo>
                  <a:lnTo>
                    <a:pt x="83057" y="691159"/>
                  </a:lnTo>
                  <a:lnTo>
                    <a:pt x="83057" y="205993"/>
                  </a:lnTo>
                  <a:lnTo>
                    <a:pt x="0" y="205993"/>
                  </a:lnTo>
                  <a:lnTo>
                    <a:pt x="93344" y="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30581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Anchor</a:t>
            </a:r>
            <a:r>
              <a:rPr spc="-75" dirty="0"/>
              <a:t> </a:t>
            </a:r>
            <a:r>
              <a:rPr spc="-5" dirty="0"/>
              <a:t>Localization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560" y="1250695"/>
            <a:ext cx="3402329" cy="22821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4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Locating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Anchor is</a:t>
            </a:r>
            <a:r>
              <a:rPr sz="2000" spc="-9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equivalent  to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Locating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any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one of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the  Antenna –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First</a:t>
            </a:r>
            <a:r>
              <a:rPr sz="2000" i="1" spc="-3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Antenna</a:t>
            </a:r>
            <a:endParaRPr sz="2000" dirty="0">
              <a:latin typeface="Carlito"/>
              <a:cs typeface="Carlito"/>
            </a:endParaRPr>
          </a:p>
          <a:p>
            <a:pPr marL="355600" marR="34290" indent="-343535">
              <a:lnSpc>
                <a:spcPts val="2160"/>
              </a:lnSpc>
              <a:spcBef>
                <a:spcPts val="123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Existing User Localization 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algorithms applied in</a:t>
            </a:r>
            <a:r>
              <a:rPr sz="2000" spc="-6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reverse</a:t>
            </a:r>
            <a:endParaRPr sz="2000" dirty="0">
              <a:latin typeface="Carlito"/>
              <a:cs typeface="Carlito"/>
            </a:endParaRPr>
          </a:p>
          <a:p>
            <a:pPr marL="355600" marR="60960" indent="-343535">
              <a:lnSpc>
                <a:spcPts val="2160"/>
              </a:lnSpc>
              <a:spcBef>
                <a:spcPts val="12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100s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of bot locations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to 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triangulate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the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First </a:t>
            </a: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Antenna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4046" y="3489452"/>
            <a:ext cx="565785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27117" y="1478280"/>
            <a:ext cx="2717165" cy="1779270"/>
            <a:chOff x="5027117" y="1478280"/>
            <a:chExt cx="2717165" cy="1779270"/>
          </a:xfrm>
        </p:grpSpPr>
        <p:sp>
          <p:nvSpPr>
            <p:cNvPr id="12" name="object 12"/>
            <p:cNvSpPr/>
            <p:nvPr/>
          </p:nvSpPr>
          <p:spPr>
            <a:xfrm>
              <a:off x="7424927" y="1478280"/>
              <a:ext cx="291084" cy="341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7117" y="2679522"/>
              <a:ext cx="574738" cy="577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4113" y="1764030"/>
              <a:ext cx="1947545" cy="1090295"/>
            </a:xfrm>
            <a:custGeom>
              <a:avLst/>
              <a:gdLst/>
              <a:ahLst/>
              <a:cxnLst/>
              <a:rect l="l" t="t" r="r" b="b"/>
              <a:pathLst>
                <a:path w="1947545" h="1090295">
                  <a:moveTo>
                    <a:pt x="0" y="1090041"/>
                  </a:moveTo>
                  <a:lnTo>
                    <a:pt x="1947290" y="0"/>
                  </a:lnTo>
                </a:path>
              </a:pathLst>
            </a:custGeom>
            <a:ln w="28956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4713" y="1771142"/>
              <a:ext cx="937260" cy="533400"/>
            </a:xfrm>
            <a:custGeom>
              <a:avLst/>
              <a:gdLst/>
              <a:ahLst/>
              <a:cxnLst/>
              <a:rect l="l" t="t" r="r" b="b"/>
              <a:pathLst>
                <a:path w="937259" h="533400">
                  <a:moveTo>
                    <a:pt x="76835" y="413639"/>
                  </a:moveTo>
                  <a:lnTo>
                    <a:pt x="67944" y="415925"/>
                  </a:lnTo>
                  <a:lnTo>
                    <a:pt x="0" y="530606"/>
                  </a:lnTo>
                  <a:lnTo>
                    <a:pt x="133350" y="533273"/>
                  </a:lnTo>
                  <a:lnTo>
                    <a:pt x="137444" y="529336"/>
                  </a:lnTo>
                  <a:lnTo>
                    <a:pt x="32131" y="529336"/>
                  </a:lnTo>
                  <a:lnTo>
                    <a:pt x="18034" y="504063"/>
                  </a:lnTo>
                  <a:lnTo>
                    <a:pt x="64713" y="478067"/>
                  </a:lnTo>
                  <a:lnTo>
                    <a:pt x="92837" y="430657"/>
                  </a:lnTo>
                  <a:lnTo>
                    <a:pt x="90551" y="421767"/>
                  </a:lnTo>
                  <a:lnTo>
                    <a:pt x="76835" y="413639"/>
                  </a:lnTo>
                  <a:close/>
                </a:path>
                <a:path w="937259" h="533400">
                  <a:moveTo>
                    <a:pt x="64713" y="478067"/>
                  </a:moveTo>
                  <a:lnTo>
                    <a:pt x="18034" y="504063"/>
                  </a:lnTo>
                  <a:lnTo>
                    <a:pt x="32131" y="529336"/>
                  </a:lnTo>
                  <a:lnTo>
                    <a:pt x="41711" y="524002"/>
                  </a:lnTo>
                  <a:lnTo>
                    <a:pt x="37464" y="524002"/>
                  </a:lnTo>
                  <a:lnTo>
                    <a:pt x="25273" y="502158"/>
                  </a:lnTo>
                  <a:lnTo>
                    <a:pt x="50422" y="502158"/>
                  </a:lnTo>
                  <a:lnTo>
                    <a:pt x="64713" y="478067"/>
                  </a:lnTo>
                  <a:close/>
                </a:path>
                <a:path w="937259" h="533400">
                  <a:moveTo>
                    <a:pt x="78996" y="503243"/>
                  </a:moveTo>
                  <a:lnTo>
                    <a:pt x="32131" y="529336"/>
                  </a:lnTo>
                  <a:lnTo>
                    <a:pt x="137444" y="529336"/>
                  </a:lnTo>
                  <a:lnTo>
                    <a:pt x="139954" y="526923"/>
                  </a:lnTo>
                  <a:lnTo>
                    <a:pt x="140208" y="510921"/>
                  </a:lnTo>
                  <a:lnTo>
                    <a:pt x="133858" y="504317"/>
                  </a:lnTo>
                  <a:lnTo>
                    <a:pt x="78996" y="503243"/>
                  </a:lnTo>
                  <a:close/>
                </a:path>
                <a:path w="937259" h="533400">
                  <a:moveTo>
                    <a:pt x="25273" y="502158"/>
                  </a:moveTo>
                  <a:lnTo>
                    <a:pt x="37464" y="524002"/>
                  </a:lnTo>
                  <a:lnTo>
                    <a:pt x="50124" y="502660"/>
                  </a:lnTo>
                  <a:lnTo>
                    <a:pt x="25273" y="502158"/>
                  </a:lnTo>
                  <a:close/>
                </a:path>
                <a:path w="937259" h="533400">
                  <a:moveTo>
                    <a:pt x="50124" y="502660"/>
                  </a:moveTo>
                  <a:lnTo>
                    <a:pt x="37464" y="524002"/>
                  </a:lnTo>
                  <a:lnTo>
                    <a:pt x="41711" y="524002"/>
                  </a:lnTo>
                  <a:lnTo>
                    <a:pt x="78996" y="503243"/>
                  </a:lnTo>
                  <a:lnTo>
                    <a:pt x="50124" y="502660"/>
                  </a:lnTo>
                  <a:close/>
                </a:path>
                <a:path w="937259" h="533400">
                  <a:moveTo>
                    <a:pt x="923163" y="0"/>
                  </a:moveTo>
                  <a:lnTo>
                    <a:pt x="64713" y="478067"/>
                  </a:lnTo>
                  <a:lnTo>
                    <a:pt x="50124" y="502660"/>
                  </a:lnTo>
                  <a:lnTo>
                    <a:pt x="78996" y="503243"/>
                  </a:lnTo>
                  <a:lnTo>
                    <a:pt x="937260" y="25400"/>
                  </a:lnTo>
                  <a:lnTo>
                    <a:pt x="923163" y="0"/>
                  </a:lnTo>
                  <a:close/>
                </a:path>
                <a:path w="937259" h="533400">
                  <a:moveTo>
                    <a:pt x="50422" y="502158"/>
                  </a:moveTo>
                  <a:lnTo>
                    <a:pt x="25273" y="502158"/>
                  </a:lnTo>
                  <a:lnTo>
                    <a:pt x="50124" y="502660"/>
                  </a:lnTo>
                  <a:lnTo>
                    <a:pt x="50422" y="502158"/>
                  </a:lnTo>
                  <a:close/>
                </a:path>
              </a:pathLst>
            </a:custGeom>
            <a:solidFill>
              <a:srgbClr val="004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1295" y="1647444"/>
              <a:ext cx="422909" cy="2400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4113" y="2853690"/>
              <a:ext cx="172720" cy="252095"/>
            </a:xfrm>
            <a:custGeom>
              <a:avLst/>
              <a:gdLst/>
              <a:ahLst/>
              <a:cxnLst/>
              <a:rect l="l" t="t" r="r" b="b"/>
              <a:pathLst>
                <a:path w="172720" h="252094">
                  <a:moveTo>
                    <a:pt x="0" y="0"/>
                  </a:moveTo>
                  <a:lnTo>
                    <a:pt x="172593" y="251714"/>
                  </a:lnTo>
                </a:path>
              </a:pathLst>
            </a:custGeom>
            <a:ln w="289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6762" y="2780919"/>
              <a:ext cx="81280" cy="254000"/>
            </a:xfrm>
            <a:custGeom>
              <a:avLst/>
              <a:gdLst/>
              <a:ahLst/>
              <a:cxnLst/>
              <a:rect l="l" t="t" r="r" b="b"/>
              <a:pathLst>
                <a:path w="81279" h="254000">
                  <a:moveTo>
                    <a:pt x="48513" y="0"/>
                  </a:moveTo>
                  <a:lnTo>
                    <a:pt x="71632" y="46114"/>
                  </a:lnTo>
                  <a:lnTo>
                    <a:pt x="80723" y="96391"/>
                  </a:lnTo>
                  <a:lnTo>
                    <a:pt x="76147" y="146980"/>
                  </a:lnTo>
                  <a:lnTo>
                    <a:pt x="58263" y="194027"/>
                  </a:lnTo>
                  <a:lnTo>
                    <a:pt x="27432" y="233680"/>
                  </a:lnTo>
                  <a:lnTo>
                    <a:pt x="7215" y="249467"/>
                  </a:lnTo>
                  <a:lnTo>
                    <a:pt x="0" y="253873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09158" y="2684475"/>
            <a:ext cx="3149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540" dirty="0">
                <a:latin typeface="UKIJ Tughra"/>
                <a:cs typeface="UKIJ Tughra"/>
              </a:rPr>
              <a:t>𝛽</a:t>
            </a:r>
            <a:r>
              <a:rPr sz="2175" spc="-810" baseline="-15325" dirty="0">
                <a:latin typeface="UKIJ Tughra"/>
                <a:cs typeface="UKIJ Tughra"/>
              </a:rPr>
              <a:t>1</a:t>
            </a:r>
            <a:endParaRPr sz="2175" baseline="-15325">
              <a:latin typeface="UKIJ Tughra"/>
              <a:cs typeface="UKIJ Tugh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5959" y="2882138"/>
            <a:ext cx="2665095" cy="963930"/>
          </a:xfrm>
          <a:custGeom>
            <a:avLst/>
            <a:gdLst/>
            <a:ahLst/>
            <a:cxnLst/>
            <a:rect l="l" t="t" r="r" b="b"/>
            <a:pathLst>
              <a:path w="2665095" h="963929">
                <a:moveTo>
                  <a:pt x="2473745" y="887582"/>
                </a:moveTo>
                <a:lnTo>
                  <a:pt x="2464562" y="963549"/>
                </a:lnTo>
                <a:lnTo>
                  <a:pt x="2665094" y="891921"/>
                </a:lnTo>
                <a:lnTo>
                  <a:pt x="2662405" y="890143"/>
                </a:lnTo>
                <a:lnTo>
                  <a:pt x="2492247" y="890143"/>
                </a:lnTo>
                <a:lnTo>
                  <a:pt x="2473745" y="887582"/>
                </a:lnTo>
                <a:close/>
              </a:path>
              <a:path w="2665095" h="963929">
                <a:moveTo>
                  <a:pt x="2478314" y="849782"/>
                </a:moveTo>
                <a:lnTo>
                  <a:pt x="2473745" y="887582"/>
                </a:lnTo>
                <a:lnTo>
                  <a:pt x="2492247" y="890143"/>
                </a:lnTo>
                <a:lnTo>
                  <a:pt x="2497582" y="852424"/>
                </a:lnTo>
                <a:lnTo>
                  <a:pt x="2488802" y="851154"/>
                </a:lnTo>
                <a:lnTo>
                  <a:pt x="2482849" y="851154"/>
                </a:lnTo>
                <a:lnTo>
                  <a:pt x="2478314" y="849782"/>
                </a:lnTo>
                <a:close/>
              </a:path>
              <a:path w="2665095" h="963929">
                <a:moveTo>
                  <a:pt x="2487421" y="774446"/>
                </a:moveTo>
                <a:lnTo>
                  <a:pt x="2478400" y="849077"/>
                </a:lnTo>
                <a:lnTo>
                  <a:pt x="2480176" y="849906"/>
                </a:lnTo>
                <a:lnTo>
                  <a:pt x="2497582" y="852424"/>
                </a:lnTo>
                <a:lnTo>
                  <a:pt x="2492247" y="890143"/>
                </a:lnTo>
                <a:lnTo>
                  <a:pt x="2662405" y="890143"/>
                </a:lnTo>
                <a:lnTo>
                  <a:pt x="2487421" y="774446"/>
                </a:lnTo>
                <a:close/>
              </a:path>
              <a:path w="2665095" h="963929">
                <a:moveTo>
                  <a:pt x="1766855" y="251713"/>
                </a:moveTo>
                <a:lnTo>
                  <a:pt x="1648587" y="251713"/>
                </a:lnTo>
                <a:lnTo>
                  <a:pt x="1656588" y="252603"/>
                </a:lnTo>
                <a:lnTo>
                  <a:pt x="1665732" y="253873"/>
                </a:lnTo>
                <a:lnTo>
                  <a:pt x="1704086" y="264413"/>
                </a:lnTo>
                <a:lnTo>
                  <a:pt x="1747139" y="284225"/>
                </a:lnTo>
                <a:lnTo>
                  <a:pt x="1793366" y="312038"/>
                </a:lnTo>
                <a:lnTo>
                  <a:pt x="1842389" y="346837"/>
                </a:lnTo>
                <a:lnTo>
                  <a:pt x="1893315" y="387223"/>
                </a:lnTo>
                <a:lnTo>
                  <a:pt x="1945513" y="432181"/>
                </a:lnTo>
                <a:lnTo>
                  <a:pt x="2024634" y="505079"/>
                </a:lnTo>
                <a:lnTo>
                  <a:pt x="2077212" y="555625"/>
                </a:lnTo>
                <a:lnTo>
                  <a:pt x="2227071" y="702691"/>
                </a:lnTo>
                <a:lnTo>
                  <a:pt x="2250313" y="725043"/>
                </a:lnTo>
                <a:lnTo>
                  <a:pt x="2294382" y="766191"/>
                </a:lnTo>
                <a:lnTo>
                  <a:pt x="2335530" y="802005"/>
                </a:lnTo>
                <a:lnTo>
                  <a:pt x="2372614" y="831215"/>
                </a:lnTo>
                <a:lnTo>
                  <a:pt x="2406268" y="853440"/>
                </a:lnTo>
                <a:lnTo>
                  <a:pt x="2452116" y="878840"/>
                </a:lnTo>
                <a:lnTo>
                  <a:pt x="2473745" y="887582"/>
                </a:lnTo>
                <a:lnTo>
                  <a:pt x="2478314" y="849782"/>
                </a:lnTo>
                <a:lnTo>
                  <a:pt x="2477389" y="849503"/>
                </a:lnTo>
                <a:lnTo>
                  <a:pt x="2478348" y="849503"/>
                </a:lnTo>
                <a:lnTo>
                  <a:pt x="2478400" y="849077"/>
                </a:lnTo>
                <a:lnTo>
                  <a:pt x="2469515" y="844931"/>
                </a:lnTo>
                <a:lnTo>
                  <a:pt x="2455671" y="837819"/>
                </a:lnTo>
                <a:lnTo>
                  <a:pt x="2411348" y="811657"/>
                </a:lnTo>
                <a:lnTo>
                  <a:pt x="2378583" y="787908"/>
                </a:lnTo>
                <a:lnTo>
                  <a:pt x="2340737" y="756412"/>
                </a:lnTo>
                <a:lnTo>
                  <a:pt x="2298954" y="718439"/>
                </a:lnTo>
                <a:lnTo>
                  <a:pt x="2253741" y="675386"/>
                </a:lnTo>
                <a:lnTo>
                  <a:pt x="2205609" y="628523"/>
                </a:lnTo>
                <a:lnTo>
                  <a:pt x="2103500" y="528193"/>
                </a:lnTo>
                <a:lnTo>
                  <a:pt x="2050668" y="477393"/>
                </a:lnTo>
                <a:lnTo>
                  <a:pt x="1997329" y="427609"/>
                </a:lnTo>
                <a:lnTo>
                  <a:pt x="1943862" y="380238"/>
                </a:lnTo>
                <a:lnTo>
                  <a:pt x="1891030" y="336295"/>
                </a:lnTo>
                <a:lnTo>
                  <a:pt x="1839214" y="297180"/>
                </a:lnTo>
                <a:lnTo>
                  <a:pt x="1788667" y="264032"/>
                </a:lnTo>
                <a:lnTo>
                  <a:pt x="1766855" y="251713"/>
                </a:lnTo>
                <a:close/>
              </a:path>
              <a:path w="2665095" h="963929">
                <a:moveTo>
                  <a:pt x="2478332" y="849639"/>
                </a:moveTo>
                <a:lnTo>
                  <a:pt x="2478314" y="849782"/>
                </a:lnTo>
                <a:lnTo>
                  <a:pt x="2482849" y="851154"/>
                </a:lnTo>
                <a:lnTo>
                  <a:pt x="2480176" y="849906"/>
                </a:lnTo>
                <a:lnTo>
                  <a:pt x="2478332" y="849639"/>
                </a:lnTo>
                <a:close/>
              </a:path>
              <a:path w="2665095" h="963929">
                <a:moveTo>
                  <a:pt x="2480176" y="849906"/>
                </a:moveTo>
                <a:lnTo>
                  <a:pt x="2482849" y="851154"/>
                </a:lnTo>
                <a:lnTo>
                  <a:pt x="2488802" y="851154"/>
                </a:lnTo>
                <a:lnTo>
                  <a:pt x="2480176" y="849906"/>
                </a:lnTo>
                <a:close/>
              </a:path>
              <a:path w="2665095" h="963929">
                <a:moveTo>
                  <a:pt x="2478400" y="849077"/>
                </a:moveTo>
                <a:lnTo>
                  <a:pt x="2478332" y="849639"/>
                </a:lnTo>
                <a:lnTo>
                  <a:pt x="2480176" y="849906"/>
                </a:lnTo>
                <a:lnTo>
                  <a:pt x="2478400" y="849077"/>
                </a:lnTo>
                <a:close/>
              </a:path>
              <a:path w="2665095" h="963929">
                <a:moveTo>
                  <a:pt x="2477389" y="849503"/>
                </a:moveTo>
                <a:lnTo>
                  <a:pt x="2478314" y="849782"/>
                </a:lnTo>
                <a:lnTo>
                  <a:pt x="2478332" y="849639"/>
                </a:lnTo>
                <a:lnTo>
                  <a:pt x="2477389" y="849503"/>
                </a:lnTo>
                <a:close/>
              </a:path>
              <a:path w="2665095" h="963929">
                <a:moveTo>
                  <a:pt x="2478348" y="849503"/>
                </a:moveTo>
                <a:lnTo>
                  <a:pt x="2477389" y="849503"/>
                </a:lnTo>
                <a:lnTo>
                  <a:pt x="2478332" y="849639"/>
                </a:lnTo>
                <a:lnTo>
                  <a:pt x="2478348" y="849503"/>
                </a:lnTo>
                <a:close/>
              </a:path>
              <a:path w="2665095" h="963929">
                <a:moveTo>
                  <a:pt x="32765" y="0"/>
                </a:moveTo>
                <a:lnTo>
                  <a:pt x="51180" y="106172"/>
                </a:lnTo>
                <a:lnTo>
                  <a:pt x="77088" y="149225"/>
                </a:lnTo>
                <a:lnTo>
                  <a:pt x="103124" y="192024"/>
                </a:lnTo>
                <a:lnTo>
                  <a:pt x="129793" y="234187"/>
                </a:lnTo>
                <a:lnTo>
                  <a:pt x="156717" y="275589"/>
                </a:lnTo>
                <a:lnTo>
                  <a:pt x="184276" y="316230"/>
                </a:lnTo>
                <a:lnTo>
                  <a:pt x="212343" y="355981"/>
                </a:lnTo>
                <a:lnTo>
                  <a:pt x="241300" y="394462"/>
                </a:lnTo>
                <a:lnTo>
                  <a:pt x="271017" y="431673"/>
                </a:lnTo>
                <a:lnTo>
                  <a:pt x="301498" y="467487"/>
                </a:lnTo>
                <a:lnTo>
                  <a:pt x="333120" y="501650"/>
                </a:lnTo>
                <a:lnTo>
                  <a:pt x="365887" y="534162"/>
                </a:lnTo>
                <a:lnTo>
                  <a:pt x="399668" y="564769"/>
                </a:lnTo>
                <a:lnTo>
                  <a:pt x="434848" y="593344"/>
                </a:lnTo>
                <a:lnTo>
                  <a:pt x="471550" y="619760"/>
                </a:lnTo>
                <a:lnTo>
                  <a:pt x="509777" y="644525"/>
                </a:lnTo>
                <a:lnTo>
                  <a:pt x="550163" y="668782"/>
                </a:lnTo>
                <a:lnTo>
                  <a:pt x="592581" y="692150"/>
                </a:lnTo>
                <a:lnTo>
                  <a:pt x="636651" y="714502"/>
                </a:lnTo>
                <a:lnTo>
                  <a:pt x="682116" y="735711"/>
                </a:lnTo>
                <a:lnTo>
                  <a:pt x="728726" y="755269"/>
                </a:lnTo>
                <a:lnTo>
                  <a:pt x="775842" y="773176"/>
                </a:lnTo>
                <a:lnTo>
                  <a:pt x="823467" y="789051"/>
                </a:lnTo>
                <a:lnTo>
                  <a:pt x="871346" y="802640"/>
                </a:lnTo>
                <a:lnTo>
                  <a:pt x="918971" y="813816"/>
                </a:lnTo>
                <a:lnTo>
                  <a:pt x="965962" y="822071"/>
                </a:lnTo>
                <a:lnTo>
                  <a:pt x="1012189" y="827278"/>
                </a:lnTo>
                <a:lnTo>
                  <a:pt x="1057148" y="829183"/>
                </a:lnTo>
                <a:lnTo>
                  <a:pt x="1079118" y="828802"/>
                </a:lnTo>
                <a:lnTo>
                  <a:pt x="1121917" y="825119"/>
                </a:lnTo>
                <a:lnTo>
                  <a:pt x="1162939" y="817245"/>
                </a:lnTo>
                <a:lnTo>
                  <a:pt x="1202689" y="803910"/>
                </a:lnTo>
                <a:lnTo>
                  <a:pt x="1225227" y="791083"/>
                </a:lnTo>
                <a:lnTo>
                  <a:pt x="1058037" y="791083"/>
                </a:lnTo>
                <a:lnTo>
                  <a:pt x="1037081" y="790702"/>
                </a:lnTo>
                <a:lnTo>
                  <a:pt x="994028" y="787400"/>
                </a:lnTo>
                <a:lnTo>
                  <a:pt x="949705" y="780796"/>
                </a:lnTo>
                <a:lnTo>
                  <a:pt x="904366" y="771652"/>
                </a:lnTo>
                <a:lnTo>
                  <a:pt x="858392" y="759714"/>
                </a:lnTo>
                <a:lnTo>
                  <a:pt x="789304" y="737489"/>
                </a:lnTo>
                <a:lnTo>
                  <a:pt x="743457" y="720217"/>
                </a:lnTo>
                <a:lnTo>
                  <a:pt x="698245" y="701167"/>
                </a:lnTo>
                <a:lnTo>
                  <a:pt x="653923" y="680593"/>
                </a:lnTo>
                <a:lnTo>
                  <a:pt x="610996" y="658749"/>
                </a:lnTo>
                <a:lnTo>
                  <a:pt x="569594" y="636016"/>
                </a:lnTo>
                <a:lnTo>
                  <a:pt x="530225" y="612394"/>
                </a:lnTo>
                <a:lnTo>
                  <a:pt x="493394" y="588644"/>
                </a:lnTo>
                <a:lnTo>
                  <a:pt x="458850" y="563753"/>
                </a:lnTo>
                <a:lnTo>
                  <a:pt x="425195" y="536575"/>
                </a:lnTo>
                <a:lnTo>
                  <a:pt x="392683" y="507111"/>
                </a:lnTo>
                <a:lnTo>
                  <a:pt x="361061" y="475869"/>
                </a:lnTo>
                <a:lnTo>
                  <a:pt x="330580" y="442722"/>
                </a:lnTo>
                <a:lnTo>
                  <a:pt x="300736" y="407924"/>
                </a:lnTo>
                <a:lnTo>
                  <a:pt x="271779" y="371601"/>
                </a:lnTo>
                <a:lnTo>
                  <a:pt x="243458" y="333882"/>
                </a:lnTo>
                <a:lnTo>
                  <a:pt x="215773" y="294894"/>
                </a:lnTo>
                <a:lnTo>
                  <a:pt x="188721" y="254888"/>
                </a:lnTo>
                <a:lnTo>
                  <a:pt x="162051" y="213741"/>
                </a:lnTo>
                <a:lnTo>
                  <a:pt x="135762" y="172085"/>
                </a:lnTo>
                <a:lnTo>
                  <a:pt x="109727" y="129667"/>
                </a:lnTo>
                <a:lnTo>
                  <a:pt x="84074" y="86741"/>
                </a:lnTo>
                <a:lnTo>
                  <a:pt x="32765" y="0"/>
                </a:lnTo>
                <a:close/>
              </a:path>
              <a:path w="2665095" h="963929">
                <a:moveTo>
                  <a:pt x="1648206" y="213741"/>
                </a:moveTo>
                <a:lnTo>
                  <a:pt x="1605788" y="219329"/>
                </a:lnTo>
                <a:lnTo>
                  <a:pt x="1567307" y="236728"/>
                </a:lnTo>
                <a:lnTo>
                  <a:pt x="1532509" y="263779"/>
                </a:lnTo>
                <a:lnTo>
                  <a:pt x="1501013" y="297814"/>
                </a:lnTo>
                <a:lnTo>
                  <a:pt x="1472056" y="337693"/>
                </a:lnTo>
                <a:lnTo>
                  <a:pt x="1444625" y="382143"/>
                </a:lnTo>
                <a:lnTo>
                  <a:pt x="1418081" y="429894"/>
                </a:lnTo>
                <a:lnTo>
                  <a:pt x="1392427" y="479298"/>
                </a:lnTo>
                <a:lnTo>
                  <a:pt x="1367027" y="529209"/>
                </a:lnTo>
                <a:lnTo>
                  <a:pt x="1341374" y="578357"/>
                </a:lnTo>
                <a:lnTo>
                  <a:pt x="1315339" y="625094"/>
                </a:lnTo>
                <a:lnTo>
                  <a:pt x="1288668" y="668147"/>
                </a:lnTo>
                <a:lnTo>
                  <a:pt x="1260982" y="705866"/>
                </a:lnTo>
                <a:lnTo>
                  <a:pt x="1232535" y="736981"/>
                </a:lnTo>
                <a:lnTo>
                  <a:pt x="1195069" y="765048"/>
                </a:lnTo>
                <a:lnTo>
                  <a:pt x="1154556" y="780161"/>
                </a:lnTo>
                <a:lnTo>
                  <a:pt x="1098295" y="789432"/>
                </a:lnTo>
                <a:lnTo>
                  <a:pt x="1058037" y="791083"/>
                </a:lnTo>
                <a:lnTo>
                  <a:pt x="1225227" y="791083"/>
                </a:lnTo>
                <a:lnTo>
                  <a:pt x="1257427" y="765810"/>
                </a:lnTo>
                <a:lnTo>
                  <a:pt x="1289939" y="730758"/>
                </a:lnTo>
                <a:lnTo>
                  <a:pt x="1319911" y="689864"/>
                </a:lnTo>
                <a:lnTo>
                  <a:pt x="1347977" y="644779"/>
                </a:lnTo>
                <a:lnTo>
                  <a:pt x="1374775" y="596519"/>
                </a:lnTo>
                <a:lnTo>
                  <a:pt x="1400810" y="546862"/>
                </a:lnTo>
                <a:lnTo>
                  <a:pt x="1426337" y="496569"/>
                </a:lnTo>
                <a:lnTo>
                  <a:pt x="1451990" y="447420"/>
                </a:lnTo>
                <a:lnTo>
                  <a:pt x="1477644" y="400938"/>
                </a:lnTo>
                <a:lnTo>
                  <a:pt x="1504188" y="358267"/>
                </a:lnTo>
                <a:lnTo>
                  <a:pt x="1531365" y="320929"/>
                </a:lnTo>
                <a:lnTo>
                  <a:pt x="1559560" y="290575"/>
                </a:lnTo>
                <a:lnTo>
                  <a:pt x="1595500" y="264413"/>
                </a:lnTo>
                <a:lnTo>
                  <a:pt x="1632839" y="252475"/>
                </a:lnTo>
                <a:lnTo>
                  <a:pt x="1648587" y="251713"/>
                </a:lnTo>
                <a:lnTo>
                  <a:pt x="1766855" y="251713"/>
                </a:lnTo>
                <a:lnTo>
                  <a:pt x="1764157" y="250189"/>
                </a:lnTo>
                <a:lnTo>
                  <a:pt x="1728342" y="233172"/>
                </a:lnTo>
                <a:lnTo>
                  <a:pt x="1681988" y="218186"/>
                </a:lnTo>
                <a:lnTo>
                  <a:pt x="1660143" y="214756"/>
                </a:lnTo>
                <a:lnTo>
                  <a:pt x="1648206" y="21374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30581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Anchor</a:t>
            </a:r>
            <a:r>
              <a:rPr spc="-75" dirty="0"/>
              <a:t> </a:t>
            </a:r>
            <a:r>
              <a:rPr spc="-5" dirty="0"/>
              <a:t>Localization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F1E12A2-D111-4C2C-AC30-87838C705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28750"/>
            <a:ext cx="4421389" cy="25908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8849653-A86D-43C5-A1C4-CC729C60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83" y="1546122"/>
            <a:ext cx="1287217" cy="3048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CFB61C3-66BE-4CDC-BA81-63A7E0DDE88D}"/>
              </a:ext>
            </a:extLst>
          </p:cNvPr>
          <p:cNvSpPr txBox="1"/>
          <p:nvPr/>
        </p:nvSpPr>
        <p:spPr>
          <a:xfrm>
            <a:off x="5181600" y="895350"/>
            <a:ext cx="164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 Location</a:t>
            </a:r>
            <a:r>
              <a:rPr lang="zh-CN" altLang="en-US" dirty="0"/>
              <a:t>：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49C21A-CD98-4F58-B205-AA86A702C8D5}"/>
              </a:ext>
            </a:extLst>
          </p:cNvPr>
          <p:cNvSpPr txBox="1"/>
          <p:nvPr/>
        </p:nvSpPr>
        <p:spPr>
          <a:xfrm>
            <a:off x="5181600" y="220567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Solution Space</a:t>
            </a:r>
            <a:r>
              <a:rPr lang="zh-CN" altLang="en-US" dirty="0"/>
              <a:t>：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25A1C9E-9982-4675-A990-8A1E7ABF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929750"/>
            <a:ext cx="3737248" cy="5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1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7029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 </a:t>
            </a:r>
            <a:r>
              <a:rPr dirty="0"/>
              <a:t>we locate each </a:t>
            </a:r>
            <a:r>
              <a:rPr spc="-5" dirty="0"/>
              <a:t>antenna </a:t>
            </a:r>
            <a:r>
              <a:rPr dirty="0"/>
              <a:t>in a </a:t>
            </a:r>
            <a:r>
              <a:rPr spc="-5" dirty="0"/>
              <a:t>similar</a:t>
            </a:r>
            <a:r>
              <a:rPr spc="-120" dirty="0"/>
              <a:t> </a:t>
            </a:r>
            <a:r>
              <a:rPr dirty="0"/>
              <a:t>way?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5BD0FC-E127-408D-80FE-E0FA651E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819150"/>
            <a:ext cx="3067050" cy="35805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507" y="3098292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507" y="2570988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507" y="2042160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507" y="1514855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41932" y="982980"/>
            <a:ext cx="4442460" cy="2647315"/>
            <a:chOff x="1741932" y="982980"/>
            <a:chExt cx="4442460" cy="2647315"/>
          </a:xfrm>
        </p:grpSpPr>
        <p:sp>
          <p:nvSpPr>
            <p:cNvPr id="7" name="object 7"/>
            <p:cNvSpPr/>
            <p:nvPr/>
          </p:nvSpPr>
          <p:spPr>
            <a:xfrm>
              <a:off x="1778508" y="987552"/>
              <a:ext cx="4369435" cy="2638425"/>
            </a:xfrm>
            <a:custGeom>
              <a:avLst/>
              <a:gdLst/>
              <a:ahLst/>
              <a:cxnLst/>
              <a:rect l="l" t="t" r="r" b="b"/>
              <a:pathLst>
                <a:path w="4369435" h="2638425">
                  <a:moveTo>
                    <a:pt x="0" y="0"/>
                  </a:moveTo>
                  <a:lnTo>
                    <a:pt x="4369308" y="0"/>
                  </a:lnTo>
                </a:path>
                <a:path w="4369435" h="2638425">
                  <a:moveTo>
                    <a:pt x="1092708" y="0"/>
                  </a:moveTo>
                  <a:lnTo>
                    <a:pt x="1092708" y="2638044"/>
                  </a:lnTo>
                </a:path>
                <a:path w="4369435" h="2638425">
                  <a:moveTo>
                    <a:pt x="2185416" y="0"/>
                  </a:moveTo>
                  <a:lnTo>
                    <a:pt x="2185416" y="2638044"/>
                  </a:lnTo>
                </a:path>
                <a:path w="4369435" h="2638425">
                  <a:moveTo>
                    <a:pt x="3276600" y="0"/>
                  </a:moveTo>
                  <a:lnTo>
                    <a:pt x="3276600" y="2638044"/>
                  </a:lnTo>
                </a:path>
                <a:path w="4369435" h="2638425">
                  <a:moveTo>
                    <a:pt x="4369308" y="0"/>
                  </a:moveTo>
                  <a:lnTo>
                    <a:pt x="4369308" y="263804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8508" y="987552"/>
              <a:ext cx="4369435" cy="2638425"/>
            </a:xfrm>
            <a:custGeom>
              <a:avLst/>
              <a:gdLst/>
              <a:ahLst/>
              <a:cxnLst/>
              <a:rect l="l" t="t" r="r" b="b"/>
              <a:pathLst>
                <a:path w="4369435" h="2638425">
                  <a:moveTo>
                    <a:pt x="0" y="2638044"/>
                  </a:moveTo>
                  <a:lnTo>
                    <a:pt x="0" y="0"/>
                  </a:lnTo>
                </a:path>
                <a:path w="4369435" h="2638425">
                  <a:moveTo>
                    <a:pt x="0" y="2638044"/>
                  </a:moveTo>
                  <a:lnTo>
                    <a:pt x="4369308" y="2638044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9270" y="1515618"/>
              <a:ext cx="4369435" cy="1714500"/>
            </a:xfrm>
            <a:custGeom>
              <a:avLst/>
              <a:gdLst/>
              <a:ahLst/>
              <a:cxnLst/>
              <a:rect l="l" t="t" r="r" b="b"/>
              <a:pathLst>
                <a:path w="4369435" h="1714500">
                  <a:moveTo>
                    <a:pt x="0" y="0"/>
                  </a:moveTo>
                  <a:lnTo>
                    <a:pt x="1092708" y="1054608"/>
                  </a:lnTo>
                  <a:lnTo>
                    <a:pt x="2183892" y="1714500"/>
                  </a:lnTo>
                  <a:lnTo>
                    <a:pt x="3276600" y="1714500"/>
                  </a:lnTo>
                  <a:lnTo>
                    <a:pt x="4369308" y="171450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1932" y="1478153"/>
              <a:ext cx="73152" cy="73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4640" y="2534285"/>
              <a:ext cx="73152" cy="73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7348" y="3194177"/>
              <a:ext cx="73151" cy="73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8532" y="3194177"/>
              <a:ext cx="73152" cy="73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11240" y="3194177"/>
              <a:ext cx="73152" cy="73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86383" y="847470"/>
            <a:ext cx="342265" cy="287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0.2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0.16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0.12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0.08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0.04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rlito"/>
              <a:cs typeface="Carlito"/>
            </a:endParaRPr>
          </a:p>
          <a:p>
            <a:pPr marR="5715" algn="r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721611" y="371835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4066" y="3687450"/>
            <a:ext cx="2345055" cy="5848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1059815" algn="l"/>
                <a:tab pos="2152015" algn="l"/>
              </a:tabLst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8	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6	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32</a:t>
            </a:r>
            <a:endParaRPr sz="1400">
              <a:latin typeface="Carlito"/>
              <a:cs typeface="Carlito"/>
            </a:endParaRPr>
          </a:p>
          <a:p>
            <a:pPr marL="1905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585858"/>
                </a:solidFill>
                <a:latin typeface="Carlito"/>
                <a:cs typeface="Carlito"/>
              </a:rPr>
              <a:t>Number of bot</a:t>
            </a:r>
            <a:r>
              <a:rPr sz="18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rlito"/>
                <a:cs typeface="Carlito"/>
              </a:rPr>
              <a:t>locations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6089" y="371835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64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5542" y="1015140"/>
            <a:ext cx="254000" cy="2768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585858"/>
                </a:solidFill>
                <a:latin typeface="Carlito"/>
                <a:cs typeface="Carlito"/>
              </a:rPr>
              <a:t>Median </a:t>
            </a:r>
            <a:r>
              <a:rPr sz="1800" spc="-10" dirty="0">
                <a:solidFill>
                  <a:srgbClr val="585858"/>
                </a:solidFill>
                <a:latin typeface="Carlito"/>
                <a:cs typeface="Carlito"/>
              </a:rPr>
              <a:t>Localization Error</a:t>
            </a:r>
            <a:r>
              <a:rPr sz="18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rlito"/>
                <a:cs typeface="Carlito"/>
              </a:rPr>
              <a:t>(m)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7029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 </a:t>
            </a:r>
            <a:r>
              <a:rPr dirty="0"/>
              <a:t>we locate each </a:t>
            </a:r>
            <a:r>
              <a:rPr spc="-5" dirty="0"/>
              <a:t>antenna </a:t>
            </a:r>
            <a:r>
              <a:rPr dirty="0"/>
              <a:t>in a </a:t>
            </a:r>
            <a:r>
              <a:rPr spc="-5" dirty="0"/>
              <a:t>similar</a:t>
            </a:r>
            <a:r>
              <a:rPr spc="-120" dirty="0"/>
              <a:t> </a:t>
            </a:r>
            <a:r>
              <a:rPr dirty="0"/>
              <a:t>way?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507" y="3098292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507" y="2570988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507" y="2042160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507" y="1514855"/>
            <a:ext cx="4369435" cy="0"/>
          </a:xfrm>
          <a:custGeom>
            <a:avLst/>
            <a:gdLst/>
            <a:ahLst/>
            <a:cxnLst/>
            <a:rect l="l" t="t" r="r" b="b"/>
            <a:pathLst>
              <a:path w="4369435">
                <a:moveTo>
                  <a:pt x="0" y="0"/>
                </a:moveTo>
                <a:lnTo>
                  <a:pt x="4369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41932" y="982980"/>
            <a:ext cx="5006340" cy="2647315"/>
            <a:chOff x="1741932" y="982980"/>
            <a:chExt cx="5006340" cy="2647315"/>
          </a:xfrm>
        </p:grpSpPr>
        <p:sp>
          <p:nvSpPr>
            <p:cNvPr id="7" name="object 7"/>
            <p:cNvSpPr/>
            <p:nvPr/>
          </p:nvSpPr>
          <p:spPr>
            <a:xfrm>
              <a:off x="1778508" y="987552"/>
              <a:ext cx="4369435" cy="2638425"/>
            </a:xfrm>
            <a:custGeom>
              <a:avLst/>
              <a:gdLst/>
              <a:ahLst/>
              <a:cxnLst/>
              <a:rect l="l" t="t" r="r" b="b"/>
              <a:pathLst>
                <a:path w="4369435" h="2638425">
                  <a:moveTo>
                    <a:pt x="0" y="0"/>
                  </a:moveTo>
                  <a:lnTo>
                    <a:pt x="4369308" y="0"/>
                  </a:lnTo>
                </a:path>
                <a:path w="4369435" h="2638425">
                  <a:moveTo>
                    <a:pt x="1092708" y="0"/>
                  </a:moveTo>
                  <a:lnTo>
                    <a:pt x="1092708" y="2638044"/>
                  </a:lnTo>
                </a:path>
                <a:path w="4369435" h="2638425">
                  <a:moveTo>
                    <a:pt x="2185416" y="0"/>
                  </a:moveTo>
                  <a:lnTo>
                    <a:pt x="2185416" y="2638044"/>
                  </a:lnTo>
                </a:path>
                <a:path w="4369435" h="2638425">
                  <a:moveTo>
                    <a:pt x="3276600" y="0"/>
                  </a:moveTo>
                  <a:lnTo>
                    <a:pt x="3276600" y="2638044"/>
                  </a:lnTo>
                </a:path>
                <a:path w="4369435" h="2638425">
                  <a:moveTo>
                    <a:pt x="4369308" y="0"/>
                  </a:moveTo>
                  <a:lnTo>
                    <a:pt x="4369308" y="263804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8508" y="987552"/>
              <a:ext cx="4369435" cy="2638425"/>
            </a:xfrm>
            <a:custGeom>
              <a:avLst/>
              <a:gdLst/>
              <a:ahLst/>
              <a:cxnLst/>
              <a:rect l="l" t="t" r="r" b="b"/>
              <a:pathLst>
                <a:path w="4369435" h="2638425">
                  <a:moveTo>
                    <a:pt x="0" y="2638044"/>
                  </a:moveTo>
                  <a:lnTo>
                    <a:pt x="0" y="0"/>
                  </a:lnTo>
                </a:path>
                <a:path w="4369435" h="2638425">
                  <a:moveTo>
                    <a:pt x="0" y="2638044"/>
                  </a:moveTo>
                  <a:lnTo>
                    <a:pt x="4369308" y="2638044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9270" y="1515618"/>
              <a:ext cx="4369435" cy="1714500"/>
            </a:xfrm>
            <a:custGeom>
              <a:avLst/>
              <a:gdLst/>
              <a:ahLst/>
              <a:cxnLst/>
              <a:rect l="l" t="t" r="r" b="b"/>
              <a:pathLst>
                <a:path w="4369435" h="1714500">
                  <a:moveTo>
                    <a:pt x="0" y="0"/>
                  </a:moveTo>
                  <a:lnTo>
                    <a:pt x="1092708" y="1054608"/>
                  </a:lnTo>
                  <a:lnTo>
                    <a:pt x="2183892" y="1714500"/>
                  </a:lnTo>
                  <a:lnTo>
                    <a:pt x="3276600" y="1714500"/>
                  </a:lnTo>
                  <a:lnTo>
                    <a:pt x="4369308" y="171450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1932" y="1478153"/>
              <a:ext cx="73152" cy="73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4640" y="2534285"/>
              <a:ext cx="73152" cy="73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7348" y="3194177"/>
              <a:ext cx="73151" cy="73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8532" y="3194177"/>
              <a:ext cx="73152" cy="73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11240" y="3194177"/>
              <a:ext cx="73152" cy="73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6678" y="3224022"/>
              <a:ext cx="561975" cy="0"/>
            </a:xfrm>
            <a:custGeom>
              <a:avLst/>
              <a:gdLst/>
              <a:ahLst/>
              <a:cxnLst/>
              <a:rect l="l" t="t" r="r" b="b"/>
              <a:pathLst>
                <a:path w="561975">
                  <a:moveTo>
                    <a:pt x="561594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11553" y="348703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6383" y="2959100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0.04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6383" y="847470"/>
            <a:ext cx="342265" cy="1823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0.2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0.16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0.12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0.08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1611" y="3718356"/>
            <a:ext cx="1208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900" algn="l"/>
              </a:tabLst>
            </a:pP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4	8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1308" y="371835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16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3761" y="3718356"/>
            <a:ext cx="1297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900" algn="l"/>
              </a:tabLst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2	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64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5542" y="1015140"/>
            <a:ext cx="254000" cy="2768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585858"/>
                </a:solidFill>
                <a:latin typeface="Carlito"/>
                <a:cs typeface="Carlito"/>
              </a:rPr>
              <a:t>Median </a:t>
            </a:r>
            <a:r>
              <a:rPr sz="1800" spc="-10" dirty="0">
                <a:solidFill>
                  <a:srgbClr val="585858"/>
                </a:solidFill>
                <a:latin typeface="Carlito"/>
                <a:cs typeface="Carlito"/>
              </a:rPr>
              <a:t>Localization Error</a:t>
            </a:r>
            <a:r>
              <a:rPr sz="18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rlito"/>
                <a:cs typeface="Carlito"/>
              </a:rPr>
              <a:t>(m)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0416" y="3971950"/>
            <a:ext cx="228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rlito"/>
                <a:cs typeface="Carlito"/>
              </a:rPr>
              <a:t>Number of bot</a:t>
            </a:r>
            <a:r>
              <a:rPr sz="1800" spc="-5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rlito"/>
                <a:cs typeface="Carlito"/>
              </a:rPr>
              <a:t>locations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7029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 </a:t>
            </a:r>
            <a:r>
              <a:rPr dirty="0"/>
              <a:t>we locate each </a:t>
            </a:r>
            <a:r>
              <a:rPr spc="-5" dirty="0"/>
              <a:t>antenna </a:t>
            </a:r>
            <a:r>
              <a:rPr dirty="0"/>
              <a:t>in a </a:t>
            </a:r>
            <a:r>
              <a:rPr spc="-5" dirty="0"/>
              <a:t>similar</a:t>
            </a:r>
            <a:r>
              <a:rPr spc="-120" dirty="0"/>
              <a:t> </a:t>
            </a:r>
            <a:r>
              <a:rPr dirty="0"/>
              <a:t>way?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47509" y="2913126"/>
            <a:ext cx="2132330" cy="70739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Localization</a:t>
            </a:r>
            <a:r>
              <a:rPr sz="2000" spc="-2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error</a:t>
            </a:r>
            <a:endParaRPr sz="2000">
              <a:latin typeface="Carlito"/>
              <a:cs typeface="Carlito"/>
            </a:endParaRPr>
          </a:p>
          <a:p>
            <a:pPr marL="206375">
              <a:lnSpc>
                <a:spcPct val="100000"/>
              </a:lnSpc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saturates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to</a:t>
            </a:r>
            <a:r>
              <a:rPr sz="2000" spc="-1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3cm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9976" y="4020311"/>
            <a:ext cx="8044180" cy="547370"/>
          </a:xfrm>
          <a:custGeom>
            <a:avLst/>
            <a:gdLst/>
            <a:ahLst/>
            <a:cxnLst/>
            <a:rect l="l" t="t" r="r" b="b"/>
            <a:pathLst>
              <a:path w="8044180" h="547370">
                <a:moveTo>
                  <a:pt x="7952485" y="0"/>
                </a:moveTo>
                <a:lnTo>
                  <a:pt x="91186" y="0"/>
                </a:lnTo>
                <a:lnTo>
                  <a:pt x="55694" y="7166"/>
                </a:lnTo>
                <a:lnTo>
                  <a:pt x="26709" y="26709"/>
                </a:lnTo>
                <a:lnTo>
                  <a:pt x="7166" y="55694"/>
                </a:lnTo>
                <a:lnTo>
                  <a:pt x="0" y="91185"/>
                </a:lnTo>
                <a:lnTo>
                  <a:pt x="0" y="455930"/>
                </a:lnTo>
                <a:lnTo>
                  <a:pt x="7166" y="491421"/>
                </a:lnTo>
                <a:lnTo>
                  <a:pt x="26709" y="520406"/>
                </a:lnTo>
                <a:lnTo>
                  <a:pt x="55694" y="539949"/>
                </a:lnTo>
                <a:lnTo>
                  <a:pt x="91186" y="547116"/>
                </a:lnTo>
                <a:lnTo>
                  <a:pt x="7952485" y="547116"/>
                </a:lnTo>
                <a:lnTo>
                  <a:pt x="7988004" y="539949"/>
                </a:lnTo>
                <a:lnTo>
                  <a:pt x="8016986" y="520406"/>
                </a:lnTo>
                <a:lnTo>
                  <a:pt x="8036514" y="491421"/>
                </a:lnTo>
                <a:lnTo>
                  <a:pt x="8043672" y="455930"/>
                </a:lnTo>
                <a:lnTo>
                  <a:pt x="8043672" y="91185"/>
                </a:lnTo>
                <a:lnTo>
                  <a:pt x="8036514" y="55694"/>
                </a:lnTo>
                <a:lnTo>
                  <a:pt x="8016986" y="26709"/>
                </a:lnTo>
                <a:lnTo>
                  <a:pt x="7988004" y="7166"/>
                </a:lnTo>
                <a:lnTo>
                  <a:pt x="79524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01623" y="4122216"/>
            <a:ext cx="7260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Does not meet mm-accurate requirement for antenna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713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Relative Antenna </a:t>
            </a:r>
            <a:r>
              <a:rPr spc="-10" dirty="0"/>
              <a:t>Localization:</a:t>
            </a:r>
            <a:r>
              <a:rPr spc="15" dirty="0"/>
              <a:t> </a:t>
            </a:r>
            <a:r>
              <a:rPr spc="-5" dirty="0"/>
              <a:t>LocAP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495" y="1250695"/>
            <a:ext cx="7329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LocAP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locates the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rest of anchor’s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antenna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relative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to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First</a:t>
            </a:r>
            <a:r>
              <a:rPr sz="2000" i="1" spc="8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Antenna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495" y="2104390"/>
            <a:ext cx="1273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Estimate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64822" y="2900884"/>
            <a:ext cx="598170" cy="363220"/>
            <a:chOff x="7164822" y="2900884"/>
            <a:chExt cx="598170" cy="363220"/>
          </a:xfrm>
        </p:grpSpPr>
        <p:sp>
          <p:nvSpPr>
            <p:cNvPr id="6" name="object 6"/>
            <p:cNvSpPr/>
            <p:nvPr/>
          </p:nvSpPr>
          <p:spPr>
            <a:xfrm>
              <a:off x="7164822" y="2900884"/>
              <a:ext cx="597862" cy="362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6422" y="2908553"/>
              <a:ext cx="551180" cy="307340"/>
            </a:xfrm>
            <a:custGeom>
              <a:avLst/>
              <a:gdLst/>
              <a:ahLst/>
              <a:cxnLst/>
              <a:rect l="l" t="t" r="r" b="b"/>
              <a:pathLst>
                <a:path w="551179" h="307339">
                  <a:moveTo>
                    <a:pt x="54736" y="226821"/>
                  </a:moveTo>
                  <a:lnTo>
                    <a:pt x="0" y="307085"/>
                  </a:lnTo>
                  <a:lnTo>
                    <a:pt x="97027" y="302640"/>
                  </a:lnTo>
                  <a:lnTo>
                    <a:pt x="86897" y="284479"/>
                  </a:lnTo>
                  <a:lnTo>
                    <a:pt x="70230" y="284479"/>
                  </a:lnTo>
                  <a:lnTo>
                    <a:pt x="56133" y="259079"/>
                  </a:lnTo>
                  <a:lnTo>
                    <a:pt x="68794" y="252024"/>
                  </a:lnTo>
                  <a:lnTo>
                    <a:pt x="54736" y="226821"/>
                  </a:lnTo>
                  <a:close/>
                </a:path>
                <a:path w="551179" h="307339">
                  <a:moveTo>
                    <a:pt x="68794" y="252024"/>
                  </a:moveTo>
                  <a:lnTo>
                    <a:pt x="56133" y="259079"/>
                  </a:lnTo>
                  <a:lnTo>
                    <a:pt x="70230" y="284479"/>
                  </a:lnTo>
                  <a:lnTo>
                    <a:pt x="82943" y="277391"/>
                  </a:lnTo>
                  <a:lnTo>
                    <a:pt x="68794" y="252024"/>
                  </a:lnTo>
                  <a:close/>
                </a:path>
                <a:path w="551179" h="307339">
                  <a:moveTo>
                    <a:pt x="82943" y="277391"/>
                  </a:moveTo>
                  <a:lnTo>
                    <a:pt x="70230" y="284479"/>
                  </a:lnTo>
                  <a:lnTo>
                    <a:pt x="86897" y="284479"/>
                  </a:lnTo>
                  <a:lnTo>
                    <a:pt x="82943" y="277391"/>
                  </a:lnTo>
                  <a:close/>
                </a:path>
                <a:path w="551179" h="307339">
                  <a:moveTo>
                    <a:pt x="467859" y="29617"/>
                  </a:moveTo>
                  <a:lnTo>
                    <a:pt x="68794" y="252024"/>
                  </a:lnTo>
                  <a:lnTo>
                    <a:pt x="82943" y="277391"/>
                  </a:lnTo>
                  <a:lnTo>
                    <a:pt x="481940" y="54903"/>
                  </a:lnTo>
                  <a:lnTo>
                    <a:pt x="467859" y="29617"/>
                  </a:lnTo>
                  <a:close/>
                </a:path>
                <a:path w="551179" h="307339">
                  <a:moveTo>
                    <a:pt x="535382" y="22606"/>
                  </a:moveTo>
                  <a:lnTo>
                    <a:pt x="480441" y="22606"/>
                  </a:lnTo>
                  <a:lnTo>
                    <a:pt x="494537" y="47878"/>
                  </a:lnTo>
                  <a:lnTo>
                    <a:pt x="481940" y="54903"/>
                  </a:lnTo>
                  <a:lnTo>
                    <a:pt x="496061" y="80263"/>
                  </a:lnTo>
                  <a:lnTo>
                    <a:pt x="535382" y="22606"/>
                  </a:lnTo>
                  <a:close/>
                </a:path>
                <a:path w="551179" h="307339">
                  <a:moveTo>
                    <a:pt x="480441" y="22606"/>
                  </a:moveTo>
                  <a:lnTo>
                    <a:pt x="467859" y="29617"/>
                  </a:lnTo>
                  <a:lnTo>
                    <a:pt x="481940" y="54903"/>
                  </a:lnTo>
                  <a:lnTo>
                    <a:pt x="494537" y="47878"/>
                  </a:lnTo>
                  <a:lnTo>
                    <a:pt x="480441" y="22606"/>
                  </a:lnTo>
                  <a:close/>
                </a:path>
                <a:path w="551179" h="307339">
                  <a:moveTo>
                    <a:pt x="550799" y="0"/>
                  </a:moveTo>
                  <a:lnTo>
                    <a:pt x="453771" y="4318"/>
                  </a:lnTo>
                  <a:lnTo>
                    <a:pt x="467859" y="29617"/>
                  </a:lnTo>
                  <a:lnTo>
                    <a:pt x="480441" y="22606"/>
                  </a:lnTo>
                  <a:lnTo>
                    <a:pt x="535382" y="22606"/>
                  </a:lnTo>
                  <a:lnTo>
                    <a:pt x="55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68616" y="3007233"/>
            <a:ext cx="173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45" dirty="0">
                <a:solidFill>
                  <a:srgbClr val="FF0000"/>
                </a:solidFill>
                <a:latin typeface="UKIJ Tughra"/>
                <a:cs typeface="UKIJ Tughra"/>
              </a:rPr>
              <a:t>𝑑</a:t>
            </a:r>
            <a:endParaRPr sz="2000">
              <a:latin typeface="UKIJ Tughra"/>
              <a:cs typeface="UKIJ Tugh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1105" y="3105150"/>
            <a:ext cx="1321435" cy="692785"/>
          </a:xfrm>
          <a:custGeom>
            <a:avLst/>
            <a:gdLst/>
            <a:ahLst/>
            <a:cxnLst/>
            <a:rect l="l" t="t" r="r" b="b"/>
            <a:pathLst>
              <a:path w="1321434" h="692785">
                <a:moveTo>
                  <a:pt x="1320927" y="0"/>
                </a:moveTo>
                <a:lnTo>
                  <a:pt x="0" y="692785"/>
                </a:lnTo>
              </a:path>
            </a:pathLst>
          </a:custGeom>
          <a:ln w="38100">
            <a:solidFill>
              <a:srgbClr val="00174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64553" y="3729329"/>
            <a:ext cx="1739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rlito"/>
                <a:cs typeface="Carlito"/>
              </a:rPr>
              <a:t>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880" y="2864357"/>
            <a:ext cx="1809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rlito"/>
                <a:cs typeface="Carlito"/>
              </a:rPr>
              <a:t>y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31764" y="3147060"/>
            <a:ext cx="855344" cy="736600"/>
            <a:chOff x="5731764" y="3147060"/>
            <a:chExt cx="855344" cy="736600"/>
          </a:xfrm>
        </p:grpSpPr>
        <p:sp>
          <p:nvSpPr>
            <p:cNvPr id="13" name="object 13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57912" y="0"/>
                  </a:move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845819" y="669036"/>
                  </a:move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57652" y="1973072"/>
            <a:ext cx="30645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5" dirty="0">
                <a:solidFill>
                  <a:srgbClr val="FF0000"/>
                </a:solidFill>
                <a:latin typeface="UKIJ Tughra"/>
                <a:cs typeface="UKIJ Tughra"/>
              </a:rPr>
              <a:t>𝑑</a:t>
            </a:r>
            <a:r>
              <a:rPr sz="2000" spc="105" dirty="0">
                <a:solidFill>
                  <a:srgbClr val="FF0000"/>
                </a:solidFill>
                <a:latin typeface="UKIJ Tughra"/>
                <a:cs typeface="UKIJ Tughra"/>
              </a:rPr>
              <a:t> </a:t>
            </a:r>
            <a:r>
              <a:rPr sz="2000" spc="-220" dirty="0">
                <a:latin typeface="UKIJ Tughra"/>
                <a:cs typeface="UKIJ Tughra"/>
              </a:rPr>
              <a:t>= </a:t>
            </a:r>
            <a:r>
              <a:rPr sz="2000" dirty="0">
                <a:latin typeface="Carlito"/>
                <a:cs typeface="Carlito"/>
              </a:rPr>
              <a:t>Antenna</a:t>
            </a:r>
            <a:r>
              <a:rPr sz="2000" spc="-1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Separation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200" dirty="0">
                <a:solidFill>
                  <a:srgbClr val="FF0000"/>
                </a:solidFill>
                <a:latin typeface="UKIJ Tughra"/>
                <a:cs typeface="UKIJ Tughra"/>
              </a:rPr>
              <a:t>Ψ </a:t>
            </a:r>
            <a:r>
              <a:rPr sz="2000" spc="-220" dirty="0">
                <a:latin typeface="UKIJ Tughra"/>
                <a:cs typeface="UKIJ Tughra"/>
              </a:rPr>
              <a:t>= </a:t>
            </a:r>
            <a:r>
              <a:rPr sz="2000" spc="-5" dirty="0">
                <a:latin typeface="Carlito"/>
                <a:cs typeface="Carlito"/>
              </a:rPr>
              <a:t>Deployment</a:t>
            </a:r>
            <a:r>
              <a:rPr sz="2000" spc="-3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Orientation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3526" y="1956054"/>
            <a:ext cx="182880" cy="722630"/>
          </a:xfrm>
          <a:custGeom>
            <a:avLst/>
            <a:gdLst/>
            <a:ahLst/>
            <a:cxnLst/>
            <a:rect l="l" t="t" r="r" b="b"/>
            <a:pathLst>
              <a:path w="182880" h="722630">
                <a:moveTo>
                  <a:pt x="182880" y="722376"/>
                </a:moveTo>
                <a:lnTo>
                  <a:pt x="147268" y="721173"/>
                </a:lnTo>
                <a:lnTo>
                  <a:pt x="118205" y="717899"/>
                </a:lnTo>
                <a:lnTo>
                  <a:pt x="98619" y="713053"/>
                </a:lnTo>
                <a:lnTo>
                  <a:pt x="91440" y="707135"/>
                </a:lnTo>
                <a:lnTo>
                  <a:pt x="91440" y="376427"/>
                </a:lnTo>
                <a:lnTo>
                  <a:pt x="84260" y="370510"/>
                </a:lnTo>
                <a:lnTo>
                  <a:pt x="64674" y="365664"/>
                </a:lnTo>
                <a:lnTo>
                  <a:pt x="35611" y="362390"/>
                </a:lnTo>
                <a:lnTo>
                  <a:pt x="0" y="361188"/>
                </a:lnTo>
                <a:lnTo>
                  <a:pt x="35611" y="359985"/>
                </a:lnTo>
                <a:lnTo>
                  <a:pt x="64674" y="356711"/>
                </a:lnTo>
                <a:lnTo>
                  <a:pt x="84260" y="351865"/>
                </a:lnTo>
                <a:lnTo>
                  <a:pt x="91440" y="345947"/>
                </a:lnTo>
                <a:lnTo>
                  <a:pt x="91440" y="15239"/>
                </a:lnTo>
                <a:lnTo>
                  <a:pt x="98619" y="9322"/>
                </a:lnTo>
                <a:lnTo>
                  <a:pt x="118205" y="4476"/>
                </a:lnTo>
                <a:lnTo>
                  <a:pt x="147268" y="1202"/>
                </a:lnTo>
                <a:lnTo>
                  <a:pt x="182880" y="0"/>
                </a:lnTo>
              </a:path>
            </a:pathLst>
          </a:custGeom>
          <a:ln w="28956">
            <a:solidFill>
              <a:srgbClr val="001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8800" y="2007336"/>
            <a:ext cx="1516773" cy="1446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713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Relative Antenna </a:t>
            </a:r>
            <a:r>
              <a:rPr spc="-10" dirty="0"/>
              <a:t>Localization:</a:t>
            </a:r>
            <a:r>
              <a:rPr spc="15" dirty="0"/>
              <a:t> </a:t>
            </a:r>
            <a:r>
              <a:rPr spc="-5" dirty="0"/>
              <a:t>LocAP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41846" y="2900884"/>
            <a:ext cx="1621155" cy="927735"/>
            <a:chOff x="6141846" y="2900884"/>
            <a:chExt cx="1621155" cy="927735"/>
          </a:xfrm>
        </p:grpSpPr>
        <p:sp>
          <p:nvSpPr>
            <p:cNvPr id="4" name="object 4"/>
            <p:cNvSpPr/>
            <p:nvPr/>
          </p:nvSpPr>
          <p:spPr>
            <a:xfrm>
              <a:off x="6160896" y="3611117"/>
              <a:ext cx="45085" cy="198120"/>
            </a:xfrm>
            <a:custGeom>
              <a:avLst/>
              <a:gdLst/>
              <a:ahLst/>
              <a:cxnLst/>
              <a:rect l="l" t="t" r="r" b="b"/>
              <a:pathLst>
                <a:path w="45085" h="198120">
                  <a:moveTo>
                    <a:pt x="44957" y="198119"/>
                  </a:moveTo>
                  <a:lnTo>
                    <a:pt x="44380" y="145536"/>
                  </a:lnTo>
                  <a:lnTo>
                    <a:pt x="36528" y="94249"/>
                  </a:lnTo>
                  <a:lnTo>
                    <a:pt x="21651" y="45368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4822" y="2900884"/>
              <a:ext cx="597862" cy="3628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6421" y="2908553"/>
              <a:ext cx="551180" cy="307340"/>
            </a:xfrm>
            <a:custGeom>
              <a:avLst/>
              <a:gdLst/>
              <a:ahLst/>
              <a:cxnLst/>
              <a:rect l="l" t="t" r="r" b="b"/>
              <a:pathLst>
                <a:path w="551179" h="307339">
                  <a:moveTo>
                    <a:pt x="54736" y="226821"/>
                  </a:moveTo>
                  <a:lnTo>
                    <a:pt x="0" y="307085"/>
                  </a:lnTo>
                  <a:lnTo>
                    <a:pt x="97027" y="302640"/>
                  </a:lnTo>
                  <a:lnTo>
                    <a:pt x="86897" y="284479"/>
                  </a:lnTo>
                  <a:lnTo>
                    <a:pt x="70230" y="284479"/>
                  </a:lnTo>
                  <a:lnTo>
                    <a:pt x="56133" y="259079"/>
                  </a:lnTo>
                  <a:lnTo>
                    <a:pt x="68794" y="252024"/>
                  </a:lnTo>
                  <a:lnTo>
                    <a:pt x="54736" y="226821"/>
                  </a:lnTo>
                  <a:close/>
                </a:path>
                <a:path w="551179" h="307339">
                  <a:moveTo>
                    <a:pt x="68794" y="252024"/>
                  </a:moveTo>
                  <a:lnTo>
                    <a:pt x="56133" y="259079"/>
                  </a:lnTo>
                  <a:lnTo>
                    <a:pt x="70230" y="284479"/>
                  </a:lnTo>
                  <a:lnTo>
                    <a:pt x="82943" y="277391"/>
                  </a:lnTo>
                  <a:lnTo>
                    <a:pt x="68794" y="252024"/>
                  </a:lnTo>
                  <a:close/>
                </a:path>
                <a:path w="551179" h="307339">
                  <a:moveTo>
                    <a:pt x="82943" y="277391"/>
                  </a:moveTo>
                  <a:lnTo>
                    <a:pt x="70230" y="284479"/>
                  </a:lnTo>
                  <a:lnTo>
                    <a:pt x="86897" y="284479"/>
                  </a:lnTo>
                  <a:lnTo>
                    <a:pt x="82943" y="277391"/>
                  </a:lnTo>
                  <a:close/>
                </a:path>
                <a:path w="551179" h="307339">
                  <a:moveTo>
                    <a:pt x="467859" y="29617"/>
                  </a:moveTo>
                  <a:lnTo>
                    <a:pt x="68794" y="252024"/>
                  </a:lnTo>
                  <a:lnTo>
                    <a:pt x="82943" y="277391"/>
                  </a:lnTo>
                  <a:lnTo>
                    <a:pt x="481940" y="54903"/>
                  </a:lnTo>
                  <a:lnTo>
                    <a:pt x="467859" y="29617"/>
                  </a:lnTo>
                  <a:close/>
                </a:path>
                <a:path w="551179" h="307339">
                  <a:moveTo>
                    <a:pt x="535382" y="22606"/>
                  </a:moveTo>
                  <a:lnTo>
                    <a:pt x="480441" y="22606"/>
                  </a:lnTo>
                  <a:lnTo>
                    <a:pt x="494537" y="47878"/>
                  </a:lnTo>
                  <a:lnTo>
                    <a:pt x="481940" y="54903"/>
                  </a:lnTo>
                  <a:lnTo>
                    <a:pt x="496061" y="80263"/>
                  </a:lnTo>
                  <a:lnTo>
                    <a:pt x="535382" y="22606"/>
                  </a:lnTo>
                  <a:close/>
                </a:path>
                <a:path w="551179" h="307339">
                  <a:moveTo>
                    <a:pt x="480441" y="22606"/>
                  </a:moveTo>
                  <a:lnTo>
                    <a:pt x="467859" y="29617"/>
                  </a:lnTo>
                  <a:lnTo>
                    <a:pt x="481940" y="54903"/>
                  </a:lnTo>
                  <a:lnTo>
                    <a:pt x="494537" y="47878"/>
                  </a:lnTo>
                  <a:lnTo>
                    <a:pt x="480441" y="22606"/>
                  </a:lnTo>
                  <a:close/>
                </a:path>
                <a:path w="551179" h="307339">
                  <a:moveTo>
                    <a:pt x="550799" y="0"/>
                  </a:moveTo>
                  <a:lnTo>
                    <a:pt x="453771" y="4318"/>
                  </a:lnTo>
                  <a:lnTo>
                    <a:pt x="467859" y="29617"/>
                  </a:lnTo>
                  <a:lnTo>
                    <a:pt x="480441" y="22606"/>
                  </a:lnTo>
                  <a:lnTo>
                    <a:pt x="535382" y="22606"/>
                  </a:lnTo>
                  <a:lnTo>
                    <a:pt x="55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68616" y="3007233"/>
            <a:ext cx="173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45" dirty="0">
                <a:solidFill>
                  <a:srgbClr val="FF0000"/>
                </a:solidFill>
                <a:latin typeface="UKIJ Tughra"/>
                <a:cs typeface="UKIJ Tughra"/>
              </a:rPr>
              <a:t>𝑑</a:t>
            </a:r>
            <a:endParaRPr sz="2000">
              <a:latin typeface="UKIJ Tughra"/>
              <a:cs typeface="UKIJ Tugh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01105" y="3105150"/>
            <a:ext cx="1321435" cy="692785"/>
          </a:xfrm>
          <a:custGeom>
            <a:avLst/>
            <a:gdLst/>
            <a:ahLst/>
            <a:cxnLst/>
            <a:rect l="l" t="t" r="r" b="b"/>
            <a:pathLst>
              <a:path w="1321434" h="692785">
                <a:moveTo>
                  <a:pt x="1320927" y="0"/>
                </a:moveTo>
                <a:lnTo>
                  <a:pt x="0" y="692785"/>
                </a:lnTo>
              </a:path>
            </a:pathLst>
          </a:custGeom>
          <a:ln w="38100">
            <a:solidFill>
              <a:srgbClr val="00174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66764" y="3473907"/>
            <a:ext cx="27178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</a:pPr>
            <a:r>
              <a:rPr sz="2000" spc="200" dirty="0">
                <a:solidFill>
                  <a:srgbClr val="FF0000"/>
                </a:solidFill>
                <a:latin typeface="UKIJ Tughra"/>
                <a:cs typeface="UKIJ Tughra"/>
              </a:rPr>
              <a:t>Ψ</a:t>
            </a:r>
            <a:endParaRPr sz="2000">
              <a:latin typeface="UKIJ Tughra"/>
              <a:cs typeface="UKIJ Tughra"/>
            </a:endParaRPr>
          </a:p>
          <a:p>
            <a:pPr marL="109855">
              <a:lnSpc>
                <a:spcPts val="3040"/>
              </a:lnSpc>
            </a:pPr>
            <a:r>
              <a:rPr sz="2700" dirty="0">
                <a:latin typeface="Carlito"/>
                <a:cs typeface="Carlito"/>
              </a:rPr>
              <a:t>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4880" y="2864357"/>
            <a:ext cx="1809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rlito"/>
                <a:cs typeface="Carlito"/>
              </a:rPr>
              <a:t>y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31764" y="3147060"/>
            <a:ext cx="855344" cy="736600"/>
            <a:chOff x="5731764" y="3147060"/>
            <a:chExt cx="855344" cy="736600"/>
          </a:xfrm>
        </p:grpSpPr>
        <p:sp>
          <p:nvSpPr>
            <p:cNvPr id="12" name="object 12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57912" y="0"/>
                  </a:move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845819" y="669036"/>
                  </a:move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776897" y="2260104"/>
            <a:ext cx="907110" cy="89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713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Relative Antenna </a:t>
            </a:r>
            <a:r>
              <a:rPr spc="-10" dirty="0"/>
              <a:t>Localization:</a:t>
            </a:r>
            <a:r>
              <a:rPr spc="15" dirty="0"/>
              <a:t> </a:t>
            </a:r>
            <a:r>
              <a:rPr spc="-5" dirty="0"/>
              <a:t>LocAP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495" y="1250695"/>
            <a:ext cx="42576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Leverage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phase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difference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across two  antennas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095" y="2652725"/>
            <a:ext cx="4309110" cy="60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3535">
              <a:lnSpc>
                <a:spcPts val="2290"/>
              </a:lnSpc>
              <a:spcBef>
                <a:spcPts val="1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81000" algn="l"/>
                <a:tab pos="3816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Recall, we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measured direction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of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First</a:t>
            </a:r>
            <a:endParaRPr sz="2000">
              <a:latin typeface="Carlito"/>
              <a:cs typeface="Carlito"/>
            </a:endParaRPr>
          </a:p>
          <a:p>
            <a:pPr marL="381000">
              <a:lnSpc>
                <a:spcPts val="2290"/>
              </a:lnSpc>
            </a:pP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Antenna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bot</a:t>
            </a:r>
            <a:r>
              <a:rPr sz="2000" spc="-6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250" dirty="0">
                <a:solidFill>
                  <a:srgbClr val="3E3E3E"/>
                </a:solidFill>
                <a:latin typeface="Carlito"/>
                <a:cs typeface="Carlito"/>
              </a:rPr>
              <a:t>(</a:t>
            </a:r>
            <a:r>
              <a:rPr sz="2000" spc="-250" dirty="0">
                <a:solidFill>
                  <a:srgbClr val="386F25"/>
                </a:solidFill>
                <a:latin typeface="UKIJ Tughra"/>
                <a:cs typeface="UKIJ Tughra"/>
              </a:rPr>
              <a:t>𝛽</a:t>
            </a:r>
            <a:r>
              <a:rPr sz="2175" spc="-375" baseline="-15325" dirty="0">
                <a:solidFill>
                  <a:srgbClr val="386F25"/>
                </a:solidFill>
                <a:latin typeface="UKIJ Tughra"/>
                <a:cs typeface="UKIJ Tughra"/>
              </a:rPr>
              <a:t>1</a:t>
            </a:r>
            <a:r>
              <a:rPr sz="2000" spc="-250" dirty="0">
                <a:solidFill>
                  <a:srgbClr val="3E3E3E"/>
                </a:solidFill>
                <a:latin typeface="Carlito"/>
                <a:cs typeface="Carlito"/>
              </a:rPr>
              <a:t>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41846" y="2900884"/>
            <a:ext cx="1621155" cy="927735"/>
            <a:chOff x="6141846" y="2900884"/>
            <a:chExt cx="1621155" cy="927735"/>
          </a:xfrm>
        </p:grpSpPr>
        <p:sp>
          <p:nvSpPr>
            <p:cNvPr id="6" name="object 6"/>
            <p:cNvSpPr/>
            <p:nvPr/>
          </p:nvSpPr>
          <p:spPr>
            <a:xfrm>
              <a:off x="6160896" y="3611117"/>
              <a:ext cx="45085" cy="198120"/>
            </a:xfrm>
            <a:custGeom>
              <a:avLst/>
              <a:gdLst/>
              <a:ahLst/>
              <a:cxnLst/>
              <a:rect l="l" t="t" r="r" b="b"/>
              <a:pathLst>
                <a:path w="45085" h="198120">
                  <a:moveTo>
                    <a:pt x="44957" y="198119"/>
                  </a:moveTo>
                  <a:lnTo>
                    <a:pt x="44380" y="145536"/>
                  </a:lnTo>
                  <a:lnTo>
                    <a:pt x="36528" y="94249"/>
                  </a:lnTo>
                  <a:lnTo>
                    <a:pt x="21651" y="45368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4822" y="2900884"/>
              <a:ext cx="597862" cy="3628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86421" y="2908553"/>
              <a:ext cx="551180" cy="307340"/>
            </a:xfrm>
            <a:custGeom>
              <a:avLst/>
              <a:gdLst/>
              <a:ahLst/>
              <a:cxnLst/>
              <a:rect l="l" t="t" r="r" b="b"/>
              <a:pathLst>
                <a:path w="551179" h="307339">
                  <a:moveTo>
                    <a:pt x="54736" y="226821"/>
                  </a:moveTo>
                  <a:lnTo>
                    <a:pt x="0" y="307085"/>
                  </a:lnTo>
                  <a:lnTo>
                    <a:pt x="97027" y="302640"/>
                  </a:lnTo>
                  <a:lnTo>
                    <a:pt x="86897" y="284479"/>
                  </a:lnTo>
                  <a:lnTo>
                    <a:pt x="70230" y="284479"/>
                  </a:lnTo>
                  <a:lnTo>
                    <a:pt x="56133" y="259079"/>
                  </a:lnTo>
                  <a:lnTo>
                    <a:pt x="68794" y="252024"/>
                  </a:lnTo>
                  <a:lnTo>
                    <a:pt x="54736" y="226821"/>
                  </a:lnTo>
                  <a:close/>
                </a:path>
                <a:path w="551179" h="307339">
                  <a:moveTo>
                    <a:pt x="68794" y="252024"/>
                  </a:moveTo>
                  <a:lnTo>
                    <a:pt x="56133" y="259079"/>
                  </a:lnTo>
                  <a:lnTo>
                    <a:pt x="70230" y="284479"/>
                  </a:lnTo>
                  <a:lnTo>
                    <a:pt x="82943" y="277391"/>
                  </a:lnTo>
                  <a:lnTo>
                    <a:pt x="68794" y="252024"/>
                  </a:lnTo>
                  <a:close/>
                </a:path>
                <a:path w="551179" h="307339">
                  <a:moveTo>
                    <a:pt x="82943" y="277391"/>
                  </a:moveTo>
                  <a:lnTo>
                    <a:pt x="70230" y="284479"/>
                  </a:lnTo>
                  <a:lnTo>
                    <a:pt x="86897" y="284479"/>
                  </a:lnTo>
                  <a:lnTo>
                    <a:pt x="82943" y="277391"/>
                  </a:lnTo>
                  <a:close/>
                </a:path>
                <a:path w="551179" h="307339">
                  <a:moveTo>
                    <a:pt x="467859" y="29617"/>
                  </a:moveTo>
                  <a:lnTo>
                    <a:pt x="68794" y="252024"/>
                  </a:lnTo>
                  <a:lnTo>
                    <a:pt x="82943" y="277391"/>
                  </a:lnTo>
                  <a:lnTo>
                    <a:pt x="481940" y="54903"/>
                  </a:lnTo>
                  <a:lnTo>
                    <a:pt x="467859" y="29617"/>
                  </a:lnTo>
                  <a:close/>
                </a:path>
                <a:path w="551179" h="307339">
                  <a:moveTo>
                    <a:pt x="535382" y="22606"/>
                  </a:moveTo>
                  <a:lnTo>
                    <a:pt x="480441" y="22606"/>
                  </a:lnTo>
                  <a:lnTo>
                    <a:pt x="494537" y="47878"/>
                  </a:lnTo>
                  <a:lnTo>
                    <a:pt x="481940" y="54903"/>
                  </a:lnTo>
                  <a:lnTo>
                    <a:pt x="496061" y="80263"/>
                  </a:lnTo>
                  <a:lnTo>
                    <a:pt x="535382" y="22606"/>
                  </a:lnTo>
                  <a:close/>
                </a:path>
                <a:path w="551179" h="307339">
                  <a:moveTo>
                    <a:pt x="480441" y="22606"/>
                  </a:moveTo>
                  <a:lnTo>
                    <a:pt x="467859" y="29617"/>
                  </a:lnTo>
                  <a:lnTo>
                    <a:pt x="481940" y="54903"/>
                  </a:lnTo>
                  <a:lnTo>
                    <a:pt x="494537" y="47878"/>
                  </a:lnTo>
                  <a:lnTo>
                    <a:pt x="480441" y="22606"/>
                  </a:lnTo>
                  <a:close/>
                </a:path>
                <a:path w="551179" h="307339">
                  <a:moveTo>
                    <a:pt x="550799" y="0"/>
                  </a:moveTo>
                  <a:lnTo>
                    <a:pt x="453771" y="4318"/>
                  </a:lnTo>
                  <a:lnTo>
                    <a:pt x="467859" y="29617"/>
                  </a:lnTo>
                  <a:lnTo>
                    <a:pt x="480441" y="22606"/>
                  </a:lnTo>
                  <a:lnTo>
                    <a:pt x="535382" y="22606"/>
                  </a:lnTo>
                  <a:lnTo>
                    <a:pt x="55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68616" y="3007233"/>
            <a:ext cx="173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45" dirty="0">
                <a:solidFill>
                  <a:srgbClr val="FF0000"/>
                </a:solidFill>
                <a:latin typeface="UKIJ Tughra"/>
                <a:cs typeface="UKIJ Tughra"/>
              </a:rPr>
              <a:t>𝑑</a:t>
            </a:r>
            <a:endParaRPr sz="2000">
              <a:latin typeface="UKIJ Tughra"/>
              <a:cs typeface="UKIJ Tugh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1105" y="3105150"/>
            <a:ext cx="1321435" cy="692785"/>
          </a:xfrm>
          <a:custGeom>
            <a:avLst/>
            <a:gdLst/>
            <a:ahLst/>
            <a:cxnLst/>
            <a:rect l="l" t="t" r="r" b="b"/>
            <a:pathLst>
              <a:path w="1321434" h="692785">
                <a:moveTo>
                  <a:pt x="1320927" y="0"/>
                </a:moveTo>
                <a:lnTo>
                  <a:pt x="0" y="692785"/>
                </a:lnTo>
              </a:path>
            </a:pathLst>
          </a:custGeom>
          <a:ln w="38100">
            <a:solidFill>
              <a:srgbClr val="00174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66764" y="3473907"/>
            <a:ext cx="27178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</a:pPr>
            <a:r>
              <a:rPr sz="2000" spc="200" dirty="0">
                <a:solidFill>
                  <a:srgbClr val="FF0000"/>
                </a:solidFill>
                <a:latin typeface="UKIJ Tughra"/>
                <a:cs typeface="UKIJ Tughra"/>
              </a:rPr>
              <a:t>Ψ</a:t>
            </a:r>
            <a:endParaRPr sz="2000">
              <a:latin typeface="UKIJ Tughra"/>
              <a:cs typeface="UKIJ Tughra"/>
            </a:endParaRPr>
          </a:p>
          <a:p>
            <a:pPr marL="109855">
              <a:lnSpc>
                <a:spcPts val="3040"/>
              </a:lnSpc>
            </a:pPr>
            <a:r>
              <a:rPr sz="2700" dirty="0">
                <a:latin typeface="Carlito"/>
                <a:cs typeface="Carlito"/>
              </a:rPr>
              <a:t>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4880" y="2864357"/>
            <a:ext cx="1809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rlito"/>
                <a:cs typeface="Carlito"/>
              </a:rPr>
              <a:t>y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31764" y="3147060"/>
            <a:ext cx="855344" cy="736600"/>
            <a:chOff x="5731764" y="3147060"/>
            <a:chExt cx="855344" cy="736600"/>
          </a:xfrm>
        </p:grpSpPr>
        <p:sp>
          <p:nvSpPr>
            <p:cNvPr id="14" name="object 14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57912" y="0"/>
                  </a:move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6336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845819" y="669036"/>
                  </a:move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776897" y="875082"/>
            <a:ext cx="1497965" cy="2277745"/>
            <a:chOff x="6776897" y="875082"/>
            <a:chExt cx="1497965" cy="2277745"/>
          </a:xfrm>
        </p:grpSpPr>
        <p:sp>
          <p:nvSpPr>
            <p:cNvPr id="17" name="object 17"/>
            <p:cNvSpPr/>
            <p:nvPr/>
          </p:nvSpPr>
          <p:spPr>
            <a:xfrm>
              <a:off x="6776897" y="2260104"/>
              <a:ext cx="907110" cy="892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86422" y="1326641"/>
              <a:ext cx="873760" cy="1725295"/>
            </a:xfrm>
            <a:custGeom>
              <a:avLst/>
              <a:gdLst/>
              <a:ahLst/>
              <a:cxnLst/>
              <a:rect l="l" t="t" r="r" b="b"/>
              <a:pathLst>
                <a:path w="873759" h="1725295">
                  <a:moveTo>
                    <a:pt x="0" y="1724787"/>
                  </a:moveTo>
                  <a:lnTo>
                    <a:pt x="873251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73468" y="2032253"/>
              <a:ext cx="533400" cy="1026160"/>
            </a:xfrm>
            <a:custGeom>
              <a:avLst/>
              <a:gdLst/>
              <a:ahLst/>
              <a:cxnLst/>
              <a:rect l="l" t="t" r="r" b="b"/>
              <a:pathLst>
                <a:path w="533400" h="1026160">
                  <a:moveTo>
                    <a:pt x="533273" y="133096"/>
                  </a:moveTo>
                  <a:lnTo>
                    <a:pt x="526097" y="19177"/>
                  </a:lnTo>
                  <a:lnTo>
                    <a:pt x="524891" y="0"/>
                  </a:lnTo>
                  <a:lnTo>
                    <a:pt x="413131" y="72771"/>
                  </a:lnTo>
                  <a:lnTo>
                    <a:pt x="411226" y="81661"/>
                  </a:lnTo>
                  <a:lnTo>
                    <a:pt x="415544" y="88392"/>
                  </a:lnTo>
                  <a:lnTo>
                    <a:pt x="419989" y="95123"/>
                  </a:lnTo>
                  <a:lnTo>
                    <a:pt x="428879" y="97028"/>
                  </a:lnTo>
                  <a:lnTo>
                    <a:pt x="475157" y="66852"/>
                  </a:lnTo>
                  <a:lnTo>
                    <a:pt x="0" y="1012698"/>
                  </a:lnTo>
                  <a:lnTo>
                    <a:pt x="25908" y="1025652"/>
                  </a:lnTo>
                  <a:lnTo>
                    <a:pt x="500900" y="79908"/>
                  </a:lnTo>
                  <a:lnTo>
                    <a:pt x="504317" y="134874"/>
                  </a:lnTo>
                  <a:lnTo>
                    <a:pt x="511175" y="140970"/>
                  </a:lnTo>
                  <a:lnTo>
                    <a:pt x="527177" y="139954"/>
                  </a:lnTo>
                  <a:lnTo>
                    <a:pt x="533273" y="133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59802" y="1329689"/>
              <a:ext cx="499745" cy="1532890"/>
            </a:xfrm>
            <a:custGeom>
              <a:avLst/>
              <a:gdLst/>
              <a:ahLst/>
              <a:cxnLst/>
              <a:rect l="l" t="t" r="r" b="b"/>
              <a:pathLst>
                <a:path w="499745" h="1532889">
                  <a:moveTo>
                    <a:pt x="0" y="1532763"/>
                  </a:moveTo>
                  <a:lnTo>
                    <a:pt x="499491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61783" y="2094610"/>
              <a:ext cx="175260" cy="422275"/>
            </a:xfrm>
            <a:custGeom>
              <a:avLst/>
              <a:gdLst/>
              <a:ahLst/>
              <a:cxnLst/>
              <a:rect l="l" t="t" r="r" b="b"/>
              <a:pathLst>
                <a:path w="175259" h="422275">
                  <a:moveTo>
                    <a:pt x="175006" y="130175"/>
                  </a:moveTo>
                  <a:lnTo>
                    <a:pt x="173228" y="122428"/>
                  </a:lnTo>
                  <a:lnTo>
                    <a:pt x="150863" y="23114"/>
                  </a:lnTo>
                  <a:lnTo>
                    <a:pt x="145669" y="0"/>
                  </a:lnTo>
                  <a:lnTo>
                    <a:pt x="46863" y="89662"/>
                  </a:lnTo>
                  <a:lnTo>
                    <a:pt x="46355" y="98806"/>
                  </a:lnTo>
                  <a:lnTo>
                    <a:pt x="51816" y="104775"/>
                  </a:lnTo>
                  <a:lnTo>
                    <a:pt x="57150" y="110744"/>
                  </a:lnTo>
                  <a:lnTo>
                    <a:pt x="66294" y="111125"/>
                  </a:lnTo>
                  <a:lnTo>
                    <a:pt x="72263" y="105791"/>
                  </a:lnTo>
                  <a:lnTo>
                    <a:pt x="107035" y="74218"/>
                  </a:lnTo>
                  <a:lnTo>
                    <a:pt x="0" y="413004"/>
                  </a:lnTo>
                  <a:lnTo>
                    <a:pt x="27686" y="421767"/>
                  </a:lnTo>
                  <a:lnTo>
                    <a:pt x="134645" y="82905"/>
                  </a:lnTo>
                  <a:lnTo>
                    <a:pt x="145034" y="128778"/>
                  </a:lnTo>
                  <a:lnTo>
                    <a:pt x="146812" y="136525"/>
                  </a:lnTo>
                  <a:lnTo>
                    <a:pt x="154559" y="141478"/>
                  </a:lnTo>
                  <a:lnTo>
                    <a:pt x="170053" y="137922"/>
                  </a:lnTo>
                  <a:lnTo>
                    <a:pt x="175006" y="1301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36966" y="875082"/>
              <a:ext cx="437710" cy="432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713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Relative Antenna </a:t>
            </a:r>
            <a:r>
              <a:rPr spc="-10" dirty="0"/>
              <a:t>Localization:</a:t>
            </a:r>
            <a:r>
              <a:rPr spc="15" dirty="0"/>
              <a:t> </a:t>
            </a:r>
            <a:r>
              <a:rPr spc="-5" dirty="0"/>
              <a:t>LocAP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095" y="2652725"/>
            <a:ext cx="4309110" cy="60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3535">
              <a:lnSpc>
                <a:spcPts val="2290"/>
              </a:lnSpc>
              <a:spcBef>
                <a:spcPts val="10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81000" algn="l"/>
                <a:tab pos="3816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Recall, we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measured direction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of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First</a:t>
            </a:r>
            <a:endParaRPr sz="2000" dirty="0">
              <a:latin typeface="Carlito"/>
              <a:cs typeface="Carlito"/>
            </a:endParaRPr>
          </a:p>
          <a:p>
            <a:pPr marL="381000">
              <a:lnSpc>
                <a:spcPts val="2290"/>
              </a:lnSpc>
            </a:pP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Antenna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bot</a:t>
            </a:r>
            <a:r>
              <a:rPr sz="2000" spc="-6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250" dirty="0">
                <a:solidFill>
                  <a:srgbClr val="3E3E3E"/>
                </a:solidFill>
                <a:latin typeface="Carlito"/>
                <a:cs typeface="Carlito"/>
              </a:rPr>
              <a:t>(</a:t>
            </a:r>
            <a:r>
              <a:rPr sz="2000" spc="-250" dirty="0">
                <a:solidFill>
                  <a:srgbClr val="386F25"/>
                </a:solidFill>
                <a:latin typeface="UKIJ Tughra"/>
                <a:cs typeface="UKIJ Tughra"/>
              </a:rPr>
              <a:t>𝛽</a:t>
            </a:r>
            <a:r>
              <a:rPr sz="2175" spc="-375" baseline="-15325" dirty="0">
                <a:solidFill>
                  <a:srgbClr val="386F25"/>
                </a:solidFill>
                <a:latin typeface="UKIJ Tughra"/>
                <a:cs typeface="UKIJ Tughra"/>
              </a:rPr>
              <a:t>1</a:t>
            </a:r>
            <a:r>
              <a:rPr sz="2000" spc="-250" dirty="0">
                <a:solidFill>
                  <a:srgbClr val="3E3E3E"/>
                </a:solidFill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846" y="2900884"/>
            <a:ext cx="1621155" cy="927735"/>
            <a:chOff x="6141846" y="2900884"/>
            <a:chExt cx="1621155" cy="927735"/>
          </a:xfrm>
        </p:grpSpPr>
        <p:sp>
          <p:nvSpPr>
            <p:cNvPr id="5" name="object 5"/>
            <p:cNvSpPr/>
            <p:nvPr/>
          </p:nvSpPr>
          <p:spPr>
            <a:xfrm>
              <a:off x="6160896" y="3611117"/>
              <a:ext cx="45085" cy="198120"/>
            </a:xfrm>
            <a:custGeom>
              <a:avLst/>
              <a:gdLst/>
              <a:ahLst/>
              <a:cxnLst/>
              <a:rect l="l" t="t" r="r" b="b"/>
              <a:pathLst>
                <a:path w="45085" h="198120">
                  <a:moveTo>
                    <a:pt x="44957" y="198119"/>
                  </a:moveTo>
                  <a:lnTo>
                    <a:pt x="44380" y="145536"/>
                  </a:lnTo>
                  <a:lnTo>
                    <a:pt x="36528" y="94249"/>
                  </a:lnTo>
                  <a:lnTo>
                    <a:pt x="21651" y="45368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64822" y="2900884"/>
              <a:ext cx="597862" cy="362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6421" y="2908553"/>
              <a:ext cx="551180" cy="307340"/>
            </a:xfrm>
            <a:custGeom>
              <a:avLst/>
              <a:gdLst/>
              <a:ahLst/>
              <a:cxnLst/>
              <a:rect l="l" t="t" r="r" b="b"/>
              <a:pathLst>
                <a:path w="551179" h="307339">
                  <a:moveTo>
                    <a:pt x="54736" y="226821"/>
                  </a:moveTo>
                  <a:lnTo>
                    <a:pt x="0" y="307085"/>
                  </a:lnTo>
                  <a:lnTo>
                    <a:pt x="97027" y="302640"/>
                  </a:lnTo>
                  <a:lnTo>
                    <a:pt x="86897" y="284479"/>
                  </a:lnTo>
                  <a:lnTo>
                    <a:pt x="70230" y="284479"/>
                  </a:lnTo>
                  <a:lnTo>
                    <a:pt x="56133" y="259079"/>
                  </a:lnTo>
                  <a:lnTo>
                    <a:pt x="68794" y="252024"/>
                  </a:lnTo>
                  <a:lnTo>
                    <a:pt x="54736" y="226821"/>
                  </a:lnTo>
                  <a:close/>
                </a:path>
                <a:path w="551179" h="307339">
                  <a:moveTo>
                    <a:pt x="68794" y="252024"/>
                  </a:moveTo>
                  <a:lnTo>
                    <a:pt x="56133" y="259079"/>
                  </a:lnTo>
                  <a:lnTo>
                    <a:pt x="70230" y="284479"/>
                  </a:lnTo>
                  <a:lnTo>
                    <a:pt x="82943" y="277391"/>
                  </a:lnTo>
                  <a:lnTo>
                    <a:pt x="68794" y="252024"/>
                  </a:lnTo>
                  <a:close/>
                </a:path>
                <a:path w="551179" h="307339">
                  <a:moveTo>
                    <a:pt x="82943" y="277391"/>
                  </a:moveTo>
                  <a:lnTo>
                    <a:pt x="70230" y="284479"/>
                  </a:lnTo>
                  <a:lnTo>
                    <a:pt x="86897" y="284479"/>
                  </a:lnTo>
                  <a:lnTo>
                    <a:pt x="82943" y="277391"/>
                  </a:lnTo>
                  <a:close/>
                </a:path>
                <a:path w="551179" h="307339">
                  <a:moveTo>
                    <a:pt x="467859" y="29617"/>
                  </a:moveTo>
                  <a:lnTo>
                    <a:pt x="68794" y="252024"/>
                  </a:lnTo>
                  <a:lnTo>
                    <a:pt x="82943" y="277391"/>
                  </a:lnTo>
                  <a:lnTo>
                    <a:pt x="481940" y="54903"/>
                  </a:lnTo>
                  <a:lnTo>
                    <a:pt x="467859" y="29617"/>
                  </a:lnTo>
                  <a:close/>
                </a:path>
                <a:path w="551179" h="307339">
                  <a:moveTo>
                    <a:pt x="535382" y="22606"/>
                  </a:moveTo>
                  <a:lnTo>
                    <a:pt x="480441" y="22606"/>
                  </a:lnTo>
                  <a:lnTo>
                    <a:pt x="494537" y="47878"/>
                  </a:lnTo>
                  <a:lnTo>
                    <a:pt x="481940" y="54903"/>
                  </a:lnTo>
                  <a:lnTo>
                    <a:pt x="496061" y="80263"/>
                  </a:lnTo>
                  <a:lnTo>
                    <a:pt x="535382" y="22606"/>
                  </a:lnTo>
                  <a:close/>
                </a:path>
                <a:path w="551179" h="307339">
                  <a:moveTo>
                    <a:pt x="480441" y="22606"/>
                  </a:moveTo>
                  <a:lnTo>
                    <a:pt x="467859" y="29617"/>
                  </a:lnTo>
                  <a:lnTo>
                    <a:pt x="481940" y="54903"/>
                  </a:lnTo>
                  <a:lnTo>
                    <a:pt x="494537" y="47878"/>
                  </a:lnTo>
                  <a:lnTo>
                    <a:pt x="480441" y="22606"/>
                  </a:lnTo>
                  <a:close/>
                </a:path>
                <a:path w="551179" h="307339">
                  <a:moveTo>
                    <a:pt x="550799" y="0"/>
                  </a:moveTo>
                  <a:lnTo>
                    <a:pt x="453771" y="4318"/>
                  </a:lnTo>
                  <a:lnTo>
                    <a:pt x="467859" y="29617"/>
                  </a:lnTo>
                  <a:lnTo>
                    <a:pt x="480441" y="22606"/>
                  </a:lnTo>
                  <a:lnTo>
                    <a:pt x="535382" y="22606"/>
                  </a:lnTo>
                  <a:lnTo>
                    <a:pt x="55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68616" y="3007233"/>
            <a:ext cx="173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45" dirty="0">
                <a:solidFill>
                  <a:srgbClr val="FF0000"/>
                </a:solidFill>
                <a:latin typeface="UKIJ Tughra"/>
                <a:cs typeface="UKIJ Tughra"/>
              </a:rPr>
              <a:t>𝑑</a:t>
            </a:r>
            <a:endParaRPr sz="2000">
              <a:latin typeface="UKIJ Tughra"/>
              <a:cs typeface="UKIJ Tugh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1105" y="3105150"/>
            <a:ext cx="1321435" cy="692785"/>
          </a:xfrm>
          <a:custGeom>
            <a:avLst/>
            <a:gdLst/>
            <a:ahLst/>
            <a:cxnLst/>
            <a:rect l="l" t="t" r="r" b="b"/>
            <a:pathLst>
              <a:path w="1321434" h="692785">
                <a:moveTo>
                  <a:pt x="1320927" y="0"/>
                </a:moveTo>
                <a:lnTo>
                  <a:pt x="0" y="692785"/>
                </a:lnTo>
              </a:path>
            </a:pathLst>
          </a:custGeom>
          <a:ln w="38100">
            <a:solidFill>
              <a:srgbClr val="00174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66764" y="3473907"/>
            <a:ext cx="27178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</a:pPr>
            <a:r>
              <a:rPr sz="2000" spc="200" dirty="0">
                <a:solidFill>
                  <a:srgbClr val="FF0000"/>
                </a:solidFill>
                <a:latin typeface="UKIJ Tughra"/>
                <a:cs typeface="UKIJ Tughra"/>
              </a:rPr>
              <a:t>Ψ</a:t>
            </a:r>
            <a:endParaRPr sz="2000">
              <a:latin typeface="UKIJ Tughra"/>
              <a:cs typeface="UKIJ Tughra"/>
            </a:endParaRPr>
          </a:p>
          <a:p>
            <a:pPr marL="109855">
              <a:lnSpc>
                <a:spcPts val="3040"/>
              </a:lnSpc>
            </a:pPr>
            <a:r>
              <a:rPr sz="2700" dirty="0">
                <a:latin typeface="Carlito"/>
                <a:cs typeface="Carlito"/>
              </a:rPr>
              <a:t>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880" y="2864357"/>
            <a:ext cx="1809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rlito"/>
                <a:cs typeface="Carlito"/>
              </a:rPr>
              <a:t>y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36335" y="875082"/>
            <a:ext cx="2538341" cy="3003625"/>
            <a:chOff x="5736335" y="875082"/>
            <a:chExt cx="2538341" cy="3003625"/>
          </a:xfrm>
        </p:grpSpPr>
        <p:sp>
          <p:nvSpPr>
            <p:cNvPr id="13" name="object 13"/>
            <p:cNvSpPr/>
            <p:nvPr/>
          </p:nvSpPr>
          <p:spPr>
            <a:xfrm>
              <a:off x="5736335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57912" y="0"/>
                  </a:move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6335" y="3151632"/>
              <a:ext cx="845819" cy="727075"/>
            </a:xfrm>
            <a:custGeom>
              <a:avLst/>
              <a:gdLst/>
              <a:ahLst/>
              <a:cxnLst/>
              <a:rect l="l" t="t" r="r" b="b"/>
              <a:pathLst>
                <a:path w="845820" h="727075">
                  <a:moveTo>
                    <a:pt x="845819" y="669036"/>
                  </a:moveTo>
                  <a:lnTo>
                    <a:pt x="644525" y="611251"/>
                  </a:lnTo>
                  <a:lnTo>
                    <a:pt x="644525" y="656971"/>
                  </a:lnTo>
                  <a:lnTo>
                    <a:pt x="69976" y="656971"/>
                  </a:lnTo>
                  <a:lnTo>
                    <a:pt x="69976" y="201294"/>
                  </a:lnTo>
                  <a:lnTo>
                    <a:pt x="115697" y="201294"/>
                  </a:lnTo>
                  <a:lnTo>
                    <a:pt x="57912" y="0"/>
                  </a:lnTo>
                  <a:lnTo>
                    <a:pt x="0" y="201294"/>
                  </a:lnTo>
                  <a:lnTo>
                    <a:pt x="45719" y="201294"/>
                  </a:lnTo>
                  <a:lnTo>
                    <a:pt x="45719" y="681228"/>
                  </a:lnTo>
                  <a:lnTo>
                    <a:pt x="644525" y="681228"/>
                  </a:lnTo>
                  <a:lnTo>
                    <a:pt x="644525" y="726948"/>
                  </a:lnTo>
                  <a:lnTo>
                    <a:pt x="845819" y="6690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6897" y="2260104"/>
              <a:ext cx="907110" cy="8920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86421" y="1326641"/>
              <a:ext cx="873760" cy="1725295"/>
            </a:xfrm>
            <a:custGeom>
              <a:avLst/>
              <a:gdLst/>
              <a:ahLst/>
              <a:cxnLst/>
              <a:rect l="l" t="t" r="r" b="b"/>
              <a:pathLst>
                <a:path w="873759" h="1725295">
                  <a:moveTo>
                    <a:pt x="0" y="1724787"/>
                  </a:moveTo>
                  <a:lnTo>
                    <a:pt x="873251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73468" y="2032253"/>
              <a:ext cx="533400" cy="1026160"/>
            </a:xfrm>
            <a:custGeom>
              <a:avLst/>
              <a:gdLst/>
              <a:ahLst/>
              <a:cxnLst/>
              <a:rect l="l" t="t" r="r" b="b"/>
              <a:pathLst>
                <a:path w="533400" h="1026160">
                  <a:moveTo>
                    <a:pt x="533273" y="133096"/>
                  </a:moveTo>
                  <a:lnTo>
                    <a:pt x="526097" y="19177"/>
                  </a:lnTo>
                  <a:lnTo>
                    <a:pt x="524891" y="0"/>
                  </a:lnTo>
                  <a:lnTo>
                    <a:pt x="413131" y="72771"/>
                  </a:lnTo>
                  <a:lnTo>
                    <a:pt x="411226" y="81661"/>
                  </a:lnTo>
                  <a:lnTo>
                    <a:pt x="415544" y="88392"/>
                  </a:lnTo>
                  <a:lnTo>
                    <a:pt x="419989" y="95123"/>
                  </a:lnTo>
                  <a:lnTo>
                    <a:pt x="428879" y="97028"/>
                  </a:lnTo>
                  <a:lnTo>
                    <a:pt x="475157" y="66852"/>
                  </a:lnTo>
                  <a:lnTo>
                    <a:pt x="0" y="1012698"/>
                  </a:lnTo>
                  <a:lnTo>
                    <a:pt x="25908" y="1025652"/>
                  </a:lnTo>
                  <a:lnTo>
                    <a:pt x="500900" y="79908"/>
                  </a:lnTo>
                  <a:lnTo>
                    <a:pt x="504317" y="134874"/>
                  </a:lnTo>
                  <a:lnTo>
                    <a:pt x="511175" y="140970"/>
                  </a:lnTo>
                  <a:lnTo>
                    <a:pt x="527177" y="139954"/>
                  </a:lnTo>
                  <a:lnTo>
                    <a:pt x="533273" y="133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9801" y="1329689"/>
              <a:ext cx="499745" cy="1532890"/>
            </a:xfrm>
            <a:custGeom>
              <a:avLst/>
              <a:gdLst/>
              <a:ahLst/>
              <a:cxnLst/>
              <a:rect l="l" t="t" r="r" b="b"/>
              <a:pathLst>
                <a:path w="499745" h="1532889">
                  <a:moveTo>
                    <a:pt x="0" y="1532763"/>
                  </a:moveTo>
                  <a:lnTo>
                    <a:pt x="499491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1783" y="2094610"/>
              <a:ext cx="175260" cy="422275"/>
            </a:xfrm>
            <a:custGeom>
              <a:avLst/>
              <a:gdLst/>
              <a:ahLst/>
              <a:cxnLst/>
              <a:rect l="l" t="t" r="r" b="b"/>
              <a:pathLst>
                <a:path w="175259" h="422275">
                  <a:moveTo>
                    <a:pt x="175006" y="130175"/>
                  </a:moveTo>
                  <a:lnTo>
                    <a:pt x="173228" y="122428"/>
                  </a:lnTo>
                  <a:lnTo>
                    <a:pt x="150863" y="23114"/>
                  </a:lnTo>
                  <a:lnTo>
                    <a:pt x="145669" y="0"/>
                  </a:lnTo>
                  <a:lnTo>
                    <a:pt x="46863" y="89662"/>
                  </a:lnTo>
                  <a:lnTo>
                    <a:pt x="46355" y="98806"/>
                  </a:lnTo>
                  <a:lnTo>
                    <a:pt x="51816" y="104775"/>
                  </a:lnTo>
                  <a:lnTo>
                    <a:pt x="57150" y="110744"/>
                  </a:lnTo>
                  <a:lnTo>
                    <a:pt x="66294" y="111125"/>
                  </a:lnTo>
                  <a:lnTo>
                    <a:pt x="72263" y="105791"/>
                  </a:lnTo>
                  <a:lnTo>
                    <a:pt x="107035" y="74218"/>
                  </a:lnTo>
                  <a:lnTo>
                    <a:pt x="0" y="413004"/>
                  </a:lnTo>
                  <a:lnTo>
                    <a:pt x="27686" y="421767"/>
                  </a:lnTo>
                  <a:lnTo>
                    <a:pt x="134645" y="82905"/>
                  </a:lnTo>
                  <a:lnTo>
                    <a:pt x="145034" y="128778"/>
                  </a:lnTo>
                  <a:lnTo>
                    <a:pt x="146812" y="136525"/>
                  </a:lnTo>
                  <a:lnTo>
                    <a:pt x="154559" y="141478"/>
                  </a:lnTo>
                  <a:lnTo>
                    <a:pt x="170053" y="137922"/>
                  </a:lnTo>
                  <a:lnTo>
                    <a:pt x="175006" y="1301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36966" y="875082"/>
              <a:ext cx="437710" cy="432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08569" y="2823210"/>
              <a:ext cx="650240" cy="1270"/>
            </a:xfrm>
            <a:custGeom>
              <a:avLst/>
              <a:gdLst/>
              <a:ahLst/>
              <a:cxnLst/>
              <a:rect l="l" t="t" r="r" b="b"/>
              <a:pathLst>
                <a:path w="650240" h="1269">
                  <a:moveTo>
                    <a:pt x="650112" y="1142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6286" y="2603817"/>
              <a:ext cx="170815" cy="230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44281" y="2410206"/>
            <a:ext cx="314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40" dirty="0">
                <a:solidFill>
                  <a:srgbClr val="386F25"/>
                </a:solidFill>
                <a:latin typeface="UKIJ Tughra"/>
                <a:cs typeface="UKIJ Tughra"/>
              </a:rPr>
              <a:t>𝛽</a:t>
            </a:r>
            <a:r>
              <a:rPr sz="2175" spc="-810" baseline="-15325" dirty="0">
                <a:solidFill>
                  <a:srgbClr val="386F25"/>
                </a:solidFill>
                <a:latin typeface="UKIJ Tughra"/>
                <a:cs typeface="UKIJ Tughra"/>
              </a:rPr>
              <a:t>1</a:t>
            </a:r>
            <a:endParaRPr sz="2175" baseline="-15325" dirty="0">
              <a:latin typeface="UKIJ Tughra"/>
              <a:cs typeface="UKIJ Tugh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9495" y="1250695"/>
            <a:ext cx="425767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Leverage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phase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difference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across two  antennas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25131" y="2321179"/>
            <a:ext cx="168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85" dirty="0">
                <a:solidFill>
                  <a:srgbClr val="760000"/>
                </a:solidFill>
                <a:latin typeface="UKIJ Tughra"/>
                <a:cs typeface="UKIJ Tughra"/>
              </a:rPr>
              <a:t>𝜃</a:t>
            </a:r>
            <a:endParaRPr sz="2000" dirty="0">
              <a:latin typeface="UKIJ Tughra"/>
              <a:cs typeface="UKIJ Tugh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53147" y="2441575"/>
            <a:ext cx="1333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400" dirty="0">
                <a:solidFill>
                  <a:srgbClr val="760000"/>
                </a:solidFill>
                <a:latin typeface="UKIJ Tughra"/>
                <a:cs typeface="UKIJ Tughra"/>
              </a:rPr>
              <a:t>1</a:t>
            </a:r>
            <a:endParaRPr sz="1450" dirty="0">
              <a:latin typeface="UKIJ Tughra"/>
              <a:cs typeface="UKIJ Tughr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97014" y="2692139"/>
            <a:ext cx="232410" cy="41910"/>
          </a:xfrm>
          <a:custGeom>
            <a:avLst/>
            <a:gdLst/>
            <a:ahLst/>
            <a:cxnLst/>
            <a:rect l="l" t="t" r="r" b="b"/>
            <a:pathLst>
              <a:path w="232409" h="41910">
                <a:moveTo>
                  <a:pt x="0" y="41916"/>
                </a:moveTo>
                <a:lnTo>
                  <a:pt x="48454" y="14689"/>
                </a:lnTo>
                <a:lnTo>
                  <a:pt x="98224" y="703"/>
                </a:lnTo>
                <a:lnTo>
                  <a:pt x="146971" y="0"/>
                </a:lnTo>
                <a:lnTo>
                  <a:pt x="192353" y="12622"/>
                </a:lnTo>
                <a:lnTo>
                  <a:pt x="232028" y="38614"/>
                </a:lnTo>
              </a:path>
            </a:pathLst>
          </a:custGeom>
          <a:ln w="28575">
            <a:solidFill>
              <a:srgbClr val="7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15D48C3-2790-4BC2-B7CB-943299D39D8A}"/>
                  </a:ext>
                </a:extLst>
              </p:cNvPr>
              <p:cNvSpPr txBox="1"/>
              <p:nvPr/>
            </p:nvSpPr>
            <p:spPr>
              <a:xfrm>
                <a:off x="1563449" y="1911599"/>
                <a:ext cx="3140456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15D48C3-2790-4BC2-B7CB-943299D39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49" y="1911599"/>
                <a:ext cx="3140456" cy="578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236EE3C-9B31-40BB-A12C-8F6CBF8AC102}"/>
                  </a:ext>
                </a:extLst>
              </p:cNvPr>
              <p:cNvSpPr/>
              <p:nvPr/>
            </p:nvSpPr>
            <p:spPr>
              <a:xfrm>
                <a:off x="2286000" y="3450967"/>
                <a:ext cx="12208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236EE3C-9B31-40BB-A12C-8F6CBF8AC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50967"/>
                <a:ext cx="1220847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7110A12-8FAF-485A-9F6C-78D7A0B604C4}"/>
                  </a:ext>
                </a:extLst>
              </p:cNvPr>
              <p:cNvSpPr/>
              <p:nvPr/>
            </p:nvSpPr>
            <p:spPr>
              <a:xfrm>
                <a:off x="6020477" y="4234562"/>
                <a:ext cx="253364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UKIJ Tughra"/>
                      </a:rPr>
                      <m:t>90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UKIJ Tughra"/>
                      </a:rPr>
                      <m:t>°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zh-CN" altLang="en-US" sz="2400" spc="-540" dirty="0" smtClean="0">
                        <a:solidFill>
                          <a:srgbClr val="386F25"/>
                        </a:solidFill>
                        <a:latin typeface="UKIJ Tughra"/>
                        <a:cs typeface="UKIJ Tughra"/>
                      </a:rPr>
                      <m:t>𝛽</m:t>
                    </m:r>
                    <m:r>
                      <m:rPr>
                        <m:nor/>
                      </m:rPr>
                      <a:rPr lang="en-US" altLang="zh-CN" sz="2400" spc="-810" baseline="-15325" dirty="0" smtClean="0">
                        <a:solidFill>
                          <a:srgbClr val="386F25"/>
                        </a:solidFill>
                        <a:latin typeface="UKIJ Tughra"/>
                        <a:cs typeface="UKIJ Tughra"/>
                      </a:rPr>
                      <m:t>1</m:t>
                    </m:r>
                  </m:oMath>
                </a14:m>
                <a:r>
                  <a:rPr lang="zh-CN" altLang="en-US" sz="2400" baseline="-15325" dirty="0">
                    <a:latin typeface="UKIJ Tughra"/>
                    <a:cs typeface="UKIJ Tughra"/>
                  </a:rPr>
                  <a:t>  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UKIJ Tughra"/>
                  </a:rPr>
                  <a:t>+</a:t>
                </a:r>
                <a:r>
                  <a:rPr lang="el-GR" altLang="zh-CN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zh-CN" altLang="en-US" sz="2400" baseline="30000" dirty="0">
                  <a:latin typeface="Cambria Math" panose="02040503050406030204" pitchFamily="18" charset="0"/>
                  <a:cs typeface="UKIJ Tughra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7110A12-8FAF-485A-9F6C-78D7A0B60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77" y="4234562"/>
                <a:ext cx="2533642" cy="738664"/>
              </a:xfrm>
              <a:prstGeom prst="rect">
                <a:avLst/>
              </a:prstGeom>
              <a:blipFill>
                <a:blip r:embed="rId9"/>
                <a:stretch>
                  <a:fillRect l="-723" t="-8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object 25">
            <a:extLst>
              <a:ext uri="{FF2B5EF4-FFF2-40B4-BE49-F238E27FC236}">
                <a16:creationId xmlns:a16="http://schemas.microsoft.com/office/drawing/2014/main" id="{5A4BD785-3AEE-42BD-A702-CBE3865719A9}"/>
              </a:ext>
            </a:extLst>
          </p:cNvPr>
          <p:cNvGrpSpPr/>
          <p:nvPr/>
        </p:nvGrpSpPr>
        <p:grpSpPr>
          <a:xfrm>
            <a:off x="4979516" y="782801"/>
            <a:ext cx="2917825" cy="1861185"/>
            <a:chOff x="5089271" y="887196"/>
            <a:chExt cx="2917825" cy="1861185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C3F55F78-B61C-4649-BFD5-80B0B29DC42F}"/>
                </a:ext>
              </a:extLst>
            </p:cNvPr>
            <p:cNvSpPr/>
            <p:nvPr/>
          </p:nvSpPr>
          <p:spPr>
            <a:xfrm>
              <a:off x="7097014" y="2692139"/>
              <a:ext cx="232410" cy="41910"/>
            </a:xfrm>
            <a:custGeom>
              <a:avLst/>
              <a:gdLst/>
              <a:ahLst/>
              <a:cxnLst/>
              <a:rect l="l" t="t" r="r" b="b"/>
              <a:pathLst>
                <a:path w="232409" h="41910">
                  <a:moveTo>
                    <a:pt x="0" y="41916"/>
                  </a:moveTo>
                  <a:lnTo>
                    <a:pt x="48454" y="14689"/>
                  </a:lnTo>
                  <a:lnTo>
                    <a:pt x="98224" y="703"/>
                  </a:lnTo>
                  <a:lnTo>
                    <a:pt x="146971" y="0"/>
                  </a:lnTo>
                  <a:lnTo>
                    <a:pt x="192353" y="12622"/>
                  </a:lnTo>
                  <a:lnTo>
                    <a:pt x="232028" y="38614"/>
                  </a:lnTo>
                </a:path>
              </a:pathLst>
            </a:custGeom>
            <a:ln w="28575">
              <a:solidFill>
                <a:srgbClr val="76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19BEAC90-A960-4AAD-A899-6164B22DBAAD}"/>
                </a:ext>
              </a:extLst>
            </p:cNvPr>
            <p:cNvSpPr/>
            <p:nvPr/>
          </p:nvSpPr>
          <p:spPr>
            <a:xfrm>
              <a:off x="6574404" y="887196"/>
              <a:ext cx="442346" cy="4308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1D102A4F-3FA9-4030-9EDD-486622604C07}"/>
                </a:ext>
              </a:extLst>
            </p:cNvPr>
            <p:cNvSpPr/>
            <p:nvPr/>
          </p:nvSpPr>
          <p:spPr>
            <a:xfrm>
              <a:off x="5596959" y="1200363"/>
              <a:ext cx="480487" cy="5653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1FC88EF4-4980-4DE2-84D7-EECECF219C2D}"/>
                </a:ext>
              </a:extLst>
            </p:cNvPr>
            <p:cNvSpPr/>
            <p:nvPr/>
          </p:nvSpPr>
          <p:spPr>
            <a:xfrm>
              <a:off x="5089271" y="1218057"/>
              <a:ext cx="2917825" cy="680720"/>
            </a:xfrm>
            <a:custGeom>
              <a:avLst/>
              <a:gdLst/>
              <a:ahLst/>
              <a:cxnLst/>
              <a:rect l="l" t="t" r="r" b="b"/>
              <a:pathLst>
                <a:path w="2917825" h="680719">
                  <a:moveTo>
                    <a:pt x="2916301" y="0"/>
                  </a:moveTo>
                  <a:lnTo>
                    <a:pt x="2764028" y="5968"/>
                  </a:lnTo>
                  <a:lnTo>
                    <a:pt x="2765552" y="43941"/>
                  </a:lnTo>
                  <a:lnTo>
                    <a:pt x="2917825" y="38100"/>
                  </a:lnTo>
                  <a:lnTo>
                    <a:pt x="2916301" y="0"/>
                  </a:lnTo>
                  <a:close/>
                </a:path>
                <a:path w="2917825" h="680719">
                  <a:moveTo>
                    <a:pt x="2590292" y="13842"/>
                  </a:moveTo>
                  <a:lnTo>
                    <a:pt x="2579370" y="18287"/>
                  </a:lnTo>
                  <a:lnTo>
                    <a:pt x="2565780" y="24637"/>
                  </a:lnTo>
                  <a:lnTo>
                    <a:pt x="2534157" y="40385"/>
                  </a:lnTo>
                  <a:lnTo>
                    <a:pt x="2499613" y="57912"/>
                  </a:lnTo>
                  <a:lnTo>
                    <a:pt x="2516885" y="91947"/>
                  </a:lnTo>
                  <a:lnTo>
                    <a:pt x="2551303" y="74421"/>
                  </a:lnTo>
                  <a:lnTo>
                    <a:pt x="2581782" y="59181"/>
                  </a:lnTo>
                  <a:lnTo>
                    <a:pt x="2593848" y="53466"/>
                  </a:lnTo>
                  <a:lnTo>
                    <a:pt x="2601337" y="50418"/>
                  </a:lnTo>
                  <a:lnTo>
                    <a:pt x="2598293" y="50418"/>
                  </a:lnTo>
                  <a:lnTo>
                    <a:pt x="2597530" y="31432"/>
                  </a:lnTo>
                  <a:lnTo>
                    <a:pt x="2590292" y="13842"/>
                  </a:lnTo>
                  <a:close/>
                </a:path>
                <a:path w="2917825" h="680719">
                  <a:moveTo>
                    <a:pt x="2597530" y="31432"/>
                  </a:moveTo>
                  <a:lnTo>
                    <a:pt x="2598293" y="50418"/>
                  </a:lnTo>
                  <a:lnTo>
                    <a:pt x="2601654" y="50290"/>
                  </a:lnTo>
                  <a:lnTo>
                    <a:pt x="2604770" y="49021"/>
                  </a:lnTo>
                  <a:lnTo>
                    <a:pt x="2597530" y="31432"/>
                  </a:lnTo>
                  <a:close/>
                </a:path>
                <a:path w="2917825" h="680719">
                  <a:moveTo>
                    <a:pt x="2601654" y="50290"/>
                  </a:moveTo>
                  <a:lnTo>
                    <a:pt x="2598293" y="50418"/>
                  </a:lnTo>
                  <a:lnTo>
                    <a:pt x="2601337" y="50418"/>
                  </a:lnTo>
                  <a:lnTo>
                    <a:pt x="2601654" y="50290"/>
                  </a:lnTo>
                  <a:close/>
                </a:path>
                <a:path w="2917825" h="680719">
                  <a:moveTo>
                    <a:pt x="2649854" y="10287"/>
                  </a:moveTo>
                  <a:lnTo>
                    <a:pt x="2596769" y="12445"/>
                  </a:lnTo>
                  <a:lnTo>
                    <a:pt x="2597530" y="31432"/>
                  </a:lnTo>
                  <a:lnTo>
                    <a:pt x="2604770" y="49021"/>
                  </a:lnTo>
                  <a:lnTo>
                    <a:pt x="2601654" y="50290"/>
                  </a:lnTo>
                  <a:lnTo>
                    <a:pt x="2651252" y="48387"/>
                  </a:lnTo>
                  <a:lnTo>
                    <a:pt x="2649854" y="10287"/>
                  </a:lnTo>
                  <a:close/>
                </a:path>
                <a:path w="2917825" h="680719">
                  <a:moveTo>
                    <a:pt x="2257171" y="129412"/>
                  </a:moveTo>
                  <a:lnTo>
                    <a:pt x="2253360" y="167258"/>
                  </a:lnTo>
                  <a:lnTo>
                    <a:pt x="2262758" y="168147"/>
                  </a:lnTo>
                  <a:lnTo>
                    <a:pt x="2274443" y="168655"/>
                  </a:lnTo>
                  <a:lnTo>
                    <a:pt x="2286507" y="168401"/>
                  </a:lnTo>
                  <a:lnTo>
                    <a:pt x="2333371" y="162305"/>
                  </a:lnTo>
                  <a:lnTo>
                    <a:pt x="2380869" y="149605"/>
                  </a:lnTo>
                  <a:lnTo>
                    <a:pt x="2410586" y="139064"/>
                  </a:lnTo>
                  <a:lnTo>
                    <a:pt x="2407365" y="130555"/>
                  </a:lnTo>
                  <a:lnTo>
                    <a:pt x="2273807" y="130555"/>
                  </a:lnTo>
                  <a:lnTo>
                    <a:pt x="2264536" y="130175"/>
                  </a:lnTo>
                  <a:lnTo>
                    <a:pt x="2257171" y="129412"/>
                  </a:lnTo>
                  <a:close/>
                </a:path>
                <a:path w="2917825" h="680719">
                  <a:moveTo>
                    <a:pt x="2397125" y="103504"/>
                  </a:moveTo>
                  <a:lnTo>
                    <a:pt x="2346325" y="120014"/>
                  </a:lnTo>
                  <a:lnTo>
                    <a:pt x="2303526" y="128650"/>
                  </a:lnTo>
                  <a:lnTo>
                    <a:pt x="2273807" y="130555"/>
                  </a:lnTo>
                  <a:lnTo>
                    <a:pt x="2407365" y="130555"/>
                  </a:lnTo>
                  <a:lnTo>
                    <a:pt x="2397125" y="103504"/>
                  </a:lnTo>
                  <a:close/>
                </a:path>
                <a:path w="2917825" h="680719">
                  <a:moveTo>
                    <a:pt x="2006346" y="46608"/>
                  </a:moveTo>
                  <a:lnTo>
                    <a:pt x="1999233" y="84073"/>
                  </a:lnTo>
                  <a:lnTo>
                    <a:pt x="2023363" y="88645"/>
                  </a:lnTo>
                  <a:lnTo>
                    <a:pt x="2047494" y="94868"/>
                  </a:lnTo>
                  <a:lnTo>
                    <a:pt x="2092452" y="110616"/>
                  </a:lnTo>
                  <a:lnTo>
                    <a:pt x="2134997" y="128650"/>
                  </a:lnTo>
                  <a:lnTo>
                    <a:pt x="2139314" y="130555"/>
                  </a:lnTo>
                  <a:lnTo>
                    <a:pt x="2154681" y="95630"/>
                  </a:lnTo>
                  <a:lnTo>
                    <a:pt x="2107183" y="75437"/>
                  </a:lnTo>
                  <a:lnTo>
                    <a:pt x="2059177" y="58673"/>
                  </a:lnTo>
                  <a:lnTo>
                    <a:pt x="2033015" y="51815"/>
                  </a:lnTo>
                  <a:lnTo>
                    <a:pt x="2006346" y="46608"/>
                  </a:lnTo>
                  <a:close/>
                </a:path>
                <a:path w="2917825" h="680719">
                  <a:moveTo>
                    <a:pt x="1886838" y="45592"/>
                  </a:moveTo>
                  <a:lnTo>
                    <a:pt x="1833879" y="51688"/>
                  </a:lnTo>
                  <a:lnTo>
                    <a:pt x="1791334" y="57530"/>
                  </a:lnTo>
                  <a:lnTo>
                    <a:pt x="1746123" y="64388"/>
                  </a:lnTo>
                  <a:lnTo>
                    <a:pt x="1734693" y="66420"/>
                  </a:lnTo>
                  <a:lnTo>
                    <a:pt x="1741043" y="103885"/>
                  </a:lnTo>
                  <a:lnTo>
                    <a:pt x="1774571" y="98425"/>
                  </a:lnTo>
                  <a:lnTo>
                    <a:pt x="1818004" y="92201"/>
                  </a:lnTo>
                  <a:lnTo>
                    <a:pt x="1858390" y="86994"/>
                  </a:lnTo>
                  <a:lnTo>
                    <a:pt x="1890776" y="83565"/>
                  </a:lnTo>
                  <a:lnTo>
                    <a:pt x="1886838" y="45592"/>
                  </a:lnTo>
                  <a:close/>
                </a:path>
                <a:path w="2917825" h="680719">
                  <a:moveTo>
                    <a:pt x="1621662" y="87248"/>
                  </a:moveTo>
                  <a:lnTo>
                    <a:pt x="1600834" y="91439"/>
                  </a:lnTo>
                  <a:lnTo>
                    <a:pt x="1550924" y="102615"/>
                  </a:lnTo>
                  <a:lnTo>
                    <a:pt x="1501394" y="114553"/>
                  </a:lnTo>
                  <a:lnTo>
                    <a:pt x="1472183" y="122427"/>
                  </a:lnTo>
                  <a:lnTo>
                    <a:pt x="1482089" y="159130"/>
                  </a:lnTo>
                  <a:lnTo>
                    <a:pt x="1510283" y="151637"/>
                  </a:lnTo>
                  <a:lnTo>
                    <a:pt x="1559178" y="139700"/>
                  </a:lnTo>
                  <a:lnTo>
                    <a:pt x="1608454" y="128777"/>
                  </a:lnTo>
                  <a:lnTo>
                    <a:pt x="1629282" y="124587"/>
                  </a:lnTo>
                  <a:lnTo>
                    <a:pt x="1621662" y="87248"/>
                  </a:lnTo>
                  <a:close/>
                </a:path>
                <a:path w="2917825" h="680719">
                  <a:moveTo>
                    <a:pt x="1361693" y="155955"/>
                  </a:moveTo>
                  <a:lnTo>
                    <a:pt x="1316481" y="172592"/>
                  </a:lnTo>
                  <a:lnTo>
                    <a:pt x="1276350" y="189483"/>
                  </a:lnTo>
                  <a:lnTo>
                    <a:pt x="1239774" y="207517"/>
                  </a:lnTo>
                  <a:lnTo>
                    <a:pt x="1218691" y="219328"/>
                  </a:lnTo>
                  <a:lnTo>
                    <a:pt x="1238630" y="251840"/>
                  </a:lnTo>
                  <a:lnTo>
                    <a:pt x="1241552" y="250062"/>
                  </a:lnTo>
                  <a:lnTo>
                    <a:pt x="1257173" y="241300"/>
                  </a:lnTo>
                  <a:lnTo>
                    <a:pt x="1291589" y="224408"/>
                  </a:lnTo>
                  <a:lnTo>
                    <a:pt x="1330070" y="208152"/>
                  </a:lnTo>
                  <a:lnTo>
                    <a:pt x="1373886" y="192023"/>
                  </a:lnTo>
                  <a:lnTo>
                    <a:pt x="1361693" y="155955"/>
                  </a:lnTo>
                  <a:close/>
                </a:path>
                <a:path w="2917825" h="680719">
                  <a:moveTo>
                    <a:pt x="1138808" y="313181"/>
                  </a:moveTo>
                  <a:lnTo>
                    <a:pt x="1138681" y="313563"/>
                  </a:lnTo>
                  <a:lnTo>
                    <a:pt x="1132077" y="331342"/>
                  </a:lnTo>
                  <a:lnTo>
                    <a:pt x="1126363" y="349630"/>
                  </a:lnTo>
                  <a:lnTo>
                    <a:pt x="1121664" y="368300"/>
                  </a:lnTo>
                  <a:lnTo>
                    <a:pt x="1117600" y="387350"/>
                  </a:lnTo>
                  <a:lnTo>
                    <a:pt x="1111123" y="425322"/>
                  </a:lnTo>
                  <a:lnTo>
                    <a:pt x="1105915" y="463550"/>
                  </a:lnTo>
                  <a:lnTo>
                    <a:pt x="1105407" y="467105"/>
                  </a:lnTo>
                  <a:lnTo>
                    <a:pt x="1143127" y="472058"/>
                  </a:lnTo>
                  <a:lnTo>
                    <a:pt x="1143634" y="468756"/>
                  </a:lnTo>
                  <a:lnTo>
                    <a:pt x="1148714" y="431672"/>
                  </a:lnTo>
                  <a:lnTo>
                    <a:pt x="1154811" y="395223"/>
                  </a:lnTo>
                  <a:lnTo>
                    <a:pt x="1158493" y="377697"/>
                  </a:lnTo>
                  <a:lnTo>
                    <a:pt x="1162939" y="360679"/>
                  </a:lnTo>
                  <a:lnTo>
                    <a:pt x="1167764" y="344550"/>
                  </a:lnTo>
                  <a:lnTo>
                    <a:pt x="1173479" y="329183"/>
                  </a:lnTo>
                  <a:lnTo>
                    <a:pt x="1173606" y="328675"/>
                  </a:lnTo>
                  <a:lnTo>
                    <a:pt x="1138808" y="313181"/>
                  </a:lnTo>
                  <a:close/>
                </a:path>
                <a:path w="2917825" h="680719">
                  <a:moveTo>
                    <a:pt x="996568" y="641222"/>
                  </a:moveTo>
                  <a:lnTo>
                    <a:pt x="990091" y="678687"/>
                  </a:lnTo>
                  <a:lnTo>
                    <a:pt x="993266" y="679195"/>
                  </a:lnTo>
                  <a:lnTo>
                    <a:pt x="1003553" y="680211"/>
                  </a:lnTo>
                  <a:lnTo>
                    <a:pt x="1022476" y="680592"/>
                  </a:lnTo>
                  <a:lnTo>
                    <a:pt x="1037081" y="679068"/>
                  </a:lnTo>
                  <a:lnTo>
                    <a:pt x="1038098" y="678941"/>
                  </a:lnTo>
                  <a:lnTo>
                    <a:pt x="1039113" y="678687"/>
                  </a:lnTo>
                  <a:lnTo>
                    <a:pt x="1052956" y="674750"/>
                  </a:lnTo>
                  <a:lnTo>
                    <a:pt x="1054100" y="674496"/>
                  </a:lnTo>
                  <a:lnTo>
                    <a:pt x="1055115" y="674115"/>
                  </a:lnTo>
                  <a:lnTo>
                    <a:pt x="1056131" y="673607"/>
                  </a:lnTo>
                  <a:lnTo>
                    <a:pt x="1067689" y="668146"/>
                  </a:lnTo>
                  <a:lnTo>
                    <a:pt x="1093596" y="646302"/>
                  </a:lnTo>
                  <a:lnTo>
                    <a:pt x="1096226" y="642746"/>
                  </a:lnTo>
                  <a:lnTo>
                    <a:pt x="1018286" y="642746"/>
                  </a:lnTo>
                  <a:lnTo>
                    <a:pt x="1004696" y="642238"/>
                  </a:lnTo>
                  <a:lnTo>
                    <a:pt x="997330" y="641350"/>
                  </a:lnTo>
                  <a:lnTo>
                    <a:pt x="996568" y="641222"/>
                  </a:lnTo>
                  <a:close/>
                </a:path>
                <a:path w="2917825" h="680719">
                  <a:moveTo>
                    <a:pt x="1031724" y="641214"/>
                  </a:moveTo>
                  <a:lnTo>
                    <a:pt x="1018286" y="642746"/>
                  </a:lnTo>
                  <a:lnTo>
                    <a:pt x="1096226" y="642746"/>
                  </a:lnTo>
                  <a:lnTo>
                    <a:pt x="1096978" y="641730"/>
                  </a:lnTo>
                  <a:lnTo>
                    <a:pt x="1029842" y="641730"/>
                  </a:lnTo>
                  <a:lnTo>
                    <a:pt x="1031724" y="641214"/>
                  </a:lnTo>
                  <a:close/>
                </a:path>
                <a:path w="2917825" h="680719">
                  <a:moveTo>
                    <a:pt x="1032763" y="641095"/>
                  </a:moveTo>
                  <a:lnTo>
                    <a:pt x="1031693" y="641222"/>
                  </a:lnTo>
                  <a:lnTo>
                    <a:pt x="1029842" y="641730"/>
                  </a:lnTo>
                  <a:lnTo>
                    <a:pt x="1032763" y="641095"/>
                  </a:lnTo>
                  <a:close/>
                </a:path>
                <a:path w="2917825" h="680719">
                  <a:moveTo>
                    <a:pt x="1097448" y="641095"/>
                  </a:moveTo>
                  <a:lnTo>
                    <a:pt x="1032763" y="641095"/>
                  </a:lnTo>
                  <a:lnTo>
                    <a:pt x="1029842" y="641730"/>
                  </a:lnTo>
                  <a:lnTo>
                    <a:pt x="1096978" y="641730"/>
                  </a:lnTo>
                  <a:lnTo>
                    <a:pt x="1097448" y="641095"/>
                  </a:lnTo>
                  <a:close/>
                </a:path>
                <a:path w="2917825" h="680719">
                  <a:moveTo>
                    <a:pt x="1040920" y="638690"/>
                  </a:moveTo>
                  <a:lnTo>
                    <a:pt x="1031724" y="641214"/>
                  </a:lnTo>
                  <a:lnTo>
                    <a:pt x="1032763" y="641095"/>
                  </a:lnTo>
                  <a:lnTo>
                    <a:pt x="1097448" y="641095"/>
                  </a:lnTo>
                  <a:lnTo>
                    <a:pt x="1098762" y="639317"/>
                  </a:lnTo>
                  <a:lnTo>
                    <a:pt x="1039621" y="639317"/>
                  </a:lnTo>
                  <a:lnTo>
                    <a:pt x="1040920" y="638690"/>
                  </a:lnTo>
                  <a:close/>
                </a:path>
                <a:path w="2917825" h="680719">
                  <a:moveTo>
                    <a:pt x="1042796" y="638175"/>
                  </a:moveTo>
                  <a:lnTo>
                    <a:pt x="1040920" y="638690"/>
                  </a:lnTo>
                  <a:lnTo>
                    <a:pt x="1039621" y="639317"/>
                  </a:lnTo>
                  <a:lnTo>
                    <a:pt x="1042796" y="638175"/>
                  </a:lnTo>
                  <a:close/>
                </a:path>
                <a:path w="2917825" h="680719">
                  <a:moveTo>
                    <a:pt x="1099608" y="638175"/>
                  </a:moveTo>
                  <a:lnTo>
                    <a:pt x="1042796" y="638175"/>
                  </a:lnTo>
                  <a:lnTo>
                    <a:pt x="1039621" y="639317"/>
                  </a:lnTo>
                  <a:lnTo>
                    <a:pt x="1098762" y="639317"/>
                  </a:lnTo>
                  <a:lnTo>
                    <a:pt x="1099608" y="638175"/>
                  </a:lnTo>
                  <a:close/>
                </a:path>
                <a:path w="2917825" h="680719">
                  <a:moveTo>
                    <a:pt x="1049771" y="634410"/>
                  </a:moveTo>
                  <a:lnTo>
                    <a:pt x="1040920" y="638690"/>
                  </a:lnTo>
                  <a:lnTo>
                    <a:pt x="1042796" y="638175"/>
                  </a:lnTo>
                  <a:lnTo>
                    <a:pt x="1099608" y="638175"/>
                  </a:lnTo>
                  <a:lnTo>
                    <a:pt x="1101674" y="635380"/>
                  </a:lnTo>
                  <a:lnTo>
                    <a:pt x="1048384" y="635380"/>
                  </a:lnTo>
                  <a:lnTo>
                    <a:pt x="1049771" y="634410"/>
                  </a:lnTo>
                  <a:close/>
                </a:path>
                <a:path w="2917825" h="680719">
                  <a:moveTo>
                    <a:pt x="1051178" y="633729"/>
                  </a:moveTo>
                  <a:lnTo>
                    <a:pt x="1049771" y="634410"/>
                  </a:lnTo>
                  <a:lnTo>
                    <a:pt x="1048384" y="635380"/>
                  </a:lnTo>
                  <a:lnTo>
                    <a:pt x="1051178" y="633729"/>
                  </a:lnTo>
                  <a:close/>
                </a:path>
                <a:path w="2917825" h="680719">
                  <a:moveTo>
                    <a:pt x="1102828" y="633729"/>
                  </a:moveTo>
                  <a:lnTo>
                    <a:pt x="1051178" y="633729"/>
                  </a:lnTo>
                  <a:lnTo>
                    <a:pt x="1048384" y="635380"/>
                  </a:lnTo>
                  <a:lnTo>
                    <a:pt x="1101674" y="635380"/>
                  </a:lnTo>
                  <a:lnTo>
                    <a:pt x="1102614" y="634110"/>
                  </a:lnTo>
                  <a:lnTo>
                    <a:pt x="1102828" y="633729"/>
                  </a:lnTo>
                  <a:close/>
                </a:path>
                <a:path w="2917825" h="680719">
                  <a:moveTo>
                    <a:pt x="1056851" y="629454"/>
                  </a:moveTo>
                  <a:lnTo>
                    <a:pt x="1049771" y="634410"/>
                  </a:lnTo>
                  <a:lnTo>
                    <a:pt x="1051178" y="633729"/>
                  </a:lnTo>
                  <a:lnTo>
                    <a:pt x="1102828" y="633729"/>
                  </a:lnTo>
                  <a:lnTo>
                    <a:pt x="1104754" y="630301"/>
                  </a:lnTo>
                  <a:lnTo>
                    <a:pt x="1056004" y="630301"/>
                  </a:lnTo>
                  <a:lnTo>
                    <a:pt x="1056851" y="629454"/>
                  </a:lnTo>
                  <a:close/>
                </a:path>
                <a:path w="2917825" h="680719">
                  <a:moveTo>
                    <a:pt x="1058544" y="628268"/>
                  </a:moveTo>
                  <a:lnTo>
                    <a:pt x="1056851" y="629454"/>
                  </a:lnTo>
                  <a:lnTo>
                    <a:pt x="1056004" y="630301"/>
                  </a:lnTo>
                  <a:lnTo>
                    <a:pt x="1058544" y="628268"/>
                  </a:lnTo>
                  <a:close/>
                </a:path>
                <a:path w="2917825" h="680719">
                  <a:moveTo>
                    <a:pt x="1105896" y="628268"/>
                  </a:moveTo>
                  <a:lnTo>
                    <a:pt x="1058544" y="628268"/>
                  </a:lnTo>
                  <a:lnTo>
                    <a:pt x="1056004" y="630301"/>
                  </a:lnTo>
                  <a:lnTo>
                    <a:pt x="1104754" y="630301"/>
                  </a:lnTo>
                  <a:lnTo>
                    <a:pt x="1105896" y="628268"/>
                  </a:lnTo>
                  <a:close/>
                </a:path>
                <a:path w="2917825" h="680719">
                  <a:moveTo>
                    <a:pt x="1063963" y="622342"/>
                  </a:moveTo>
                  <a:lnTo>
                    <a:pt x="1056851" y="629454"/>
                  </a:lnTo>
                  <a:lnTo>
                    <a:pt x="1058544" y="628268"/>
                  </a:lnTo>
                  <a:lnTo>
                    <a:pt x="1105896" y="628268"/>
                  </a:lnTo>
                  <a:lnTo>
                    <a:pt x="1108608" y="623442"/>
                  </a:lnTo>
                  <a:lnTo>
                    <a:pt x="1063116" y="623442"/>
                  </a:lnTo>
                  <a:lnTo>
                    <a:pt x="1063963" y="622342"/>
                  </a:lnTo>
                  <a:close/>
                </a:path>
                <a:path w="2917825" h="680719">
                  <a:moveTo>
                    <a:pt x="1064894" y="621410"/>
                  </a:moveTo>
                  <a:lnTo>
                    <a:pt x="1063963" y="622342"/>
                  </a:lnTo>
                  <a:lnTo>
                    <a:pt x="1063116" y="623442"/>
                  </a:lnTo>
                  <a:lnTo>
                    <a:pt x="1064894" y="621410"/>
                  </a:lnTo>
                  <a:close/>
                </a:path>
                <a:path w="2917825" h="680719">
                  <a:moveTo>
                    <a:pt x="1109750" y="621410"/>
                  </a:moveTo>
                  <a:lnTo>
                    <a:pt x="1064894" y="621410"/>
                  </a:lnTo>
                  <a:lnTo>
                    <a:pt x="1063116" y="623442"/>
                  </a:lnTo>
                  <a:lnTo>
                    <a:pt x="1108608" y="623442"/>
                  </a:lnTo>
                  <a:lnTo>
                    <a:pt x="1109750" y="621410"/>
                  </a:lnTo>
                  <a:close/>
                </a:path>
                <a:path w="2917825" h="680719">
                  <a:moveTo>
                    <a:pt x="1086230" y="576960"/>
                  </a:moveTo>
                  <a:lnTo>
                    <a:pt x="1069466" y="615188"/>
                  </a:lnTo>
                  <a:lnTo>
                    <a:pt x="1063963" y="622342"/>
                  </a:lnTo>
                  <a:lnTo>
                    <a:pt x="1064894" y="621410"/>
                  </a:lnTo>
                  <a:lnTo>
                    <a:pt x="1109750" y="621410"/>
                  </a:lnTo>
                  <a:lnTo>
                    <a:pt x="1110106" y="620776"/>
                  </a:lnTo>
                  <a:lnTo>
                    <a:pt x="1116583" y="606425"/>
                  </a:lnTo>
                  <a:lnTo>
                    <a:pt x="1121790" y="591057"/>
                  </a:lnTo>
                  <a:lnTo>
                    <a:pt x="1122933" y="587120"/>
                  </a:lnTo>
                  <a:lnTo>
                    <a:pt x="1086230" y="576960"/>
                  </a:lnTo>
                  <a:close/>
                </a:path>
                <a:path w="2917825" h="680719">
                  <a:moveTo>
                    <a:pt x="764666" y="527557"/>
                  </a:moveTo>
                  <a:lnTo>
                    <a:pt x="744727" y="560069"/>
                  </a:lnTo>
                  <a:lnTo>
                    <a:pt x="810387" y="599439"/>
                  </a:lnTo>
                  <a:lnTo>
                    <a:pt x="844676" y="618743"/>
                  </a:lnTo>
                  <a:lnTo>
                    <a:pt x="876934" y="635762"/>
                  </a:lnTo>
                  <a:lnTo>
                    <a:pt x="878331" y="636523"/>
                  </a:lnTo>
                  <a:lnTo>
                    <a:pt x="895476" y="602488"/>
                  </a:lnTo>
                  <a:lnTo>
                    <a:pt x="894079" y="601726"/>
                  </a:lnTo>
                  <a:lnTo>
                    <a:pt x="878586" y="593725"/>
                  </a:lnTo>
                  <a:lnTo>
                    <a:pt x="862711" y="585215"/>
                  </a:lnTo>
                  <a:lnTo>
                    <a:pt x="846201" y="576071"/>
                  </a:lnTo>
                  <a:lnTo>
                    <a:pt x="829182" y="566419"/>
                  </a:lnTo>
                  <a:lnTo>
                    <a:pt x="793623" y="545338"/>
                  </a:lnTo>
                  <a:lnTo>
                    <a:pt x="764666" y="527557"/>
                  </a:lnTo>
                  <a:close/>
                </a:path>
                <a:path w="2917825" h="680719">
                  <a:moveTo>
                    <a:pt x="543432" y="380745"/>
                  </a:moveTo>
                  <a:lnTo>
                    <a:pt x="521588" y="411860"/>
                  </a:lnTo>
                  <a:lnTo>
                    <a:pt x="532129" y="419353"/>
                  </a:lnTo>
                  <a:lnTo>
                    <a:pt x="574293" y="448437"/>
                  </a:lnTo>
                  <a:lnTo>
                    <a:pt x="647953" y="497839"/>
                  </a:lnTo>
                  <a:lnTo>
                    <a:pt x="669036" y="466216"/>
                  </a:lnTo>
                  <a:lnTo>
                    <a:pt x="637158" y="445007"/>
                  </a:lnTo>
                  <a:lnTo>
                    <a:pt x="553719" y="387984"/>
                  </a:lnTo>
                  <a:lnTo>
                    <a:pt x="543432" y="380745"/>
                  </a:lnTo>
                  <a:close/>
                </a:path>
                <a:path w="2917825" h="680719">
                  <a:moveTo>
                    <a:pt x="327278" y="225297"/>
                  </a:moveTo>
                  <a:lnTo>
                    <a:pt x="304673" y="255904"/>
                  </a:lnTo>
                  <a:lnTo>
                    <a:pt x="324357" y="270509"/>
                  </a:lnTo>
                  <a:lnTo>
                    <a:pt x="405891" y="329818"/>
                  </a:lnTo>
                  <a:lnTo>
                    <a:pt x="428116" y="345693"/>
                  </a:lnTo>
                  <a:lnTo>
                    <a:pt x="450341" y="314832"/>
                  </a:lnTo>
                  <a:lnTo>
                    <a:pt x="327278" y="225297"/>
                  </a:lnTo>
                  <a:close/>
                </a:path>
                <a:path w="2917825" h="680719">
                  <a:moveTo>
                    <a:pt x="114553" y="65023"/>
                  </a:moveTo>
                  <a:lnTo>
                    <a:pt x="91312" y="95250"/>
                  </a:lnTo>
                  <a:lnTo>
                    <a:pt x="128777" y="123951"/>
                  </a:lnTo>
                  <a:lnTo>
                    <a:pt x="144144" y="135508"/>
                  </a:lnTo>
                  <a:lnTo>
                    <a:pt x="160019" y="147700"/>
                  </a:lnTo>
                  <a:lnTo>
                    <a:pt x="176647" y="160109"/>
                  </a:lnTo>
                  <a:lnTo>
                    <a:pt x="210946" y="186181"/>
                  </a:lnTo>
                  <a:lnTo>
                    <a:pt x="212851" y="187578"/>
                  </a:lnTo>
                  <a:lnTo>
                    <a:pt x="235712" y="157098"/>
                  </a:lnTo>
                  <a:lnTo>
                    <a:pt x="233806" y="155575"/>
                  </a:lnTo>
                  <a:lnTo>
                    <a:pt x="182879" y="117220"/>
                  </a:lnTo>
                  <a:lnTo>
                    <a:pt x="114553" y="65023"/>
                  </a:lnTo>
                  <a:close/>
                </a:path>
                <a:path w="2917825" h="680719">
                  <a:moveTo>
                    <a:pt x="0" y="380"/>
                  </a:moveTo>
                  <a:lnTo>
                    <a:pt x="61087" y="153542"/>
                  </a:lnTo>
                  <a:lnTo>
                    <a:pt x="65242" y="159889"/>
                  </a:lnTo>
                  <a:lnTo>
                    <a:pt x="71278" y="164020"/>
                  </a:lnTo>
                  <a:lnTo>
                    <a:pt x="78410" y="165580"/>
                  </a:lnTo>
                  <a:lnTo>
                    <a:pt x="85851" y="164210"/>
                  </a:lnTo>
                  <a:lnTo>
                    <a:pt x="92180" y="160109"/>
                  </a:lnTo>
                  <a:lnTo>
                    <a:pt x="96281" y="154066"/>
                  </a:lnTo>
                  <a:lnTo>
                    <a:pt x="97835" y="146905"/>
                  </a:lnTo>
                  <a:lnTo>
                    <a:pt x="96519" y="139445"/>
                  </a:lnTo>
                  <a:lnTo>
                    <a:pt x="59628" y="46929"/>
                  </a:lnTo>
                  <a:lnTo>
                    <a:pt x="27304" y="42544"/>
                  </a:lnTo>
                  <a:lnTo>
                    <a:pt x="47498" y="16509"/>
                  </a:lnTo>
                  <a:lnTo>
                    <a:pt x="118709" y="16509"/>
                  </a:lnTo>
                  <a:lnTo>
                    <a:pt x="0" y="380"/>
                  </a:lnTo>
                  <a:close/>
                </a:path>
                <a:path w="2917825" h="680719">
                  <a:moveTo>
                    <a:pt x="118709" y="16509"/>
                  </a:moveTo>
                  <a:lnTo>
                    <a:pt x="47498" y="16509"/>
                  </a:lnTo>
                  <a:lnTo>
                    <a:pt x="59628" y="46929"/>
                  </a:lnTo>
                  <a:lnTo>
                    <a:pt x="158368" y="60325"/>
                  </a:lnTo>
                  <a:lnTo>
                    <a:pt x="165919" y="59892"/>
                  </a:lnTo>
                  <a:lnTo>
                    <a:pt x="172481" y="56673"/>
                  </a:lnTo>
                  <a:lnTo>
                    <a:pt x="177353" y="51216"/>
                  </a:lnTo>
                  <a:lnTo>
                    <a:pt x="179831" y="44068"/>
                  </a:lnTo>
                  <a:lnTo>
                    <a:pt x="179345" y="36518"/>
                  </a:lnTo>
                  <a:lnTo>
                    <a:pt x="176133" y="29956"/>
                  </a:lnTo>
                  <a:lnTo>
                    <a:pt x="170705" y="25084"/>
                  </a:lnTo>
                  <a:lnTo>
                    <a:pt x="163575" y="22605"/>
                  </a:lnTo>
                  <a:lnTo>
                    <a:pt x="118709" y="16509"/>
                  </a:lnTo>
                  <a:close/>
                </a:path>
                <a:path w="2917825" h="680719">
                  <a:moveTo>
                    <a:pt x="47498" y="16509"/>
                  </a:moveTo>
                  <a:lnTo>
                    <a:pt x="27304" y="42544"/>
                  </a:lnTo>
                  <a:lnTo>
                    <a:pt x="59628" y="46929"/>
                  </a:lnTo>
                  <a:lnTo>
                    <a:pt x="47498" y="1650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3726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spc="-15" dirty="0"/>
              <a:t> </a:t>
            </a:r>
            <a:r>
              <a:rPr spc="-5"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4718418" y="1243107"/>
            <a:ext cx="1400327" cy="1087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1455" y="2625851"/>
            <a:ext cx="1254252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14159" y="1874520"/>
            <a:ext cx="1423670" cy="1083945"/>
            <a:chOff x="6614159" y="1874520"/>
            <a:chExt cx="1423670" cy="1083945"/>
          </a:xfrm>
        </p:grpSpPr>
        <p:sp>
          <p:nvSpPr>
            <p:cNvPr id="6" name="object 6"/>
            <p:cNvSpPr/>
            <p:nvPr/>
          </p:nvSpPr>
          <p:spPr>
            <a:xfrm>
              <a:off x="6614159" y="1874520"/>
              <a:ext cx="1423416" cy="1083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3789" y="2599182"/>
              <a:ext cx="480059" cy="169545"/>
            </a:xfrm>
            <a:custGeom>
              <a:avLst/>
              <a:gdLst/>
              <a:ahLst/>
              <a:cxnLst/>
              <a:rect l="l" t="t" r="r" b="b"/>
              <a:pathLst>
                <a:path w="480059" h="169544">
                  <a:moveTo>
                    <a:pt x="48005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480059" y="169163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FFF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3789" y="2599182"/>
              <a:ext cx="480059" cy="169545"/>
            </a:xfrm>
            <a:custGeom>
              <a:avLst/>
              <a:gdLst/>
              <a:ahLst/>
              <a:cxnLst/>
              <a:rect l="l" t="t" r="r" b="b"/>
              <a:pathLst>
                <a:path w="480059" h="169544">
                  <a:moveTo>
                    <a:pt x="0" y="169163"/>
                  </a:moveTo>
                  <a:lnTo>
                    <a:pt x="480059" y="169163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25908">
              <a:solidFill>
                <a:srgbClr val="FFF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673676" y="3334511"/>
            <a:ext cx="1011775" cy="918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86281" y="978408"/>
            <a:ext cx="2534285" cy="2908300"/>
            <a:chOff x="1186281" y="978408"/>
            <a:chExt cx="2534285" cy="2908300"/>
          </a:xfrm>
        </p:grpSpPr>
        <p:sp>
          <p:nvSpPr>
            <p:cNvPr id="11" name="object 11"/>
            <p:cNvSpPr/>
            <p:nvPr/>
          </p:nvSpPr>
          <p:spPr>
            <a:xfrm>
              <a:off x="1226819" y="978408"/>
              <a:ext cx="2493263" cy="289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2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2" y="1063752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2" y="1063752"/>
                  </a:lnTo>
                  <a:lnTo>
                    <a:pt x="941832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6281" y="2574670"/>
              <a:ext cx="1049655" cy="1311910"/>
            </a:xfrm>
            <a:custGeom>
              <a:avLst/>
              <a:gdLst/>
              <a:ahLst/>
              <a:cxnLst/>
              <a:rect l="l" t="t" r="r" b="b"/>
              <a:pathLst>
                <a:path w="1049655" h="1311910">
                  <a:moveTo>
                    <a:pt x="1049299" y="1243711"/>
                  </a:moveTo>
                  <a:lnTo>
                    <a:pt x="1024470" y="1229487"/>
                  </a:lnTo>
                  <a:lnTo>
                    <a:pt x="933475" y="1177417"/>
                  </a:lnTo>
                  <a:lnTo>
                    <a:pt x="924712" y="1179830"/>
                  </a:lnTo>
                  <a:lnTo>
                    <a:pt x="920648" y="1186815"/>
                  </a:lnTo>
                  <a:lnTo>
                    <a:pt x="916711" y="1193673"/>
                  </a:lnTo>
                  <a:lnTo>
                    <a:pt x="919124" y="1202563"/>
                  </a:lnTo>
                  <a:lnTo>
                    <a:pt x="966927" y="1229918"/>
                  </a:lnTo>
                  <a:lnTo>
                    <a:pt x="81686" y="1236941"/>
                  </a:lnTo>
                  <a:lnTo>
                    <a:pt x="81686" y="82283"/>
                  </a:lnTo>
                  <a:lnTo>
                    <a:pt x="81686" y="36068"/>
                  </a:lnTo>
                  <a:lnTo>
                    <a:pt x="81711" y="82334"/>
                  </a:lnTo>
                  <a:lnTo>
                    <a:pt x="105435" y="122936"/>
                  </a:lnTo>
                  <a:lnTo>
                    <a:pt x="109372" y="129921"/>
                  </a:lnTo>
                  <a:lnTo>
                    <a:pt x="118262" y="132207"/>
                  </a:lnTo>
                  <a:lnTo>
                    <a:pt x="125120" y="128143"/>
                  </a:lnTo>
                  <a:lnTo>
                    <a:pt x="132105" y="124079"/>
                  </a:lnTo>
                  <a:lnTo>
                    <a:pt x="134391" y="115316"/>
                  </a:lnTo>
                  <a:lnTo>
                    <a:pt x="83997" y="28829"/>
                  </a:lnTo>
                  <a:lnTo>
                    <a:pt x="67208" y="0"/>
                  </a:lnTo>
                  <a:lnTo>
                    <a:pt x="4025" y="108331"/>
                  </a:lnTo>
                  <a:lnTo>
                    <a:pt x="0" y="115316"/>
                  </a:lnTo>
                  <a:lnTo>
                    <a:pt x="2336" y="124079"/>
                  </a:lnTo>
                  <a:lnTo>
                    <a:pt x="16141" y="132207"/>
                  </a:lnTo>
                  <a:lnTo>
                    <a:pt x="25019" y="129921"/>
                  </a:lnTo>
                  <a:lnTo>
                    <a:pt x="29044" y="122936"/>
                  </a:lnTo>
                  <a:lnTo>
                    <a:pt x="52730" y="82334"/>
                  </a:lnTo>
                  <a:lnTo>
                    <a:pt x="52730" y="1250569"/>
                  </a:lnTo>
                  <a:lnTo>
                    <a:pt x="59575" y="1250569"/>
                  </a:lnTo>
                  <a:lnTo>
                    <a:pt x="59702" y="1266063"/>
                  </a:lnTo>
                  <a:lnTo>
                    <a:pt x="966990" y="1258874"/>
                  </a:lnTo>
                  <a:lnTo>
                    <a:pt x="919759" y="1286891"/>
                  </a:lnTo>
                  <a:lnTo>
                    <a:pt x="917473" y="1295781"/>
                  </a:lnTo>
                  <a:lnTo>
                    <a:pt x="921537" y="1302689"/>
                  </a:lnTo>
                  <a:lnTo>
                    <a:pt x="925728" y="1309560"/>
                  </a:lnTo>
                  <a:lnTo>
                    <a:pt x="934618" y="1311821"/>
                  </a:lnTo>
                  <a:lnTo>
                    <a:pt x="1049299" y="12437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266" y="4010355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4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6300" y="288036"/>
            <a:ext cx="4060190" cy="4340860"/>
            <a:chOff x="4686300" y="288036"/>
            <a:chExt cx="4060190" cy="4340860"/>
          </a:xfrm>
        </p:grpSpPr>
        <p:sp>
          <p:nvSpPr>
            <p:cNvPr id="3" name="object 3"/>
            <p:cNvSpPr/>
            <p:nvPr/>
          </p:nvSpPr>
          <p:spPr>
            <a:xfrm>
              <a:off x="5294376" y="2572512"/>
              <a:ext cx="3144011" cy="2055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6300" y="288036"/>
              <a:ext cx="4059936" cy="2284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5579" y="4311395"/>
              <a:ext cx="1498092" cy="316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2628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Evaluation</a:t>
            </a:r>
            <a:r>
              <a:rPr spc="-75" dirty="0"/>
              <a:t> </a:t>
            </a:r>
            <a:r>
              <a:rPr spc="-5" dirty="0"/>
              <a:t>Setup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24560" y="1129834"/>
            <a:ext cx="3641090" cy="3033523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 err="1">
                <a:solidFill>
                  <a:srgbClr val="3E3E3E"/>
                </a:solidFill>
                <a:latin typeface="Carlito"/>
                <a:cs typeface="Carlito"/>
              </a:rPr>
              <a:t>Quantenna</a:t>
            </a:r>
            <a:r>
              <a:rPr sz="2000" spc="-2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chipsets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ts val="2280"/>
              </a:lnSpc>
              <a:spcBef>
                <a:spcPts val="96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8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different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anchors in 2000</a:t>
            </a:r>
            <a:r>
              <a:rPr sz="2000" spc="-7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sq.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ft.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5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different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antenna</a:t>
            </a:r>
            <a:r>
              <a:rPr sz="2000" spc="-4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separations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7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different</a:t>
            </a:r>
            <a:r>
              <a:rPr sz="2000" spc="-1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orientations</a:t>
            </a:r>
            <a:endParaRPr sz="2000" dirty="0">
              <a:latin typeface="Carlito"/>
              <a:cs typeface="Carlito"/>
            </a:endParaRPr>
          </a:p>
          <a:p>
            <a:pPr marL="355600" marR="5080" indent="-343535">
              <a:lnSpc>
                <a:spcPts val="2160"/>
              </a:lnSpc>
              <a:spcBef>
                <a:spcPts val="123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Most popular anchor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spacing</a:t>
            </a:r>
            <a:r>
              <a:rPr sz="2000" spc="-11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of  both linear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and rectangular  arrays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9702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Antenna Separation Prediction</a:t>
            </a:r>
            <a:r>
              <a:rPr spc="-50" dirty="0"/>
              <a:t> </a:t>
            </a:r>
            <a:r>
              <a:rPr spc="-5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22512" y="1168908"/>
            <a:ext cx="4925695" cy="2804160"/>
            <a:chOff x="2322512" y="1168908"/>
            <a:chExt cx="4925695" cy="2804160"/>
          </a:xfrm>
        </p:grpSpPr>
        <p:sp>
          <p:nvSpPr>
            <p:cNvPr id="4" name="object 4"/>
            <p:cNvSpPr/>
            <p:nvPr/>
          </p:nvSpPr>
          <p:spPr>
            <a:xfrm>
              <a:off x="2584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4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873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2541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1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873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5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951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5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914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067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914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97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125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897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05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507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05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5180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4822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67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06139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1299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06139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50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81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450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90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0604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90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45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757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4528" y="1176527"/>
              <a:ext cx="142240" cy="2796540"/>
            </a:xfrm>
            <a:custGeom>
              <a:avLst/>
              <a:gdLst/>
              <a:ahLst/>
              <a:cxnLst/>
              <a:rect l="l" t="t" r="r" b="b"/>
              <a:pathLst>
                <a:path w="142239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  <a:path w="142239" h="2796540">
                  <a:moveTo>
                    <a:pt x="141732" y="0"/>
                  </a:moveTo>
                  <a:lnTo>
                    <a:pt x="132588" y="0"/>
                  </a:lnTo>
                  <a:lnTo>
                    <a:pt x="132588" y="2796540"/>
                  </a:lnTo>
                  <a:lnTo>
                    <a:pt x="141732" y="279654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4398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4855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398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93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33138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93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00955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0552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00955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680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106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80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38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692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038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23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27904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23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803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8487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803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374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0679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0374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04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0737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04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881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912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896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597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6435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597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20740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2835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0740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596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6422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596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836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8596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836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39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42938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39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6257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6409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6257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5858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6467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5858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439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485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439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20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12165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20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826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86421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826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640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67100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4640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244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259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244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786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832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786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2390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3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3" y="280111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405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24100" y="1171955"/>
              <a:ext cx="4924425" cy="2801620"/>
            </a:xfrm>
            <a:custGeom>
              <a:avLst/>
              <a:gdLst/>
              <a:ahLst/>
              <a:cxnLst/>
              <a:rect l="l" t="t" r="r" b="b"/>
              <a:pathLst>
                <a:path w="4924425" h="2801620">
                  <a:moveTo>
                    <a:pt x="4924044" y="2795016"/>
                  </a:moveTo>
                  <a:lnTo>
                    <a:pt x="4924031" y="0"/>
                  </a:lnTo>
                  <a:lnTo>
                    <a:pt x="4914900" y="0"/>
                  </a:lnTo>
                  <a:lnTo>
                    <a:pt x="4914900" y="2795016"/>
                  </a:lnTo>
                  <a:lnTo>
                    <a:pt x="0" y="2795016"/>
                  </a:lnTo>
                  <a:lnTo>
                    <a:pt x="0" y="2801112"/>
                  </a:lnTo>
                  <a:lnTo>
                    <a:pt x="4914900" y="2801112"/>
                  </a:lnTo>
                  <a:lnTo>
                    <a:pt x="4924031" y="2801112"/>
                  </a:lnTo>
                  <a:lnTo>
                    <a:pt x="4924044" y="27950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24100" y="3968496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4919472" y="3047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24100" y="3688080"/>
              <a:ext cx="4924425" cy="285115"/>
            </a:xfrm>
            <a:custGeom>
              <a:avLst/>
              <a:gdLst/>
              <a:ahLst/>
              <a:cxnLst/>
              <a:rect l="l" t="t" r="r" b="b"/>
              <a:pathLst>
                <a:path w="4924425" h="285114">
                  <a:moveTo>
                    <a:pt x="4924044" y="278892"/>
                  </a:moveTo>
                  <a:lnTo>
                    <a:pt x="0" y="278892"/>
                  </a:lnTo>
                  <a:lnTo>
                    <a:pt x="0" y="284988"/>
                  </a:lnTo>
                  <a:lnTo>
                    <a:pt x="4924044" y="284988"/>
                  </a:lnTo>
                  <a:lnTo>
                    <a:pt x="4924044" y="278892"/>
                  </a:lnTo>
                  <a:close/>
                </a:path>
                <a:path w="4924425" h="285114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24100" y="3689604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4919472" y="3047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24100" y="368807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24100" y="340613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24100" y="3407663"/>
              <a:ext cx="4919980" cy="6350"/>
            </a:xfrm>
            <a:custGeom>
              <a:avLst/>
              <a:gdLst/>
              <a:ahLst/>
              <a:cxnLst/>
              <a:rect l="l" t="t" r="r" b="b"/>
              <a:pathLst>
                <a:path w="4919980" h="6350">
                  <a:moveTo>
                    <a:pt x="491947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19472" y="6096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24100" y="340613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24100" y="31272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24100" y="3128771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24100" y="31272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24100" y="2846831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24044" y="609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24100" y="2849879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24100" y="2846831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24044" y="609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24100" y="25664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24044" y="9143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24100" y="2569463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24100" y="25664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24044" y="9143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24100" y="22890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24100" y="2289047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24100" y="22890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24100" y="200710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24100" y="2010155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24100" y="200710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24100" y="17282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924044" y="9144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24100" y="1729740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324100" y="17282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924044" y="9144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24100" y="1447800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24044" y="6096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24100" y="1450848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24100" y="1447800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24044" y="6096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24100" y="1168908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24100" y="1170432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24100" y="1168908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24100" y="1171956"/>
              <a:ext cx="4919980" cy="2798445"/>
            </a:xfrm>
            <a:custGeom>
              <a:avLst/>
              <a:gdLst/>
              <a:ahLst/>
              <a:cxnLst/>
              <a:rect l="l" t="t" r="r" b="b"/>
              <a:pathLst>
                <a:path w="4919980" h="2798445">
                  <a:moveTo>
                    <a:pt x="0" y="2798064"/>
                  </a:moveTo>
                  <a:lnTo>
                    <a:pt x="4919472" y="2798064"/>
                  </a:lnTo>
                </a:path>
                <a:path w="4919980" h="2798445">
                  <a:moveTo>
                    <a:pt x="0" y="0"/>
                  </a:moveTo>
                  <a:lnTo>
                    <a:pt x="4919472" y="0"/>
                  </a:lnTo>
                </a:path>
                <a:path w="4919980" h="2798445">
                  <a:moveTo>
                    <a:pt x="1146048" y="2798064"/>
                  </a:moveTo>
                  <a:lnTo>
                    <a:pt x="1146048" y="2759964"/>
                  </a:lnTo>
                </a:path>
                <a:path w="4919980" h="2798445">
                  <a:moveTo>
                    <a:pt x="2403348" y="2798064"/>
                  </a:moveTo>
                  <a:lnTo>
                    <a:pt x="2403348" y="2759964"/>
                  </a:lnTo>
                </a:path>
                <a:path w="4919980" h="2798445">
                  <a:moveTo>
                    <a:pt x="3662172" y="2798064"/>
                  </a:moveTo>
                  <a:lnTo>
                    <a:pt x="3662172" y="2759964"/>
                  </a:lnTo>
                </a:path>
                <a:path w="4919980" h="2798445">
                  <a:moveTo>
                    <a:pt x="4919472" y="2798064"/>
                  </a:moveTo>
                  <a:lnTo>
                    <a:pt x="4919472" y="2759964"/>
                  </a:lnTo>
                </a:path>
                <a:path w="4919980" h="2798445">
                  <a:moveTo>
                    <a:pt x="1146048" y="0"/>
                  </a:moveTo>
                  <a:lnTo>
                    <a:pt x="1146048" y="38100"/>
                  </a:lnTo>
                </a:path>
                <a:path w="4919980" h="2798445">
                  <a:moveTo>
                    <a:pt x="2403348" y="0"/>
                  </a:moveTo>
                  <a:lnTo>
                    <a:pt x="2403348" y="38100"/>
                  </a:lnTo>
                </a:path>
                <a:path w="4919980" h="2798445">
                  <a:moveTo>
                    <a:pt x="3662172" y="0"/>
                  </a:moveTo>
                  <a:lnTo>
                    <a:pt x="3662172" y="38100"/>
                  </a:lnTo>
                </a:path>
                <a:path w="4919980" h="2798445">
                  <a:moveTo>
                    <a:pt x="4919472" y="0"/>
                  </a:moveTo>
                  <a:lnTo>
                    <a:pt x="4919472" y="38100"/>
                  </a:lnTo>
                </a:path>
                <a:path w="4919980" h="2798445">
                  <a:moveTo>
                    <a:pt x="266700" y="2798064"/>
                  </a:moveTo>
                  <a:lnTo>
                    <a:pt x="266700" y="2779776"/>
                  </a:lnTo>
                </a:path>
                <a:path w="4919980" h="2798445">
                  <a:moveTo>
                    <a:pt x="489204" y="2798064"/>
                  </a:moveTo>
                  <a:lnTo>
                    <a:pt x="489204" y="2779776"/>
                  </a:lnTo>
                </a:path>
                <a:path w="4919980" h="2798445">
                  <a:moveTo>
                    <a:pt x="646176" y="2798064"/>
                  </a:moveTo>
                  <a:lnTo>
                    <a:pt x="646176" y="2779776"/>
                  </a:lnTo>
                </a:path>
                <a:path w="4919980" h="2798445">
                  <a:moveTo>
                    <a:pt x="766572" y="2798064"/>
                  </a:moveTo>
                  <a:lnTo>
                    <a:pt x="766572" y="2779776"/>
                  </a:lnTo>
                </a:path>
                <a:path w="4919980" h="2798445">
                  <a:moveTo>
                    <a:pt x="867156" y="2798064"/>
                  </a:moveTo>
                  <a:lnTo>
                    <a:pt x="867156" y="2779776"/>
                  </a:lnTo>
                </a:path>
                <a:path w="4919980" h="2798445">
                  <a:moveTo>
                    <a:pt x="950976" y="2798064"/>
                  </a:moveTo>
                  <a:lnTo>
                    <a:pt x="950976" y="2779776"/>
                  </a:lnTo>
                </a:path>
                <a:path w="4919980" h="2798445">
                  <a:moveTo>
                    <a:pt x="1024127" y="2798064"/>
                  </a:moveTo>
                  <a:lnTo>
                    <a:pt x="1024127" y="2779776"/>
                  </a:lnTo>
                </a:path>
                <a:path w="4919980" h="2798445">
                  <a:moveTo>
                    <a:pt x="1089660" y="2798064"/>
                  </a:moveTo>
                  <a:lnTo>
                    <a:pt x="1089660" y="2779776"/>
                  </a:lnTo>
                </a:path>
                <a:path w="4919980" h="2798445">
                  <a:moveTo>
                    <a:pt x="1146048" y="2798064"/>
                  </a:moveTo>
                  <a:lnTo>
                    <a:pt x="1146048" y="2779776"/>
                  </a:lnTo>
                </a:path>
                <a:path w="4919980" h="2798445">
                  <a:moveTo>
                    <a:pt x="1524000" y="2798064"/>
                  </a:moveTo>
                  <a:lnTo>
                    <a:pt x="1524000" y="2779776"/>
                  </a:lnTo>
                </a:path>
                <a:path w="4919980" h="2798445">
                  <a:moveTo>
                    <a:pt x="1746503" y="2798064"/>
                  </a:moveTo>
                  <a:lnTo>
                    <a:pt x="1746503" y="2779776"/>
                  </a:lnTo>
                </a:path>
                <a:path w="4919980" h="2798445">
                  <a:moveTo>
                    <a:pt x="1903476" y="2798064"/>
                  </a:moveTo>
                  <a:lnTo>
                    <a:pt x="1903476" y="2779776"/>
                  </a:lnTo>
                </a:path>
                <a:path w="4919980" h="2798445">
                  <a:moveTo>
                    <a:pt x="2025396" y="2798064"/>
                  </a:moveTo>
                  <a:lnTo>
                    <a:pt x="2025396" y="2779776"/>
                  </a:lnTo>
                </a:path>
                <a:path w="4919980" h="2798445">
                  <a:moveTo>
                    <a:pt x="2124455" y="2798064"/>
                  </a:moveTo>
                  <a:lnTo>
                    <a:pt x="2124455" y="2779776"/>
                  </a:lnTo>
                </a:path>
                <a:path w="4919980" h="2798445">
                  <a:moveTo>
                    <a:pt x="2208276" y="2798064"/>
                  </a:moveTo>
                  <a:lnTo>
                    <a:pt x="2208276" y="2779776"/>
                  </a:lnTo>
                </a:path>
                <a:path w="4919980" h="2798445">
                  <a:moveTo>
                    <a:pt x="2281428" y="2798064"/>
                  </a:moveTo>
                  <a:lnTo>
                    <a:pt x="2281428" y="2779776"/>
                  </a:lnTo>
                </a:path>
                <a:path w="4919980" h="2798445">
                  <a:moveTo>
                    <a:pt x="2346960" y="2798064"/>
                  </a:moveTo>
                  <a:lnTo>
                    <a:pt x="2346960" y="2779776"/>
                  </a:lnTo>
                </a:path>
                <a:path w="4919980" h="2798445">
                  <a:moveTo>
                    <a:pt x="2403348" y="2798064"/>
                  </a:moveTo>
                  <a:lnTo>
                    <a:pt x="2403348" y="2779776"/>
                  </a:lnTo>
                </a:path>
                <a:path w="4919980" h="2798445">
                  <a:moveTo>
                    <a:pt x="2782824" y="2798064"/>
                  </a:moveTo>
                  <a:lnTo>
                    <a:pt x="2782824" y="2779776"/>
                  </a:lnTo>
                </a:path>
                <a:path w="4919980" h="2798445">
                  <a:moveTo>
                    <a:pt x="3003804" y="2798064"/>
                  </a:moveTo>
                  <a:lnTo>
                    <a:pt x="3003804" y="2779776"/>
                  </a:lnTo>
                </a:path>
                <a:path w="4919980" h="2798445">
                  <a:moveTo>
                    <a:pt x="3160776" y="2798064"/>
                  </a:moveTo>
                  <a:lnTo>
                    <a:pt x="3160776" y="2779776"/>
                  </a:lnTo>
                </a:path>
                <a:path w="4919980" h="2798445">
                  <a:moveTo>
                    <a:pt x="3282696" y="2798064"/>
                  </a:moveTo>
                  <a:lnTo>
                    <a:pt x="3282696" y="2779776"/>
                  </a:lnTo>
                </a:path>
                <a:path w="4919980" h="2798445">
                  <a:moveTo>
                    <a:pt x="3383279" y="2798064"/>
                  </a:moveTo>
                  <a:lnTo>
                    <a:pt x="3383279" y="2779776"/>
                  </a:lnTo>
                </a:path>
                <a:path w="4919980" h="2798445">
                  <a:moveTo>
                    <a:pt x="3467100" y="2798064"/>
                  </a:moveTo>
                  <a:lnTo>
                    <a:pt x="3467100" y="2779776"/>
                  </a:lnTo>
                </a:path>
                <a:path w="4919980" h="2798445">
                  <a:moveTo>
                    <a:pt x="3540252" y="2798064"/>
                  </a:moveTo>
                  <a:lnTo>
                    <a:pt x="3540252" y="2779776"/>
                  </a:lnTo>
                </a:path>
                <a:path w="4919980" h="2798445">
                  <a:moveTo>
                    <a:pt x="3604260" y="2798064"/>
                  </a:moveTo>
                  <a:lnTo>
                    <a:pt x="3604260" y="2779776"/>
                  </a:lnTo>
                </a:path>
                <a:path w="4919980" h="2798445">
                  <a:moveTo>
                    <a:pt x="3662172" y="2798064"/>
                  </a:moveTo>
                  <a:lnTo>
                    <a:pt x="3662172" y="2779776"/>
                  </a:lnTo>
                </a:path>
                <a:path w="4919980" h="2798445">
                  <a:moveTo>
                    <a:pt x="4040124" y="2798064"/>
                  </a:moveTo>
                  <a:lnTo>
                    <a:pt x="4040124" y="2779776"/>
                  </a:lnTo>
                </a:path>
                <a:path w="4919980" h="2798445">
                  <a:moveTo>
                    <a:pt x="4262628" y="2798064"/>
                  </a:moveTo>
                  <a:lnTo>
                    <a:pt x="4262628" y="2779776"/>
                  </a:lnTo>
                </a:path>
                <a:path w="4919980" h="2798445">
                  <a:moveTo>
                    <a:pt x="4419600" y="2798064"/>
                  </a:moveTo>
                  <a:lnTo>
                    <a:pt x="4419600" y="2779776"/>
                  </a:lnTo>
                </a:path>
                <a:path w="4919980" h="2798445">
                  <a:moveTo>
                    <a:pt x="4539996" y="2798064"/>
                  </a:moveTo>
                  <a:lnTo>
                    <a:pt x="4539996" y="2779776"/>
                  </a:lnTo>
                </a:path>
                <a:path w="4919980" h="2798445">
                  <a:moveTo>
                    <a:pt x="4640580" y="2798064"/>
                  </a:moveTo>
                  <a:lnTo>
                    <a:pt x="4640580" y="2779776"/>
                  </a:lnTo>
                </a:path>
                <a:path w="4919980" h="2798445">
                  <a:moveTo>
                    <a:pt x="4724400" y="2798064"/>
                  </a:moveTo>
                  <a:lnTo>
                    <a:pt x="4724400" y="2779776"/>
                  </a:lnTo>
                </a:path>
                <a:path w="4919980" h="2798445">
                  <a:moveTo>
                    <a:pt x="4797552" y="2798064"/>
                  </a:moveTo>
                  <a:lnTo>
                    <a:pt x="4797552" y="2779776"/>
                  </a:lnTo>
                </a:path>
                <a:path w="4919980" h="2798445">
                  <a:moveTo>
                    <a:pt x="4863083" y="2798064"/>
                  </a:moveTo>
                  <a:lnTo>
                    <a:pt x="4863083" y="2779776"/>
                  </a:lnTo>
                </a:path>
                <a:path w="4919980" h="2798445">
                  <a:moveTo>
                    <a:pt x="4919472" y="2798064"/>
                  </a:moveTo>
                  <a:lnTo>
                    <a:pt x="4919472" y="2779776"/>
                  </a:lnTo>
                </a:path>
                <a:path w="4919980" h="2798445">
                  <a:moveTo>
                    <a:pt x="266700" y="0"/>
                  </a:moveTo>
                  <a:lnTo>
                    <a:pt x="266700" y="18288"/>
                  </a:lnTo>
                </a:path>
                <a:path w="4919980" h="2798445">
                  <a:moveTo>
                    <a:pt x="489204" y="0"/>
                  </a:moveTo>
                  <a:lnTo>
                    <a:pt x="489204" y="18288"/>
                  </a:lnTo>
                </a:path>
                <a:path w="4919980" h="2798445">
                  <a:moveTo>
                    <a:pt x="646176" y="0"/>
                  </a:moveTo>
                  <a:lnTo>
                    <a:pt x="646176" y="18288"/>
                  </a:lnTo>
                </a:path>
                <a:path w="4919980" h="2798445">
                  <a:moveTo>
                    <a:pt x="766572" y="0"/>
                  </a:moveTo>
                  <a:lnTo>
                    <a:pt x="766572" y="18288"/>
                  </a:lnTo>
                </a:path>
                <a:path w="4919980" h="2798445">
                  <a:moveTo>
                    <a:pt x="867156" y="0"/>
                  </a:moveTo>
                  <a:lnTo>
                    <a:pt x="867156" y="18288"/>
                  </a:lnTo>
                </a:path>
                <a:path w="4919980" h="2798445">
                  <a:moveTo>
                    <a:pt x="950976" y="0"/>
                  </a:moveTo>
                  <a:lnTo>
                    <a:pt x="950976" y="18288"/>
                  </a:lnTo>
                </a:path>
                <a:path w="4919980" h="2798445">
                  <a:moveTo>
                    <a:pt x="1024127" y="0"/>
                  </a:moveTo>
                  <a:lnTo>
                    <a:pt x="1024127" y="18288"/>
                  </a:lnTo>
                </a:path>
                <a:path w="4919980" h="2798445">
                  <a:moveTo>
                    <a:pt x="1089660" y="0"/>
                  </a:moveTo>
                  <a:lnTo>
                    <a:pt x="1089660" y="18288"/>
                  </a:lnTo>
                </a:path>
                <a:path w="4919980" h="2798445">
                  <a:moveTo>
                    <a:pt x="1146048" y="0"/>
                  </a:moveTo>
                  <a:lnTo>
                    <a:pt x="1146048" y="18288"/>
                  </a:lnTo>
                </a:path>
                <a:path w="4919980" h="2798445">
                  <a:moveTo>
                    <a:pt x="1524000" y="0"/>
                  </a:moveTo>
                  <a:lnTo>
                    <a:pt x="1524000" y="18288"/>
                  </a:lnTo>
                </a:path>
                <a:path w="4919980" h="2798445">
                  <a:moveTo>
                    <a:pt x="1746503" y="0"/>
                  </a:moveTo>
                  <a:lnTo>
                    <a:pt x="1746503" y="18288"/>
                  </a:lnTo>
                </a:path>
                <a:path w="4919980" h="2798445">
                  <a:moveTo>
                    <a:pt x="1903476" y="0"/>
                  </a:moveTo>
                  <a:lnTo>
                    <a:pt x="1903476" y="18288"/>
                  </a:lnTo>
                </a:path>
                <a:path w="4919980" h="2798445">
                  <a:moveTo>
                    <a:pt x="2025396" y="0"/>
                  </a:moveTo>
                  <a:lnTo>
                    <a:pt x="2025396" y="18288"/>
                  </a:lnTo>
                </a:path>
                <a:path w="4919980" h="2798445">
                  <a:moveTo>
                    <a:pt x="2124455" y="0"/>
                  </a:moveTo>
                  <a:lnTo>
                    <a:pt x="2124455" y="18288"/>
                  </a:lnTo>
                </a:path>
                <a:path w="4919980" h="2798445">
                  <a:moveTo>
                    <a:pt x="2208276" y="0"/>
                  </a:moveTo>
                  <a:lnTo>
                    <a:pt x="2208276" y="18288"/>
                  </a:lnTo>
                </a:path>
                <a:path w="4919980" h="2798445">
                  <a:moveTo>
                    <a:pt x="2281428" y="0"/>
                  </a:moveTo>
                  <a:lnTo>
                    <a:pt x="2281428" y="18288"/>
                  </a:lnTo>
                </a:path>
                <a:path w="4919980" h="2798445">
                  <a:moveTo>
                    <a:pt x="2346960" y="0"/>
                  </a:moveTo>
                  <a:lnTo>
                    <a:pt x="2346960" y="18288"/>
                  </a:lnTo>
                </a:path>
                <a:path w="4919980" h="2798445">
                  <a:moveTo>
                    <a:pt x="2403348" y="0"/>
                  </a:moveTo>
                  <a:lnTo>
                    <a:pt x="2403348" y="18288"/>
                  </a:lnTo>
                </a:path>
                <a:path w="4919980" h="2798445">
                  <a:moveTo>
                    <a:pt x="2782824" y="0"/>
                  </a:moveTo>
                  <a:lnTo>
                    <a:pt x="2782824" y="18288"/>
                  </a:lnTo>
                </a:path>
                <a:path w="4919980" h="2798445">
                  <a:moveTo>
                    <a:pt x="3003804" y="0"/>
                  </a:moveTo>
                  <a:lnTo>
                    <a:pt x="3003804" y="18288"/>
                  </a:lnTo>
                </a:path>
                <a:path w="4919980" h="2798445">
                  <a:moveTo>
                    <a:pt x="3160776" y="0"/>
                  </a:moveTo>
                  <a:lnTo>
                    <a:pt x="3160776" y="18288"/>
                  </a:lnTo>
                </a:path>
                <a:path w="4919980" h="2798445">
                  <a:moveTo>
                    <a:pt x="3282696" y="0"/>
                  </a:moveTo>
                  <a:lnTo>
                    <a:pt x="3282696" y="18288"/>
                  </a:lnTo>
                </a:path>
                <a:path w="4919980" h="2798445">
                  <a:moveTo>
                    <a:pt x="3383279" y="0"/>
                  </a:moveTo>
                  <a:lnTo>
                    <a:pt x="3383279" y="18288"/>
                  </a:lnTo>
                </a:path>
                <a:path w="4919980" h="2798445">
                  <a:moveTo>
                    <a:pt x="3467100" y="0"/>
                  </a:moveTo>
                  <a:lnTo>
                    <a:pt x="3467100" y="18288"/>
                  </a:lnTo>
                </a:path>
                <a:path w="4919980" h="2798445">
                  <a:moveTo>
                    <a:pt x="3540252" y="0"/>
                  </a:moveTo>
                  <a:lnTo>
                    <a:pt x="3540252" y="18288"/>
                  </a:lnTo>
                </a:path>
                <a:path w="4919980" h="2798445">
                  <a:moveTo>
                    <a:pt x="3604260" y="0"/>
                  </a:moveTo>
                  <a:lnTo>
                    <a:pt x="3604260" y="18288"/>
                  </a:lnTo>
                </a:path>
                <a:path w="4919980" h="2798445">
                  <a:moveTo>
                    <a:pt x="3662172" y="0"/>
                  </a:moveTo>
                  <a:lnTo>
                    <a:pt x="3662172" y="18288"/>
                  </a:lnTo>
                </a:path>
                <a:path w="4919980" h="2798445">
                  <a:moveTo>
                    <a:pt x="4040124" y="0"/>
                  </a:moveTo>
                  <a:lnTo>
                    <a:pt x="4040124" y="18288"/>
                  </a:lnTo>
                </a:path>
                <a:path w="4919980" h="2798445">
                  <a:moveTo>
                    <a:pt x="4262628" y="0"/>
                  </a:moveTo>
                  <a:lnTo>
                    <a:pt x="4262628" y="18288"/>
                  </a:lnTo>
                </a:path>
                <a:path w="4919980" h="2798445">
                  <a:moveTo>
                    <a:pt x="4419600" y="0"/>
                  </a:moveTo>
                  <a:lnTo>
                    <a:pt x="4419600" y="18288"/>
                  </a:lnTo>
                </a:path>
                <a:path w="4919980" h="2798445">
                  <a:moveTo>
                    <a:pt x="4539996" y="0"/>
                  </a:moveTo>
                  <a:lnTo>
                    <a:pt x="4539996" y="18288"/>
                  </a:lnTo>
                </a:path>
                <a:path w="4919980" h="2798445">
                  <a:moveTo>
                    <a:pt x="4640580" y="0"/>
                  </a:moveTo>
                  <a:lnTo>
                    <a:pt x="4640580" y="18288"/>
                  </a:lnTo>
                </a:path>
                <a:path w="4919980" h="2798445">
                  <a:moveTo>
                    <a:pt x="4724400" y="0"/>
                  </a:moveTo>
                  <a:lnTo>
                    <a:pt x="4724400" y="18288"/>
                  </a:lnTo>
                </a:path>
                <a:path w="4919980" h="2798445">
                  <a:moveTo>
                    <a:pt x="4797552" y="0"/>
                  </a:moveTo>
                  <a:lnTo>
                    <a:pt x="4797552" y="18288"/>
                  </a:lnTo>
                </a:path>
                <a:path w="4919980" h="2798445">
                  <a:moveTo>
                    <a:pt x="4863083" y="0"/>
                  </a:moveTo>
                  <a:lnTo>
                    <a:pt x="4863083" y="18288"/>
                  </a:lnTo>
                </a:path>
                <a:path w="4919980" h="2798445">
                  <a:moveTo>
                    <a:pt x="4919472" y="0"/>
                  </a:moveTo>
                  <a:lnTo>
                    <a:pt x="4919472" y="18288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097910" y="3934459"/>
            <a:ext cx="3231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1322070" algn="l"/>
                <a:tab pos="2578100" algn="l"/>
              </a:tabLst>
            </a:pP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240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-3	</a:t>
            </a: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270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-2	</a:t>
            </a: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157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940295" y="4010964"/>
            <a:ext cx="5943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200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baseline="16666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000" baseline="16666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818638" y="4346854"/>
            <a:ext cx="4611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Error in Relative Antenna Separation</a:t>
            </a:r>
            <a:r>
              <a:rPr sz="2000" spc="-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2310257" y="1148969"/>
            <a:ext cx="4938395" cy="2844165"/>
            <a:chOff x="2310257" y="1148969"/>
            <a:chExt cx="4938395" cy="2844165"/>
          </a:xfrm>
        </p:grpSpPr>
        <p:sp>
          <p:nvSpPr>
            <p:cNvPr id="145" name="object 145"/>
            <p:cNvSpPr/>
            <p:nvPr/>
          </p:nvSpPr>
          <p:spPr>
            <a:xfrm>
              <a:off x="2324100" y="1171956"/>
              <a:ext cx="4919980" cy="2798445"/>
            </a:xfrm>
            <a:custGeom>
              <a:avLst/>
              <a:gdLst/>
              <a:ahLst/>
              <a:cxnLst/>
              <a:rect l="l" t="t" r="r" b="b"/>
              <a:pathLst>
                <a:path w="4919980" h="2798445">
                  <a:moveTo>
                    <a:pt x="4919472" y="2798064"/>
                  </a:moveTo>
                  <a:lnTo>
                    <a:pt x="4919472" y="0"/>
                  </a:lnTo>
                </a:path>
                <a:path w="4919980" h="2798445">
                  <a:moveTo>
                    <a:pt x="4919472" y="2798064"/>
                  </a:moveTo>
                  <a:lnTo>
                    <a:pt x="4870704" y="2798064"/>
                  </a:lnTo>
                </a:path>
                <a:path w="4919980" h="2798445">
                  <a:moveTo>
                    <a:pt x="4919472" y="2519172"/>
                  </a:moveTo>
                  <a:lnTo>
                    <a:pt x="4870704" y="2519172"/>
                  </a:lnTo>
                </a:path>
                <a:path w="4919980" h="2798445">
                  <a:moveTo>
                    <a:pt x="4919472" y="2240280"/>
                  </a:moveTo>
                  <a:lnTo>
                    <a:pt x="4870704" y="2240280"/>
                  </a:lnTo>
                </a:path>
                <a:path w="4919980" h="2798445">
                  <a:moveTo>
                    <a:pt x="4919472" y="1958340"/>
                  </a:moveTo>
                  <a:lnTo>
                    <a:pt x="4870704" y="1958340"/>
                  </a:lnTo>
                </a:path>
                <a:path w="4919980" h="2798445">
                  <a:moveTo>
                    <a:pt x="4919472" y="1679448"/>
                  </a:moveTo>
                  <a:lnTo>
                    <a:pt x="4870704" y="1679448"/>
                  </a:lnTo>
                </a:path>
                <a:path w="4919980" h="2798445">
                  <a:moveTo>
                    <a:pt x="4919472" y="1400556"/>
                  </a:moveTo>
                  <a:lnTo>
                    <a:pt x="4870704" y="1400556"/>
                  </a:lnTo>
                </a:path>
                <a:path w="4919980" h="2798445">
                  <a:moveTo>
                    <a:pt x="4919472" y="1118616"/>
                  </a:moveTo>
                  <a:lnTo>
                    <a:pt x="4870704" y="1118616"/>
                  </a:lnTo>
                </a:path>
                <a:path w="4919980" h="2798445">
                  <a:moveTo>
                    <a:pt x="4919472" y="839724"/>
                  </a:moveTo>
                  <a:lnTo>
                    <a:pt x="4870704" y="839724"/>
                  </a:lnTo>
                </a:path>
                <a:path w="4919980" h="2798445">
                  <a:moveTo>
                    <a:pt x="4919472" y="559308"/>
                  </a:moveTo>
                  <a:lnTo>
                    <a:pt x="4870704" y="559308"/>
                  </a:lnTo>
                </a:path>
                <a:path w="4919980" h="2798445">
                  <a:moveTo>
                    <a:pt x="4919472" y="280416"/>
                  </a:moveTo>
                  <a:lnTo>
                    <a:pt x="4870704" y="280416"/>
                  </a:lnTo>
                </a:path>
                <a:path w="4919980" h="2798445">
                  <a:moveTo>
                    <a:pt x="4919472" y="0"/>
                  </a:moveTo>
                  <a:lnTo>
                    <a:pt x="4870704" y="0"/>
                  </a:lnTo>
                </a:path>
                <a:path w="4919980" h="2798445">
                  <a:moveTo>
                    <a:pt x="0" y="2798064"/>
                  </a:moveTo>
                  <a:lnTo>
                    <a:pt x="0" y="0"/>
                  </a:lnTo>
                </a:path>
                <a:path w="4919980" h="2798445">
                  <a:moveTo>
                    <a:pt x="0" y="2798064"/>
                  </a:moveTo>
                  <a:lnTo>
                    <a:pt x="48768" y="2798064"/>
                  </a:lnTo>
                </a:path>
                <a:path w="4919980" h="2798445">
                  <a:moveTo>
                    <a:pt x="0" y="2519172"/>
                  </a:moveTo>
                  <a:lnTo>
                    <a:pt x="48768" y="2519172"/>
                  </a:lnTo>
                </a:path>
                <a:path w="4919980" h="2798445">
                  <a:moveTo>
                    <a:pt x="0" y="2240280"/>
                  </a:moveTo>
                  <a:lnTo>
                    <a:pt x="48768" y="2240280"/>
                  </a:lnTo>
                </a:path>
                <a:path w="4919980" h="2798445">
                  <a:moveTo>
                    <a:pt x="0" y="1958340"/>
                  </a:moveTo>
                  <a:lnTo>
                    <a:pt x="48768" y="1958340"/>
                  </a:lnTo>
                </a:path>
                <a:path w="4919980" h="2798445">
                  <a:moveTo>
                    <a:pt x="0" y="1679448"/>
                  </a:moveTo>
                  <a:lnTo>
                    <a:pt x="48768" y="1679448"/>
                  </a:lnTo>
                </a:path>
                <a:path w="4919980" h="2798445">
                  <a:moveTo>
                    <a:pt x="0" y="1400556"/>
                  </a:moveTo>
                  <a:lnTo>
                    <a:pt x="48768" y="1400556"/>
                  </a:lnTo>
                </a:path>
                <a:path w="4919980" h="2798445">
                  <a:moveTo>
                    <a:pt x="0" y="1118616"/>
                  </a:moveTo>
                  <a:lnTo>
                    <a:pt x="48768" y="1118616"/>
                  </a:lnTo>
                </a:path>
                <a:path w="4919980" h="2798445">
                  <a:moveTo>
                    <a:pt x="0" y="839724"/>
                  </a:moveTo>
                  <a:lnTo>
                    <a:pt x="48768" y="839724"/>
                  </a:lnTo>
                </a:path>
                <a:path w="4919980" h="2798445">
                  <a:moveTo>
                    <a:pt x="0" y="559308"/>
                  </a:moveTo>
                  <a:lnTo>
                    <a:pt x="48768" y="559308"/>
                  </a:lnTo>
                </a:path>
                <a:path w="4919980" h="2798445">
                  <a:moveTo>
                    <a:pt x="0" y="280416"/>
                  </a:moveTo>
                  <a:lnTo>
                    <a:pt x="48768" y="280416"/>
                  </a:lnTo>
                </a:path>
                <a:path w="4919980" h="279844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324862" y="1172718"/>
              <a:ext cx="3558540" cy="2798445"/>
            </a:xfrm>
            <a:custGeom>
              <a:avLst/>
              <a:gdLst/>
              <a:ahLst/>
              <a:cxnLst/>
              <a:rect l="l" t="t" r="r" b="b"/>
              <a:pathLst>
                <a:path w="3558540" h="2798445">
                  <a:moveTo>
                    <a:pt x="0" y="2798064"/>
                  </a:moveTo>
                  <a:lnTo>
                    <a:pt x="0" y="2794889"/>
                  </a:lnTo>
                  <a:lnTo>
                    <a:pt x="90424" y="2794889"/>
                  </a:lnTo>
                  <a:lnTo>
                    <a:pt x="90424" y="2791714"/>
                  </a:lnTo>
                  <a:lnTo>
                    <a:pt x="155575" y="2791714"/>
                  </a:lnTo>
                  <a:lnTo>
                    <a:pt x="155575" y="2788539"/>
                  </a:lnTo>
                  <a:lnTo>
                    <a:pt x="377698" y="2788539"/>
                  </a:lnTo>
                  <a:lnTo>
                    <a:pt x="377698" y="2785364"/>
                  </a:lnTo>
                  <a:lnTo>
                    <a:pt x="482473" y="2785364"/>
                  </a:lnTo>
                  <a:lnTo>
                    <a:pt x="482473" y="2782189"/>
                  </a:lnTo>
                  <a:lnTo>
                    <a:pt x="561848" y="2782189"/>
                  </a:lnTo>
                  <a:lnTo>
                    <a:pt x="561848" y="2777426"/>
                  </a:lnTo>
                  <a:lnTo>
                    <a:pt x="599948" y="2777426"/>
                  </a:lnTo>
                  <a:lnTo>
                    <a:pt x="599948" y="2774251"/>
                  </a:lnTo>
                  <a:lnTo>
                    <a:pt x="603123" y="2774251"/>
                  </a:lnTo>
                  <a:lnTo>
                    <a:pt x="603123" y="2771089"/>
                  </a:lnTo>
                  <a:lnTo>
                    <a:pt x="617474" y="2771089"/>
                  </a:lnTo>
                  <a:lnTo>
                    <a:pt x="617474" y="2767914"/>
                  </a:lnTo>
                  <a:lnTo>
                    <a:pt x="647573" y="2767914"/>
                  </a:lnTo>
                  <a:lnTo>
                    <a:pt x="647573" y="2764739"/>
                  </a:lnTo>
                  <a:lnTo>
                    <a:pt x="650748" y="2764739"/>
                  </a:lnTo>
                  <a:lnTo>
                    <a:pt x="650748" y="2761564"/>
                  </a:lnTo>
                  <a:lnTo>
                    <a:pt x="652399" y="2761564"/>
                  </a:lnTo>
                  <a:lnTo>
                    <a:pt x="652399" y="2758389"/>
                  </a:lnTo>
                  <a:lnTo>
                    <a:pt x="698373" y="2758389"/>
                  </a:lnTo>
                  <a:lnTo>
                    <a:pt x="698373" y="2755214"/>
                  </a:lnTo>
                  <a:lnTo>
                    <a:pt x="712596" y="2755214"/>
                  </a:lnTo>
                  <a:lnTo>
                    <a:pt x="712596" y="2752039"/>
                  </a:lnTo>
                  <a:lnTo>
                    <a:pt x="745998" y="2752039"/>
                  </a:lnTo>
                  <a:lnTo>
                    <a:pt x="745998" y="2747276"/>
                  </a:lnTo>
                  <a:lnTo>
                    <a:pt x="750696" y="2747276"/>
                  </a:lnTo>
                  <a:lnTo>
                    <a:pt x="750696" y="2744101"/>
                  </a:lnTo>
                  <a:lnTo>
                    <a:pt x="782446" y="2744101"/>
                  </a:lnTo>
                  <a:lnTo>
                    <a:pt x="782446" y="2740926"/>
                  </a:lnTo>
                  <a:lnTo>
                    <a:pt x="790448" y="2740926"/>
                  </a:lnTo>
                  <a:lnTo>
                    <a:pt x="790448" y="2737751"/>
                  </a:lnTo>
                  <a:lnTo>
                    <a:pt x="796798" y="2737751"/>
                  </a:lnTo>
                  <a:lnTo>
                    <a:pt x="796798" y="2734576"/>
                  </a:lnTo>
                  <a:lnTo>
                    <a:pt x="809498" y="2734576"/>
                  </a:lnTo>
                  <a:lnTo>
                    <a:pt x="809498" y="2731401"/>
                  </a:lnTo>
                  <a:lnTo>
                    <a:pt x="823721" y="2731401"/>
                  </a:lnTo>
                  <a:lnTo>
                    <a:pt x="823721" y="2728226"/>
                  </a:lnTo>
                  <a:lnTo>
                    <a:pt x="826896" y="2728226"/>
                  </a:lnTo>
                  <a:lnTo>
                    <a:pt x="826896" y="2725051"/>
                  </a:lnTo>
                  <a:lnTo>
                    <a:pt x="828548" y="2725051"/>
                  </a:lnTo>
                  <a:lnTo>
                    <a:pt x="828548" y="2721876"/>
                  </a:lnTo>
                  <a:lnTo>
                    <a:pt x="838073" y="2721876"/>
                  </a:lnTo>
                  <a:lnTo>
                    <a:pt x="838073" y="2718714"/>
                  </a:lnTo>
                  <a:lnTo>
                    <a:pt x="852296" y="2718714"/>
                  </a:lnTo>
                  <a:lnTo>
                    <a:pt x="852296" y="2715539"/>
                  </a:lnTo>
                  <a:lnTo>
                    <a:pt x="857123" y="2715539"/>
                  </a:lnTo>
                  <a:lnTo>
                    <a:pt x="857123" y="2710776"/>
                  </a:lnTo>
                  <a:lnTo>
                    <a:pt x="868171" y="2710776"/>
                  </a:lnTo>
                  <a:lnTo>
                    <a:pt x="868171" y="2707601"/>
                  </a:lnTo>
                  <a:lnTo>
                    <a:pt x="868171" y="2704426"/>
                  </a:lnTo>
                  <a:lnTo>
                    <a:pt x="869823" y="2704426"/>
                  </a:lnTo>
                  <a:lnTo>
                    <a:pt x="869823" y="2701251"/>
                  </a:lnTo>
                  <a:lnTo>
                    <a:pt x="876173" y="2701251"/>
                  </a:lnTo>
                  <a:lnTo>
                    <a:pt x="876173" y="2698115"/>
                  </a:lnTo>
                  <a:lnTo>
                    <a:pt x="898398" y="2698115"/>
                  </a:lnTo>
                  <a:lnTo>
                    <a:pt x="898398" y="2694940"/>
                  </a:lnTo>
                  <a:lnTo>
                    <a:pt x="903096" y="2694940"/>
                  </a:lnTo>
                  <a:lnTo>
                    <a:pt x="903096" y="2691765"/>
                  </a:lnTo>
                  <a:lnTo>
                    <a:pt x="904748" y="2691765"/>
                  </a:lnTo>
                  <a:lnTo>
                    <a:pt x="904748" y="2688590"/>
                  </a:lnTo>
                  <a:lnTo>
                    <a:pt x="918971" y="2688590"/>
                  </a:lnTo>
                  <a:lnTo>
                    <a:pt x="918971" y="2685415"/>
                  </a:lnTo>
                  <a:lnTo>
                    <a:pt x="931672" y="2685415"/>
                  </a:lnTo>
                  <a:lnTo>
                    <a:pt x="931672" y="2680589"/>
                  </a:lnTo>
                  <a:lnTo>
                    <a:pt x="939673" y="2680589"/>
                  </a:lnTo>
                  <a:lnTo>
                    <a:pt x="939673" y="2679065"/>
                  </a:lnTo>
                  <a:lnTo>
                    <a:pt x="947547" y="2679065"/>
                  </a:lnTo>
                  <a:lnTo>
                    <a:pt x="947547" y="2674239"/>
                  </a:lnTo>
                  <a:lnTo>
                    <a:pt x="949198" y="2674239"/>
                  </a:lnTo>
                  <a:lnTo>
                    <a:pt x="949198" y="2671064"/>
                  </a:lnTo>
                  <a:lnTo>
                    <a:pt x="957072" y="2671064"/>
                  </a:lnTo>
                  <a:lnTo>
                    <a:pt x="957072" y="2667889"/>
                  </a:lnTo>
                  <a:lnTo>
                    <a:pt x="960247" y="2667889"/>
                  </a:lnTo>
                  <a:lnTo>
                    <a:pt x="960247" y="2664714"/>
                  </a:lnTo>
                  <a:lnTo>
                    <a:pt x="966597" y="2664714"/>
                  </a:lnTo>
                  <a:lnTo>
                    <a:pt x="966597" y="2661539"/>
                  </a:lnTo>
                  <a:lnTo>
                    <a:pt x="976122" y="2661539"/>
                  </a:lnTo>
                  <a:lnTo>
                    <a:pt x="976122" y="2658364"/>
                  </a:lnTo>
                  <a:lnTo>
                    <a:pt x="979297" y="2658364"/>
                  </a:lnTo>
                  <a:lnTo>
                    <a:pt x="979297" y="2655189"/>
                  </a:lnTo>
                  <a:lnTo>
                    <a:pt x="980948" y="2655189"/>
                  </a:lnTo>
                  <a:lnTo>
                    <a:pt x="980948" y="2652014"/>
                  </a:lnTo>
                  <a:lnTo>
                    <a:pt x="984123" y="2652014"/>
                  </a:lnTo>
                  <a:lnTo>
                    <a:pt x="984123" y="2648839"/>
                  </a:lnTo>
                  <a:lnTo>
                    <a:pt x="985647" y="2648839"/>
                  </a:lnTo>
                  <a:lnTo>
                    <a:pt x="985647" y="2644140"/>
                  </a:lnTo>
                  <a:lnTo>
                    <a:pt x="985647" y="2640965"/>
                  </a:lnTo>
                  <a:lnTo>
                    <a:pt x="996823" y="2640965"/>
                  </a:lnTo>
                  <a:lnTo>
                    <a:pt x="996823" y="2637790"/>
                  </a:lnTo>
                  <a:lnTo>
                    <a:pt x="998347" y="2637790"/>
                  </a:lnTo>
                  <a:lnTo>
                    <a:pt x="998347" y="2634615"/>
                  </a:lnTo>
                  <a:lnTo>
                    <a:pt x="998347" y="2631440"/>
                  </a:lnTo>
                  <a:lnTo>
                    <a:pt x="1004697" y="2631440"/>
                  </a:lnTo>
                  <a:lnTo>
                    <a:pt x="1004697" y="2628265"/>
                  </a:lnTo>
                  <a:lnTo>
                    <a:pt x="1004697" y="2625090"/>
                  </a:lnTo>
                  <a:lnTo>
                    <a:pt x="1012698" y="2625090"/>
                  </a:lnTo>
                  <a:lnTo>
                    <a:pt x="1012698" y="2621915"/>
                  </a:lnTo>
                  <a:lnTo>
                    <a:pt x="1012698" y="2618740"/>
                  </a:lnTo>
                  <a:lnTo>
                    <a:pt x="1014222" y="2618740"/>
                  </a:lnTo>
                  <a:lnTo>
                    <a:pt x="1014222" y="2615565"/>
                  </a:lnTo>
                  <a:lnTo>
                    <a:pt x="1020572" y="2615565"/>
                  </a:lnTo>
                  <a:lnTo>
                    <a:pt x="1020572" y="2612390"/>
                  </a:lnTo>
                  <a:lnTo>
                    <a:pt x="1023747" y="2612390"/>
                  </a:lnTo>
                  <a:lnTo>
                    <a:pt x="1023747" y="2607564"/>
                  </a:lnTo>
                  <a:lnTo>
                    <a:pt x="1031748" y="2607564"/>
                  </a:lnTo>
                  <a:lnTo>
                    <a:pt x="1031748" y="2604389"/>
                  </a:lnTo>
                  <a:lnTo>
                    <a:pt x="1039622" y="2604389"/>
                  </a:lnTo>
                  <a:lnTo>
                    <a:pt x="1039622" y="2601214"/>
                  </a:lnTo>
                  <a:lnTo>
                    <a:pt x="1039622" y="2598039"/>
                  </a:lnTo>
                  <a:lnTo>
                    <a:pt x="1050798" y="2598039"/>
                  </a:lnTo>
                  <a:lnTo>
                    <a:pt x="1050798" y="2594864"/>
                  </a:lnTo>
                  <a:lnTo>
                    <a:pt x="1052322" y="2594864"/>
                  </a:lnTo>
                  <a:lnTo>
                    <a:pt x="1052322" y="2591689"/>
                  </a:lnTo>
                  <a:lnTo>
                    <a:pt x="1066546" y="2591689"/>
                  </a:lnTo>
                  <a:lnTo>
                    <a:pt x="1066546" y="2588514"/>
                  </a:lnTo>
                  <a:lnTo>
                    <a:pt x="1072896" y="2588514"/>
                  </a:lnTo>
                  <a:lnTo>
                    <a:pt x="1072896" y="2585339"/>
                  </a:lnTo>
                  <a:lnTo>
                    <a:pt x="1076071" y="2585339"/>
                  </a:lnTo>
                  <a:lnTo>
                    <a:pt x="1076071" y="2582164"/>
                  </a:lnTo>
                  <a:lnTo>
                    <a:pt x="1077722" y="2582164"/>
                  </a:lnTo>
                  <a:lnTo>
                    <a:pt x="1077722" y="2577465"/>
                  </a:lnTo>
                  <a:lnTo>
                    <a:pt x="1090422" y="2577465"/>
                  </a:lnTo>
                  <a:lnTo>
                    <a:pt x="1090422" y="2574290"/>
                  </a:lnTo>
                  <a:lnTo>
                    <a:pt x="1091946" y="2574290"/>
                  </a:lnTo>
                  <a:lnTo>
                    <a:pt x="1091946" y="2571115"/>
                  </a:lnTo>
                  <a:lnTo>
                    <a:pt x="1098296" y="2571115"/>
                  </a:lnTo>
                  <a:lnTo>
                    <a:pt x="1098296" y="2567940"/>
                  </a:lnTo>
                  <a:lnTo>
                    <a:pt x="1109472" y="2567940"/>
                  </a:lnTo>
                  <a:lnTo>
                    <a:pt x="1109472" y="2564765"/>
                  </a:lnTo>
                  <a:lnTo>
                    <a:pt x="1112647" y="2564765"/>
                  </a:lnTo>
                  <a:lnTo>
                    <a:pt x="1112647" y="2561590"/>
                  </a:lnTo>
                  <a:lnTo>
                    <a:pt x="1114171" y="2561590"/>
                  </a:lnTo>
                  <a:lnTo>
                    <a:pt x="1114171" y="2558415"/>
                  </a:lnTo>
                  <a:lnTo>
                    <a:pt x="1118997" y="2558415"/>
                  </a:lnTo>
                  <a:lnTo>
                    <a:pt x="1118997" y="2555240"/>
                  </a:lnTo>
                  <a:lnTo>
                    <a:pt x="1118997" y="2552065"/>
                  </a:lnTo>
                  <a:lnTo>
                    <a:pt x="1126871" y="2552065"/>
                  </a:lnTo>
                  <a:lnTo>
                    <a:pt x="1126871" y="2548890"/>
                  </a:lnTo>
                  <a:lnTo>
                    <a:pt x="1141222" y="2548890"/>
                  </a:lnTo>
                  <a:lnTo>
                    <a:pt x="1141222" y="2545715"/>
                  </a:lnTo>
                  <a:lnTo>
                    <a:pt x="1147572" y="2545715"/>
                  </a:lnTo>
                  <a:lnTo>
                    <a:pt x="1147572" y="2541016"/>
                  </a:lnTo>
                  <a:lnTo>
                    <a:pt x="1149096" y="2541016"/>
                  </a:lnTo>
                  <a:lnTo>
                    <a:pt x="1149096" y="2537841"/>
                  </a:lnTo>
                  <a:lnTo>
                    <a:pt x="1152271" y="2537841"/>
                  </a:lnTo>
                  <a:lnTo>
                    <a:pt x="1152271" y="2534666"/>
                  </a:lnTo>
                  <a:lnTo>
                    <a:pt x="1152271" y="2531491"/>
                  </a:lnTo>
                  <a:lnTo>
                    <a:pt x="1153922" y="2531491"/>
                  </a:lnTo>
                  <a:lnTo>
                    <a:pt x="1153922" y="2528316"/>
                  </a:lnTo>
                  <a:lnTo>
                    <a:pt x="1160272" y="2528316"/>
                  </a:lnTo>
                  <a:lnTo>
                    <a:pt x="1160272" y="2525141"/>
                  </a:lnTo>
                  <a:lnTo>
                    <a:pt x="1164971" y="2525141"/>
                  </a:lnTo>
                  <a:lnTo>
                    <a:pt x="1164971" y="2521966"/>
                  </a:lnTo>
                  <a:lnTo>
                    <a:pt x="1164971" y="2518791"/>
                  </a:lnTo>
                  <a:lnTo>
                    <a:pt x="1169797" y="2518791"/>
                  </a:lnTo>
                  <a:lnTo>
                    <a:pt x="1169797" y="2515616"/>
                  </a:lnTo>
                  <a:lnTo>
                    <a:pt x="1172972" y="2515616"/>
                  </a:lnTo>
                  <a:lnTo>
                    <a:pt x="1172972" y="2512441"/>
                  </a:lnTo>
                  <a:lnTo>
                    <a:pt x="1174496" y="2512441"/>
                  </a:lnTo>
                  <a:lnTo>
                    <a:pt x="1174496" y="2507615"/>
                  </a:lnTo>
                  <a:lnTo>
                    <a:pt x="1177671" y="2507615"/>
                  </a:lnTo>
                  <a:lnTo>
                    <a:pt x="1177671" y="2504440"/>
                  </a:lnTo>
                  <a:lnTo>
                    <a:pt x="1177671" y="2501265"/>
                  </a:lnTo>
                  <a:lnTo>
                    <a:pt x="1184021" y="2501265"/>
                  </a:lnTo>
                  <a:lnTo>
                    <a:pt x="1184021" y="2498090"/>
                  </a:lnTo>
                  <a:lnTo>
                    <a:pt x="1185672" y="2498090"/>
                  </a:lnTo>
                  <a:lnTo>
                    <a:pt x="1185672" y="2494915"/>
                  </a:lnTo>
                  <a:lnTo>
                    <a:pt x="1188847" y="2494915"/>
                  </a:lnTo>
                  <a:lnTo>
                    <a:pt x="1188847" y="2491740"/>
                  </a:lnTo>
                  <a:lnTo>
                    <a:pt x="1193546" y="2491740"/>
                  </a:lnTo>
                  <a:lnTo>
                    <a:pt x="1193546" y="2488565"/>
                  </a:lnTo>
                  <a:lnTo>
                    <a:pt x="1204722" y="2488565"/>
                  </a:lnTo>
                  <a:lnTo>
                    <a:pt x="1204722" y="2485390"/>
                  </a:lnTo>
                  <a:lnTo>
                    <a:pt x="1204722" y="2482215"/>
                  </a:lnTo>
                  <a:lnTo>
                    <a:pt x="1204722" y="2479040"/>
                  </a:lnTo>
                  <a:lnTo>
                    <a:pt x="1206246" y="2479040"/>
                  </a:lnTo>
                  <a:lnTo>
                    <a:pt x="1206246" y="2474341"/>
                  </a:lnTo>
                  <a:lnTo>
                    <a:pt x="1214247" y="2474341"/>
                  </a:lnTo>
                  <a:lnTo>
                    <a:pt x="1214247" y="2471166"/>
                  </a:lnTo>
                  <a:lnTo>
                    <a:pt x="1217422" y="2471166"/>
                  </a:lnTo>
                  <a:lnTo>
                    <a:pt x="1217422" y="2467991"/>
                  </a:lnTo>
                  <a:lnTo>
                    <a:pt x="1218946" y="2467991"/>
                  </a:lnTo>
                  <a:lnTo>
                    <a:pt x="1218946" y="2464816"/>
                  </a:lnTo>
                  <a:lnTo>
                    <a:pt x="1223772" y="2464816"/>
                  </a:lnTo>
                  <a:lnTo>
                    <a:pt x="1223772" y="2461641"/>
                  </a:lnTo>
                  <a:lnTo>
                    <a:pt x="1223772" y="2458466"/>
                  </a:lnTo>
                  <a:lnTo>
                    <a:pt x="1223772" y="2455291"/>
                  </a:lnTo>
                  <a:lnTo>
                    <a:pt x="1226947" y="2455291"/>
                  </a:lnTo>
                  <a:lnTo>
                    <a:pt x="1226947" y="2452116"/>
                  </a:lnTo>
                  <a:lnTo>
                    <a:pt x="1230122" y="2452116"/>
                  </a:lnTo>
                  <a:lnTo>
                    <a:pt x="1230122" y="2448941"/>
                  </a:lnTo>
                  <a:lnTo>
                    <a:pt x="1230122" y="2445766"/>
                  </a:lnTo>
                  <a:lnTo>
                    <a:pt x="1231646" y="2445766"/>
                  </a:lnTo>
                  <a:lnTo>
                    <a:pt x="1231646" y="2440940"/>
                  </a:lnTo>
                  <a:lnTo>
                    <a:pt x="1231646" y="2437765"/>
                  </a:lnTo>
                  <a:lnTo>
                    <a:pt x="1234821" y="2437765"/>
                  </a:lnTo>
                  <a:lnTo>
                    <a:pt x="1234821" y="2434590"/>
                  </a:lnTo>
                  <a:lnTo>
                    <a:pt x="1241171" y="2434590"/>
                  </a:lnTo>
                  <a:lnTo>
                    <a:pt x="1241171" y="2431415"/>
                  </a:lnTo>
                  <a:lnTo>
                    <a:pt x="1245997" y="2431415"/>
                  </a:lnTo>
                  <a:lnTo>
                    <a:pt x="1245997" y="2428240"/>
                  </a:lnTo>
                  <a:lnTo>
                    <a:pt x="1250696" y="2428240"/>
                  </a:lnTo>
                  <a:lnTo>
                    <a:pt x="1250696" y="2425065"/>
                  </a:lnTo>
                  <a:lnTo>
                    <a:pt x="1253871" y="2425065"/>
                  </a:lnTo>
                  <a:lnTo>
                    <a:pt x="1253871" y="2421890"/>
                  </a:lnTo>
                  <a:lnTo>
                    <a:pt x="1266571" y="2421890"/>
                  </a:lnTo>
                  <a:lnTo>
                    <a:pt x="1266571" y="2418715"/>
                  </a:lnTo>
                  <a:lnTo>
                    <a:pt x="1268222" y="2418715"/>
                  </a:lnTo>
                  <a:lnTo>
                    <a:pt x="1268222" y="2415540"/>
                  </a:lnTo>
                  <a:lnTo>
                    <a:pt x="1269746" y="2415540"/>
                  </a:lnTo>
                  <a:lnTo>
                    <a:pt x="1269746" y="2412365"/>
                  </a:lnTo>
                  <a:lnTo>
                    <a:pt x="1271397" y="2412365"/>
                  </a:lnTo>
                  <a:lnTo>
                    <a:pt x="1271397" y="2409190"/>
                  </a:lnTo>
                  <a:lnTo>
                    <a:pt x="1272921" y="2409190"/>
                  </a:lnTo>
                  <a:lnTo>
                    <a:pt x="1272921" y="2404491"/>
                  </a:lnTo>
                  <a:lnTo>
                    <a:pt x="1280922" y="2404491"/>
                  </a:lnTo>
                  <a:lnTo>
                    <a:pt x="1280922" y="2401316"/>
                  </a:lnTo>
                  <a:lnTo>
                    <a:pt x="1291971" y="2401316"/>
                  </a:lnTo>
                  <a:lnTo>
                    <a:pt x="1291971" y="2398141"/>
                  </a:lnTo>
                  <a:lnTo>
                    <a:pt x="1295146" y="2398141"/>
                  </a:lnTo>
                  <a:lnTo>
                    <a:pt x="1295146" y="2394966"/>
                  </a:lnTo>
                  <a:lnTo>
                    <a:pt x="1299972" y="2394966"/>
                  </a:lnTo>
                  <a:lnTo>
                    <a:pt x="1299972" y="2391791"/>
                  </a:lnTo>
                  <a:lnTo>
                    <a:pt x="1314196" y="2391791"/>
                  </a:lnTo>
                  <a:lnTo>
                    <a:pt x="1314196" y="2388616"/>
                  </a:lnTo>
                  <a:lnTo>
                    <a:pt x="1334897" y="2388616"/>
                  </a:lnTo>
                  <a:lnTo>
                    <a:pt x="1334897" y="2385441"/>
                  </a:lnTo>
                  <a:lnTo>
                    <a:pt x="1339596" y="2385441"/>
                  </a:lnTo>
                  <a:lnTo>
                    <a:pt x="1339596" y="2382266"/>
                  </a:lnTo>
                  <a:lnTo>
                    <a:pt x="1341247" y="2382266"/>
                  </a:lnTo>
                  <a:lnTo>
                    <a:pt x="1341247" y="2379091"/>
                  </a:lnTo>
                  <a:lnTo>
                    <a:pt x="1342771" y="2379091"/>
                  </a:lnTo>
                  <a:lnTo>
                    <a:pt x="1342771" y="2375916"/>
                  </a:lnTo>
                  <a:lnTo>
                    <a:pt x="1347597" y="2375916"/>
                  </a:lnTo>
                  <a:lnTo>
                    <a:pt x="1347597" y="2371090"/>
                  </a:lnTo>
                  <a:lnTo>
                    <a:pt x="1350772" y="2371090"/>
                  </a:lnTo>
                  <a:lnTo>
                    <a:pt x="1350772" y="2367915"/>
                  </a:lnTo>
                  <a:lnTo>
                    <a:pt x="1353947" y="2367915"/>
                  </a:lnTo>
                  <a:lnTo>
                    <a:pt x="1353947" y="2364740"/>
                  </a:lnTo>
                  <a:lnTo>
                    <a:pt x="1358646" y="2364740"/>
                  </a:lnTo>
                  <a:lnTo>
                    <a:pt x="1358646" y="2361565"/>
                  </a:lnTo>
                  <a:lnTo>
                    <a:pt x="1358646" y="2358390"/>
                  </a:lnTo>
                  <a:lnTo>
                    <a:pt x="1361821" y="2358390"/>
                  </a:lnTo>
                  <a:lnTo>
                    <a:pt x="1361821" y="2355215"/>
                  </a:lnTo>
                  <a:lnTo>
                    <a:pt x="1361821" y="2352040"/>
                  </a:lnTo>
                  <a:lnTo>
                    <a:pt x="1366647" y="2352040"/>
                  </a:lnTo>
                  <a:lnTo>
                    <a:pt x="1366647" y="2348865"/>
                  </a:lnTo>
                  <a:lnTo>
                    <a:pt x="1371346" y="2348865"/>
                  </a:lnTo>
                  <a:lnTo>
                    <a:pt x="1371346" y="2345690"/>
                  </a:lnTo>
                  <a:lnTo>
                    <a:pt x="1376172" y="2345690"/>
                  </a:lnTo>
                  <a:lnTo>
                    <a:pt x="1376172" y="2342515"/>
                  </a:lnTo>
                  <a:lnTo>
                    <a:pt x="1379347" y="2342515"/>
                  </a:lnTo>
                  <a:lnTo>
                    <a:pt x="1379347" y="2337816"/>
                  </a:lnTo>
                  <a:lnTo>
                    <a:pt x="1387221" y="2337816"/>
                  </a:lnTo>
                  <a:lnTo>
                    <a:pt x="1387221" y="2334641"/>
                  </a:lnTo>
                  <a:lnTo>
                    <a:pt x="1398397" y="2334641"/>
                  </a:lnTo>
                  <a:lnTo>
                    <a:pt x="1398397" y="2331466"/>
                  </a:lnTo>
                  <a:lnTo>
                    <a:pt x="1401572" y="2331466"/>
                  </a:lnTo>
                  <a:lnTo>
                    <a:pt x="1401572" y="2328291"/>
                  </a:lnTo>
                  <a:lnTo>
                    <a:pt x="1406271" y="2328291"/>
                  </a:lnTo>
                  <a:lnTo>
                    <a:pt x="1406271" y="2325116"/>
                  </a:lnTo>
                  <a:lnTo>
                    <a:pt x="1411097" y="2325116"/>
                  </a:lnTo>
                  <a:lnTo>
                    <a:pt x="1411097" y="2321941"/>
                  </a:lnTo>
                  <a:lnTo>
                    <a:pt x="1412621" y="2321941"/>
                  </a:lnTo>
                  <a:lnTo>
                    <a:pt x="1412621" y="2318766"/>
                  </a:lnTo>
                  <a:lnTo>
                    <a:pt x="1414272" y="2318766"/>
                  </a:lnTo>
                  <a:lnTo>
                    <a:pt x="1414272" y="2315591"/>
                  </a:lnTo>
                  <a:lnTo>
                    <a:pt x="1417447" y="2315591"/>
                  </a:lnTo>
                  <a:lnTo>
                    <a:pt x="1417447" y="2312416"/>
                  </a:lnTo>
                  <a:lnTo>
                    <a:pt x="1420622" y="2312416"/>
                  </a:lnTo>
                  <a:lnTo>
                    <a:pt x="1420622" y="2309241"/>
                  </a:lnTo>
                  <a:lnTo>
                    <a:pt x="1422146" y="2309241"/>
                  </a:lnTo>
                  <a:lnTo>
                    <a:pt x="1422146" y="2306066"/>
                  </a:lnTo>
                  <a:lnTo>
                    <a:pt x="1430020" y="2306066"/>
                  </a:lnTo>
                  <a:lnTo>
                    <a:pt x="1430020" y="2301240"/>
                  </a:lnTo>
                  <a:lnTo>
                    <a:pt x="1430020" y="2298065"/>
                  </a:lnTo>
                  <a:lnTo>
                    <a:pt x="1431671" y="2298065"/>
                  </a:lnTo>
                  <a:lnTo>
                    <a:pt x="1431671" y="2294890"/>
                  </a:lnTo>
                  <a:lnTo>
                    <a:pt x="1441196" y="2294890"/>
                  </a:lnTo>
                  <a:lnTo>
                    <a:pt x="1441196" y="2291715"/>
                  </a:lnTo>
                  <a:lnTo>
                    <a:pt x="1444371" y="2291715"/>
                  </a:lnTo>
                  <a:lnTo>
                    <a:pt x="1444371" y="2288667"/>
                  </a:lnTo>
                  <a:lnTo>
                    <a:pt x="1444371" y="2285492"/>
                  </a:lnTo>
                  <a:lnTo>
                    <a:pt x="1445895" y="2285492"/>
                  </a:lnTo>
                  <a:lnTo>
                    <a:pt x="1445895" y="2282317"/>
                  </a:lnTo>
                  <a:lnTo>
                    <a:pt x="1449070" y="2282317"/>
                  </a:lnTo>
                  <a:lnTo>
                    <a:pt x="1449070" y="2279142"/>
                  </a:lnTo>
                  <a:lnTo>
                    <a:pt x="1450721" y="2279142"/>
                  </a:lnTo>
                  <a:lnTo>
                    <a:pt x="1450721" y="2275967"/>
                  </a:lnTo>
                  <a:lnTo>
                    <a:pt x="1452245" y="2275967"/>
                  </a:lnTo>
                  <a:lnTo>
                    <a:pt x="1452245" y="2271141"/>
                  </a:lnTo>
                  <a:lnTo>
                    <a:pt x="1453896" y="2271141"/>
                  </a:lnTo>
                  <a:lnTo>
                    <a:pt x="1453896" y="2267966"/>
                  </a:lnTo>
                  <a:lnTo>
                    <a:pt x="1457071" y="2267966"/>
                  </a:lnTo>
                  <a:lnTo>
                    <a:pt x="1457071" y="2264791"/>
                  </a:lnTo>
                  <a:lnTo>
                    <a:pt x="1457071" y="2261616"/>
                  </a:lnTo>
                  <a:lnTo>
                    <a:pt x="1458595" y="2261616"/>
                  </a:lnTo>
                  <a:lnTo>
                    <a:pt x="1458595" y="2258441"/>
                  </a:lnTo>
                  <a:lnTo>
                    <a:pt x="1463421" y="2258441"/>
                  </a:lnTo>
                  <a:lnTo>
                    <a:pt x="1463421" y="2255266"/>
                  </a:lnTo>
                  <a:lnTo>
                    <a:pt x="1466596" y="2255266"/>
                  </a:lnTo>
                  <a:lnTo>
                    <a:pt x="1466596" y="2252091"/>
                  </a:lnTo>
                  <a:lnTo>
                    <a:pt x="1466596" y="2248916"/>
                  </a:lnTo>
                  <a:lnTo>
                    <a:pt x="1469771" y="2248916"/>
                  </a:lnTo>
                  <a:lnTo>
                    <a:pt x="1469771" y="2245741"/>
                  </a:lnTo>
                  <a:lnTo>
                    <a:pt x="1471295" y="2245741"/>
                  </a:lnTo>
                  <a:lnTo>
                    <a:pt x="1471295" y="2242566"/>
                  </a:lnTo>
                  <a:lnTo>
                    <a:pt x="1472946" y="2242566"/>
                  </a:lnTo>
                  <a:lnTo>
                    <a:pt x="1472946" y="2239391"/>
                  </a:lnTo>
                  <a:lnTo>
                    <a:pt x="1472946" y="2234692"/>
                  </a:lnTo>
                  <a:lnTo>
                    <a:pt x="1472946" y="2231517"/>
                  </a:lnTo>
                  <a:lnTo>
                    <a:pt x="1474470" y="2231517"/>
                  </a:lnTo>
                  <a:lnTo>
                    <a:pt x="1474470" y="2228342"/>
                  </a:lnTo>
                  <a:lnTo>
                    <a:pt x="1477645" y="2228342"/>
                  </a:lnTo>
                  <a:lnTo>
                    <a:pt x="1477645" y="2225167"/>
                  </a:lnTo>
                  <a:lnTo>
                    <a:pt x="1479296" y="2225167"/>
                  </a:lnTo>
                  <a:lnTo>
                    <a:pt x="1479296" y="2221992"/>
                  </a:lnTo>
                  <a:lnTo>
                    <a:pt x="1480820" y="2221992"/>
                  </a:lnTo>
                  <a:lnTo>
                    <a:pt x="1480820" y="2218817"/>
                  </a:lnTo>
                  <a:lnTo>
                    <a:pt x="1482471" y="2218817"/>
                  </a:lnTo>
                  <a:lnTo>
                    <a:pt x="1482471" y="2215642"/>
                  </a:lnTo>
                  <a:lnTo>
                    <a:pt x="1482471" y="2212467"/>
                  </a:lnTo>
                  <a:lnTo>
                    <a:pt x="1483995" y="2212467"/>
                  </a:lnTo>
                  <a:lnTo>
                    <a:pt x="1483995" y="2209292"/>
                  </a:lnTo>
                  <a:lnTo>
                    <a:pt x="1483995" y="2204466"/>
                  </a:lnTo>
                  <a:lnTo>
                    <a:pt x="1485646" y="2204466"/>
                  </a:lnTo>
                  <a:lnTo>
                    <a:pt x="1485646" y="2201291"/>
                  </a:lnTo>
                  <a:lnTo>
                    <a:pt x="1490345" y="2201291"/>
                  </a:lnTo>
                  <a:lnTo>
                    <a:pt x="1490345" y="2198116"/>
                  </a:lnTo>
                  <a:lnTo>
                    <a:pt x="1490345" y="2194941"/>
                  </a:lnTo>
                  <a:lnTo>
                    <a:pt x="1491996" y="2194941"/>
                  </a:lnTo>
                  <a:lnTo>
                    <a:pt x="1491996" y="2191766"/>
                  </a:lnTo>
                  <a:lnTo>
                    <a:pt x="1491996" y="2188591"/>
                  </a:lnTo>
                  <a:lnTo>
                    <a:pt x="1493520" y="2188591"/>
                  </a:lnTo>
                  <a:lnTo>
                    <a:pt x="1493520" y="2185416"/>
                  </a:lnTo>
                  <a:lnTo>
                    <a:pt x="1493520" y="2182241"/>
                  </a:lnTo>
                  <a:lnTo>
                    <a:pt x="1495171" y="2182241"/>
                  </a:lnTo>
                  <a:lnTo>
                    <a:pt x="1495171" y="2168017"/>
                  </a:lnTo>
                  <a:lnTo>
                    <a:pt x="1498346" y="2168017"/>
                  </a:lnTo>
                  <a:lnTo>
                    <a:pt x="1498346" y="2164842"/>
                  </a:lnTo>
                  <a:lnTo>
                    <a:pt x="1499870" y="2164842"/>
                  </a:lnTo>
                  <a:lnTo>
                    <a:pt x="1499870" y="2161667"/>
                  </a:lnTo>
                  <a:lnTo>
                    <a:pt x="1504696" y="2161667"/>
                  </a:lnTo>
                  <a:lnTo>
                    <a:pt x="1504696" y="2158492"/>
                  </a:lnTo>
                  <a:lnTo>
                    <a:pt x="1504696" y="2158492"/>
                  </a:lnTo>
                  <a:lnTo>
                    <a:pt x="1504696" y="2142617"/>
                  </a:lnTo>
                  <a:lnTo>
                    <a:pt x="1506220" y="2142617"/>
                  </a:lnTo>
                  <a:lnTo>
                    <a:pt x="1506220" y="2139442"/>
                  </a:lnTo>
                  <a:lnTo>
                    <a:pt x="1507871" y="2139442"/>
                  </a:lnTo>
                  <a:lnTo>
                    <a:pt x="1507871" y="2136267"/>
                  </a:lnTo>
                  <a:lnTo>
                    <a:pt x="1507871" y="2131441"/>
                  </a:lnTo>
                  <a:lnTo>
                    <a:pt x="1507871" y="2128266"/>
                  </a:lnTo>
                  <a:lnTo>
                    <a:pt x="1509395" y="2128266"/>
                  </a:lnTo>
                  <a:lnTo>
                    <a:pt x="1509395" y="2125091"/>
                  </a:lnTo>
                  <a:lnTo>
                    <a:pt x="1511046" y="2125091"/>
                  </a:lnTo>
                  <a:lnTo>
                    <a:pt x="1511046" y="2121916"/>
                  </a:lnTo>
                  <a:lnTo>
                    <a:pt x="1511046" y="2118741"/>
                  </a:lnTo>
                  <a:lnTo>
                    <a:pt x="1512570" y="2118741"/>
                  </a:lnTo>
                  <a:lnTo>
                    <a:pt x="1512570" y="2109216"/>
                  </a:lnTo>
                  <a:lnTo>
                    <a:pt x="1514221" y="2109216"/>
                  </a:lnTo>
                  <a:lnTo>
                    <a:pt x="1514221" y="2106041"/>
                  </a:lnTo>
                  <a:lnTo>
                    <a:pt x="1515745" y="2106041"/>
                  </a:lnTo>
                  <a:lnTo>
                    <a:pt x="1515745" y="2101342"/>
                  </a:lnTo>
                  <a:lnTo>
                    <a:pt x="1515745" y="2098167"/>
                  </a:lnTo>
                  <a:lnTo>
                    <a:pt x="1515745" y="2094992"/>
                  </a:lnTo>
                  <a:lnTo>
                    <a:pt x="1517396" y="2094992"/>
                  </a:lnTo>
                  <a:lnTo>
                    <a:pt x="1517396" y="2091817"/>
                  </a:lnTo>
                  <a:lnTo>
                    <a:pt x="1517396" y="2088642"/>
                  </a:lnTo>
                  <a:lnTo>
                    <a:pt x="1518920" y="2088642"/>
                  </a:lnTo>
                  <a:lnTo>
                    <a:pt x="1518920" y="2079117"/>
                  </a:lnTo>
                  <a:lnTo>
                    <a:pt x="1520571" y="2079117"/>
                  </a:lnTo>
                  <a:lnTo>
                    <a:pt x="1520571" y="2075942"/>
                  </a:lnTo>
                  <a:lnTo>
                    <a:pt x="1520571" y="2072767"/>
                  </a:lnTo>
                  <a:lnTo>
                    <a:pt x="1522095" y="2072767"/>
                  </a:lnTo>
                  <a:lnTo>
                    <a:pt x="1522095" y="2058416"/>
                  </a:lnTo>
                  <a:lnTo>
                    <a:pt x="1525270" y="2058416"/>
                  </a:lnTo>
                  <a:lnTo>
                    <a:pt x="1525270" y="2055241"/>
                  </a:lnTo>
                  <a:lnTo>
                    <a:pt x="1525270" y="2052066"/>
                  </a:lnTo>
                  <a:lnTo>
                    <a:pt x="1526921" y="2052066"/>
                  </a:lnTo>
                  <a:lnTo>
                    <a:pt x="1526921" y="2048891"/>
                  </a:lnTo>
                  <a:lnTo>
                    <a:pt x="1528445" y="2048891"/>
                  </a:lnTo>
                  <a:lnTo>
                    <a:pt x="1528445" y="2045716"/>
                  </a:lnTo>
                  <a:lnTo>
                    <a:pt x="1530096" y="2045716"/>
                  </a:lnTo>
                  <a:lnTo>
                    <a:pt x="1530096" y="2042541"/>
                  </a:lnTo>
                  <a:lnTo>
                    <a:pt x="1530096" y="2039366"/>
                  </a:lnTo>
                  <a:lnTo>
                    <a:pt x="1530096" y="2034667"/>
                  </a:lnTo>
                  <a:lnTo>
                    <a:pt x="1531620" y="2034667"/>
                  </a:lnTo>
                  <a:lnTo>
                    <a:pt x="1531620" y="2021967"/>
                  </a:lnTo>
                  <a:lnTo>
                    <a:pt x="1533271" y="2021967"/>
                  </a:lnTo>
                  <a:lnTo>
                    <a:pt x="1533271" y="2009267"/>
                  </a:lnTo>
                  <a:lnTo>
                    <a:pt x="1534795" y="2009267"/>
                  </a:lnTo>
                  <a:lnTo>
                    <a:pt x="1534795" y="2006092"/>
                  </a:lnTo>
                  <a:lnTo>
                    <a:pt x="1534795" y="2002917"/>
                  </a:lnTo>
                  <a:lnTo>
                    <a:pt x="1536446" y="2002917"/>
                  </a:lnTo>
                  <a:lnTo>
                    <a:pt x="1536446" y="1998218"/>
                  </a:lnTo>
                  <a:lnTo>
                    <a:pt x="1537970" y="1998218"/>
                  </a:lnTo>
                  <a:lnTo>
                    <a:pt x="1537970" y="1995043"/>
                  </a:lnTo>
                  <a:lnTo>
                    <a:pt x="1537970" y="1991868"/>
                  </a:lnTo>
                  <a:lnTo>
                    <a:pt x="1537970" y="1988693"/>
                  </a:lnTo>
                  <a:lnTo>
                    <a:pt x="1539621" y="1988693"/>
                  </a:lnTo>
                  <a:lnTo>
                    <a:pt x="1539621" y="1985518"/>
                  </a:lnTo>
                  <a:lnTo>
                    <a:pt x="1539621" y="1982343"/>
                  </a:lnTo>
                  <a:lnTo>
                    <a:pt x="1542796" y="1982343"/>
                  </a:lnTo>
                  <a:lnTo>
                    <a:pt x="1542796" y="1979168"/>
                  </a:lnTo>
                  <a:lnTo>
                    <a:pt x="1542796" y="1975993"/>
                  </a:lnTo>
                  <a:lnTo>
                    <a:pt x="1544320" y="1975993"/>
                  </a:lnTo>
                  <a:lnTo>
                    <a:pt x="1544320" y="1964817"/>
                  </a:lnTo>
                  <a:lnTo>
                    <a:pt x="1545971" y="1964817"/>
                  </a:lnTo>
                  <a:lnTo>
                    <a:pt x="1545971" y="1961642"/>
                  </a:lnTo>
                  <a:lnTo>
                    <a:pt x="1545971" y="1958467"/>
                  </a:lnTo>
                  <a:lnTo>
                    <a:pt x="1547495" y="1958467"/>
                  </a:lnTo>
                  <a:lnTo>
                    <a:pt x="1547495" y="1955292"/>
                  </a:lnTo>
                  <a:lnTo>
                    <a:pt x="1549146" y="1955292"/>
                  </a:lnTo>
                  <a:lnTo>
                    <a:pt x="1549146" y="1952117"/>
                  </a:lnTo>
                  <a:lnTo>
                    <a:pt x="1553845" y="1952117"/>
                  </a:lnTo>
                  <a:lnTo>
                    <a:pt x="1553845" y="1948942"/>
                  </a:lnTo>
                  <a:lnTo>
                    <a:pt x="1553845" y="1945767"/>
                  </a:lnTo>
                  <a:lnTo>
                    <a:pt x="1557020" y="1945767"/>
                  </a:lnTo>
                  <a:lnTo>
                    <a:pt x="1557020" y="1942592"/>
                  </a:lnTo>
                  <a:lnTo>
                    <a:pt x="1557020" y="1939417"/>
                  </a:lnTo>
                  <a:lnTo>
                    <a:pt x="1558671" y="1939417"/>
                  </a:lnTo>
                  <a:lnTo>
                    <a:pt x="1558671" y="1936242"/>
                  </a:lnTo>
                  <a:lnTo>
                    <a:pt x="1560195" y="1936242"/>
                  </a:lnTo>
                  <a:lnTo>
                    <a:pt x="1560195" y="1931543"/>
                  </a:lnTo>
                  <a:lnTo>
                    <a:pt x="1560195" y="1928368"/>
                  </a:lnTo>
                  <a:lnTo>
                    <a:pt x="1561846" y="1928368"/>
                  </a:lnTo>
                  <a:lnTo>
                    <a:pt x="1561846" y="1925193"/>
                  </a:lnTo>
                  <a:lnTo>
                    <a:pt x="1561846" y="1922018"/>
                  </a:lnTo>
                  <a:lnTo>
                    <a:pt x="1563370" y="1922018"/>
                  </a:lnTo>
                  <a:lnTo>
                    <a:pt x="1563370" y="1912493"/>
                  </a:lnTo>
                  <a:lnTo>
                    <a:pt x="1565021" y="1912493"/>
                  </a:lnTo>
                  <a:lnTo>
                    <a:pt x="1565021" y="1909318"/>
                  </a:lnTo>
                  <a:lnTo>
                    <a:pt x="1566545" y="1909318"/>
                  </a:lnTo>
                  <a:lnTo>
                    <a:pt x="1566545" y="1906143"/>
                  </a:lnTo>
                  <a:lnTo>
                    <a:pt x="1566545" y="1902968"/>
                  </a:lnTo>
                  <a:lnTo>
                    <a:pt x="1566545" y="1898142"/>
                  </a:lnTo>
                  <a:lnTo>
                    <a:pt x="1568196" y="1898142"/>
                  </a:lnTo>
                  <a:lnTo>
                    <a:pt x="1568196" y="1894967"/>
                  </a:lnTo>
                  <a:lnTo>
                    <a:pt x="1569720" y="1894967"/>
                  </a:lnTo>
                  <a:lnTo>
                    <a:pt x="1569720" y="1891792"/>
                  </a:lnTo>
                  <a:lnTo>
                    <a:pt x="1569720" y="1888617"/>
                  </a:lnTo>
                  <a:lnTo>
                    <a:pt x="1571371" y="1888617"/>
                  </a:lnTo>
                  <a:lnTo>
                    <a:pt x="1571371" y="1885442"/>
                  </a:lnTo>
                  <a:lnTo>
                    <a:pt x="1571371" y="1882267"/>
                  </a:lnTo>
                  <a:lnTo>
                    <a:pt x="1572895" y="1882267"/>
                  </a:lnTo>
                  <a:lnTo>
                    <a:pt x="1572895" y="1879092"/>
                  </a:lnTo>
                  <a:lnTo>
                    <a:pt x="1574546" y="1879092"/>
                  </a:lnTo>
                  <a:lnTo>
                    <a:pt x="1574546" y="1875917"/>
                  </a:lnTo>
                  <a:lnTo>
                    <a:pt x="1574546" y="1872742"/>
                  </a:lnTo>
                  <a:lnTo>
                    <a:pt x="1576070" y="1872742"/>
                  </a:lnTo>
                  <a:lnTo>
                    <a:pt x="1576070" y="1861693"/>
                  </a:lnTo>
                  <a:lnTo>
                    <a:pt x="1577721" y="1861693"/>
                  </a:lnTo>
                  <a:lnTo>
                    <a:pt x="1577721" y="1845818"/>
                  </a:lnTo>
                  <a:lnTo>
                    <a:pt x="1579245" y="1845818"/>
                  </a:lnTo>
                  <a:lnTo>
                    <a:pt x="1579245" y="1842643"/>
                  </a:lnTo>
                  <a:lnTo>
                    <a:pt x="1580896" y="1842643"/>
                  </a:lnTo>
                  <a:lnTo>
                    <a:pt x="1580896" y="1839468"/>
                  </a:lnTo>
                  <a:lnTo>
                    <a:pt x="1582420" y="1839468"/>
                  </a:lnTo>
                  <a:lnTo>
                    <a:pt x="1582420" y="1836293"/>
                  </a:lnTo>
                  <a:lnTo>
                    <a:pt x="1582420" y="1833118"/>
                  </a:lnTo>
                  <a:lnTo>
                    <a:pt x="1584071" y="1833118"/>
                  </a:lnTo>
                  <a:lnTo>
                    <a:pt x="1584071" y="1828292"/>
                  </a:lnTo>
                  <a:lnTo>
                    <a:pt x="1584071" y="1825117"/>
                  </a:lnTo>
                  <a:lnTo>
                    <a:pt x="1584071" y="1821942"/>
                  </a:lnTo>
                  <a:lnTo>
                    <a:pt x="1585595" y="1821942"/>
                  </a:lnTo>
                  <a:lnTo>
                    <a:pt x="1585595" y="1809242"/>
                  </a:lnTo>
                  <a:lnTo>
                    <a:pt x="1587246" y="1809242"/>
                  </a:lnTo>
                  <a:lnTo>
                    <a:pt x="1587246" y="1806067"/>
                  </a:lnTo>
                  <a:lnTo>
                    <a:pt x="1588770" y="1806067"/>
                  </a:lnTo>
                  <a:lnTo>
                    <a:pt x="1588770" y="1802892"/>
                  </a:lnTo>
                  <a:lnTo>
                    <a:pt x="1588770" y="1799717"/>
                  </a:lnTo>
                  <a:lnTo>
                    <a:pt x="1588770" y="1795018"/>
                  </a:lnTo>
                  <a:lnTo>
                    <a:pt x="1588770" y="1791843"/>
                  </a:lnTo>
                  <a:lnTo>
                    <a:pt x="1590421" y="1791843"/>
                  </a:lnTo>
                  <a:lnTo>
                    <a:pt x="1590421" y="1788668"/>
                  </a:lnTo>
                  <a:lnTo>
                    <a:pt x="1590421" y="1785493"/>
                  </a:lnTo>
                  <a:lnTo>
                    <a:pt x="1593596" y="1785493"/>
                  </a:lnTo>
                  <a:lnTo>
                    <a:pt x="1593596" y="1782318"/>
                  </a:lnTo>
                  <a:lnTo>
                    <a:pt x="1593596" y="1779143"/>
                  </a:lnTo>
                  <a:lnTo>
                    <a:pt x="1595120" y="1779143"/>
                  </a:lnTo>
                  <a:lnTo>
                    <a:pt x="1595120" y="1766443"/>
                  </a:lnTo>
                  <a:lnTo>
                    <a:pt x="1596771" y="1766443"/>
                  </a:lnTo>
                  <a:lnTo>
                    <a:pt x="1596771" y="1755394"/>
                  </a:lnTo>
                  <a:lnTo>
                    <a:pt x="1598295" y="1755394"/>
                  </a:lnTo>
                  <a:lnTo>
                    <a:pt x="1598295" y="1739519"/>
                  </a:lnTo>
                  <a:lnTo>
                    <a:pt x="1599946" y="1739519"/>
                  </a:lnTo>
                  <a:lnTo>
                    <a:pt x="1599946" y="1736344"/>
                  </a:lnTo>
                  <a:lnTo>
                    <a:pt x="1603121" y="1736344"/>
                  </a:lnTo>
                  <a:lnTo>
                    <a:pt x="1603121" y="1733169"/>
                  </a:lnTo>
                  <a:lnTo>
                    <a:pt x="1603121" y="1728343"/>
                  </a:lnTo>
                  <a:lnTo>
                    <a:pt x="1603121" y="1725168"/>
                  </a:lnTo>
                  <a:lnTo>
                    <a:pt x="1603121" y="1721993"/>
                  </a:lnTo>
                  <a:lnTo>
                    <a:pt x="1604645" y="1721993"/>
                  </a:lnTo>
                  <a:lnTo>
                    <a:pt x="1604645" y="1712468"/>
                  </a:lnTo>
                  <a:lnTo>
                    <a:pt x="1606296" y="1712468"/>
                  </a:lnTo>
                  <a:lnTo>
                    <a:pt x="1606296" y="1709293"/>
                  </a:lnTo>
                  <a:lnTo>
                    <a:pt x="1607820" y="1709293"/>
                  </a:lnTo>
                  <a:lnTo>
                    <a:pt x="1607820" y="1706118"/>
                  </a:lnTo>
                  <a:lnTo>
                    <a:pt x="1607820" y="1702943"/>
                  </a:lnTo>
                  <a:lnTo>
                    <a:pt x="1607820" y="1699768"/>
                  </a:lnTo>
                  <a:lnTo>
                    <a:pt x="1607820" y="1696593"/>
                  </a:lnTo>
                  <a:lnTo>
                    <a:pt x="1609471" y="1696593"/>
                  </a:lnTo>
                  <a:lnTo>
                    <a:pt x="1609471" y="1685544"/>
                  </a:lnTo>
                  <a:lnTo>
                    <a:pt x="1610995" y="1685544"/>
                  </a:lnTo>
                  <a:lnTo>
                    <a:pt x="1610995" y="1676019"/>
                  </a:lnTo>
                  <a:lnTo>
                    <a:pt x="1612646" y="1676019"/>
                  </a:lnTo>
                  <a:lnTo>
                    <a:pt x="1612646" y="1658493"/>
                  </a:lnTo>
                  <a:lnTo>
                    <a:pt x="1615821" y="1658493"/>
                  </a:lnTo>
                  <a:lnTo>
                    <a:pt x="1615821" y="1655318"/>
                  </a:lnTo>
                  <a:lnTo>
                    <a:pt x="1615821" y="1652143"/>
                  </a:lnTo>
                  <a:lnTo>
                    <a:pt x="1617345" y="1652143"/>
                  </a:lnTo>
                  <a:lnTo>
                    <a:pt x="1617345" y="1648968"/>
                  </a:lnTo>
                  <a:lnTo>
                    <a:pt x="1617345" y="1645793"/>
                  </a:lnTo>
                  <a:lnTo>
                    <a:pt x="1618996" y="1645793"/>
                  </a:lnTo>
                  <a:lnTo>
                    <a:pt x="1618996" y="1642618"/>
                  </a:lnTo>
                  <a:lnTo>
                    <a:pt x="1620520" y="1642618"/>
                  </a:lnTo>
                  <a:lnTo>
                    <a:pt x="1620520" y="1639443"/>
                  </a:lnTo>
                  <a:lnTo>
                    <a:pt x="1620520" y="1636268"/>
                  </a:lnTo>
                  <a:lnTo>
                    <a:pt x="1620520" y="1633093"/>
                  </a:lnTo>
                  <a:lnTo>
                    <a:pt x="1620520" y="1629918"/>
                  </a:lnTo>
                  <a:lnTo>
                    <a:pt x="1622171" y="1629918"/>
                  </a:lnTo>
                  <a:lnTo>
                    <a:pt x="1622171" y="1618869"/>
                  </a:lnTo>
                  <a:lnTo>
                    <a:pt x="1623695" y="1618869"/>
                  </a:lnTo>
                  <a:lnTo>
                    <a:pt x="1623695" y="1615694"/>
                  </a:lnTo>
                  <a:lnTo>
                    <a:pt x="1625346" y="1615694"/>
                  </a:lnTo>
                  <a:lnTo>
                    <a:pt x="1625346" y="1612519"/>
                  </a:lnTo>
                  <a:lnTo>
                    <a:pt x="1626870" y="1612519"/>
                  </a:lnTo>
                  <a:lnTo>
                    <a:pt x="1626870" y="1609344"/>
                  </a:lnTo>
                  <a:lnTo>
                    <a:pt x="1626870" y="1609344"/>
                  </a:lnTo>
                  <a:lnTo>
                    <a:pt x="1626870" y="1596644"/>
                  </a:lnTo>
                  <a:lnTo>
                    <a:pt x="1628521" y="1596644"/>
                  </a:lnTo>
                  <a:lnTo>
                    <a:pt x="1628521" y="1593469"/>
                  </a:lnTo>
                  <a:lnTo>
                    <a:pt x="1628521" y="1588643"/>
                  </a:lnTo>
                  <a:lnTo>
                    <a:pt x="1630045" y="1588643"/>
                  </a:lnTo>
                  <a:lnTo>
                    <a:pt x="1630045" y="1572768"/>
                  </a:lnTo>
                  <a:lnTo>
                    <a:pt x="1631696" y="1572768"/>
                  </a:lnTo>
                  <a:lnTo>
                    <a:pt x="1631696" y="1563243"/>
                  </a:lnTo>
                  <a:lnTo>
                    <a:pt x="1633220" y="1563243"/>
                  </a:lnTo>
                  <a:lnTo>
                    <a:pt x="1633220" y="1558544"/>
                  </a:lnTo>
                  <a:lnTo>
                    <a:pt x="1634871" y="1558544"/>
                  </a:lnTo>
                  <a:lnTo>
                    <a:pt x="1634871" y="1555369"/>
                  </a:lnTo>
                  <a:lnTo>
                    <a:pt x="1636395" y="1555369"/>
                  </a:lnTo>
                  <a:lnTo>
                    <a:pt x="1636395" y="1552194"/>
                  </a:lnTo>
                  <a:lnTo>
                    <a:pt x="1638046" y="1552194"/>
                  </a:lnTo>
                  <a:lnTo>
                    <a:pt x="1638046" y="1549019"/>
                  </a:lnTo>
                  <a:lnTo>
                    <a:pt x="1638046" y="1545844"/>
                  </a:lnTo>
                  <a:lnTo>
                    <a:pt x="1639570" y="1545844"/>
                  </a:lnTo>
                  <a:lnTo>
                    <a:pt x="1639570" y="1529969"/>
                  </a:lnTo>
                  <a:lnTo>
                    <a:pt x="1641221" y="1529969"/>
                  </a:lnTo>
                  <a:lnTo>
                    <a:pt x="1641221" y="1526794"/>
                  </a:lnTo>
                  <a:lnTo>
                    <a:pt x="1641221" y="1522095"/>
                  </a:lnTo>
                  <a:lnTo>
                    <a:pt x="1642745" y="1522095"/>
                  </a:lnTo>
                  <a:lnTo>
                    <a:pt x="1642745" y="1518920"/>
                  </a:lnTo>
                  <a:lnTo>
                    <a:pt x="1644396" y="1518920"/>
                  </a:lnTo>
                  <a:lnTo>
                    <a:pt x="1644396" y="1515745"/>
                  </a:lnTo>
                  <a:lnTo>
                    <a:pt x="1644396" y="1512570"/>
                  </a:lnTo>
                  <a:lnTo>
                    <a:pt x="1645920" y="1512570"/>
                  </a:lnTo>
                  <a:lnTo>
                    <a:pt x="1645920" y="1509395"/>
                  </a:lnTo>
                  <a:lnTo>
                    <a:pt x="1645920" y="1506220"/>
                  </a:lnTo>
                  <a:lnTo>
                    <a:pt x="1647571" y="1506220"/>
                  </a:lnTo>
                  <a:lnTo>
                    <a:pt x="1647571" y="1503045"/>
                  </a:lnTo>
                  <a:lnTo>
                    <a:pt x="1649095" y="1503045"/>
                  </a:lnTo>
                  <a:lnTo>
                    <a:pt x="1649095" y="1499870"/>
                  </a:lnTo>
                  <a:lnTo>
                    <a:pt x="1649095" y="1496695"/>
                  </a:lnTo>
                  <a:lnTo>
                    <a:pt x="1650746" y="1496695"/>
                  </a:lnTo>
                  <a:lnTo>
                    <a:pt x="1650746" y="1491869"/>
                  </a:lnTo>
                  <a:lnTo>
                    <a:pt x="1650746" y="1488694"/>
                  </a:lnTo>
                  <a:lnTo>
                    <a:pt x="1652270" y="1488694"/>
                  </a:lnTo>
                  <a:lnTo>
                    <a:pt x="1652270" y="1472819"/>
                  </a:lnTo>
                  <a:lnTo>
                    <a:pt x="1653921" y="1472819"/>
                  </a:lnTo>
                  <a:lnTo>
                    <a:pt x="1653921" y="1460119"/>
                  </a:lnTo>
                  <a:lnTo>
                    <a:pt x="1655445" y="1460119"/>
                  </a:lnTo>
                  <a:lnTo>
                    <a:pt x="1655445" y="1455420"/>
                  </a:lnTo>
                  <a:lnTo>
                    <a:pt x="1655445" y="1452245"/>
                  </a:lnTo>
                  <a:lnTo>
                    <a:pt x="1657096" y="1452245"/>
                  </a:lnTo>
                  <a:lnTo>
                    <a:pt x="1657096" y="1449070"/>
                  </a:lnTo>
                  <a:lnTo>
                    <a:pt x="1657096" y="1445895"/>
                  </a:lnTo>
                  <a:lnTo>
                    <a:pt x="1658620" y="1445895"/>
                  </a:lnTo>
                  <a:lnTo>
                    <a:pt x="1658620" y="1442720"/>
                  </a:lnTo>
                  <a:lnTo>
                    <a:pt x="1660271" y="1442720"/>
                  </a:lnTo>
                  <a:lnTo>
                    <a:pt x="1660271" y="1439545"/>
                  </a:lnTo>
                  <a:lnTo>
                    <a:pt x="1661795" y="1439545"/>
                  </a:lnTo>
                  <a:lnTo>
                    <a:pt x="1661795" y="1436370"/>
                  </a:lnTo>
                  <a:lnTo>
                    <a:pt x="1661795" y="1433195"/>
                  </a:lnTo>
                  <a:lnTo>
                    <a:pt x="1661795" y="1430020"/>
                  </a:lnTo>
                  <a:lnTo>
                    <a:pt x="1663446" y="1430020"/>
                  </a:lnTo>
                  <a:lnTo>
                    <a:pt x="1663446" y="1415669"/>
                  </a:lnTo>
                  <a:lnTo>
                    <a:pt x="1664970" y="1415669"/>
                  </a:lnTo>
                  <a:lnTo>
                    <a:pt x="1664970" y="1402969"/>
                  </a:lnTo>
                  <a:lnTo>
                    <a:pt x="1668145" y="1402969"/>
                  </a:lnTo>
                  <a:lnTo>
                    <a:pt x="1668145" y="1399794"/>
                  </a:lnTo>
                  <a:lnTo>
                    <a:pt x="1671320" y="1399794"/>
                  </a:lnTo>
                  <a:lnTo>
                    <a:pt x="1671320" y="1396619"/>
                  </a:lnTo>
                  <a:lnTo>
                    <a:pt x="1671320" y="1393444"/>
                  </a:lnTo>
                  <a:lnTo>
                    <a:pt x="1671320" y="1388745"/>
                  </a:lnTo>
                  <a:lnTo>
                    <a:pt x="1672971" y="1388745"/>
                  </a:lnTo>
                  <a:lnTo>
                    <a:pt x="1672971" y="1385570"/>
                  </a:lnTo>
                  <a:lnTo>
                    <a:pt x="1674495" y="1385570"/>
                  </a:lnTo>
                  <a:lnTo>
                    <a:pt x="1674495" y="1382395"/>
                  </a:lnTo>
                  <a:lnTo>
                    <a:pt x="1674495" y="1379220"/>
                  </a:lnTo>
                  <a:lnTo>
                    <a:pt x="1676146" y="1379220"/>
                  </a:lnTo>
                  <a:lnTo>
                    <a:pt x="1676146" y="1366520"/>
                  </a:lnTo>
                  <a:lnTo>
                    <a:pt x="1677670" y="1366520"/>
                  </a:lnTo>
                  <a:lnTo>
                    <a:pt x="1677670" y="1363345"/>
                  </a:lnTo>
                  <a:lnTo>
                    <a:pt x="1677670" y="1360170"/>
                  </a:lnTo>
                  <a:lnTo>
                    <a:pt x="1679321" y="1360170"/>
                  </a:lnTo>
                  <a:lnTo>
                    <a:pt x="1679321" y="1333119"/>
                  </a:lnTo>
                  <a:lnTo>
                    <a:pt x="1680845" y="1333119"/>
                  </a:lnTo>
                  <a:lnTo>
                    <a:pt x="1680845" y="1329944"/>
                  </a:lnTo>
                  <a:lnTo>
                    <a:pt x="1680845" y="1326769"/>
                  </a:lnTo>
                  <a:lnTo>
                    <a:pt x="1682496" y="1326769"/>
                  </a:lnTo>
                  <a:lnTo>
                    <a:pt x="1682496" y="1312545"/>
                  </a:lnTo>
                  <a:lnTo>
                    <a:pt x="1684020" y="1312545"/>
                  </a:lnTo>
                  <a:lnTo>
                    <a:pt x="1684020" y="1303020"/>
                  </a:lnTo>
                  <a:lnTo>
                    <a:pt x="1685671" y="1303020"/>
                  </a:lnTo>
                  <a:lnTo>
                    <a:pt x="1685671" y="1299845"/>
                  </a:lnTo>
                  <a:lnTo>
                    <a:pt x="1687195" y="1299845"/>
                  </a:lnTo>
                  <a:lnTo>
                    <a:pt x="1687195" y="1296670"/>
                  </a:lnTo>
                  <a:lnTo>
                    <a:pt x="1690370" y="1296670"/>
                  </a:lnTo>
                  <a:lnTo>
                    <a:pt x="1690370" y="1293495"/>
                  </a:lnTo>
                  <a:lnTo>
                    <a:pt x="1690370" y="1290320"/>
                  </a:lnTo>
                  <a:lnTo>
                    <a:pt x="1692021" y="1290320"/>
                  </a:lnTo>
                  <a:lnTo>
                    <a:pt x="1692021" y="1285494"/>
                  </a:lnTo>
                  <a:lnTo>
                    <a:pt x="1693545" y="1285494"/>
                  </a:lnTo>
                  <a:lnTo>
                    <a:pt x="1693545" y="1282319"/>
                  </a:lnTo>
                  <a:lnTo>
                    <a:pt x="1696720" y="1282319"/>
                  </a:lnTo>
                  <a:lnTo>
                    <a:pt x="1696720" y="1279144"/>
                  </a:lnTo>
                  <a:lnTo>
                    <a:pt x="1698371" y="1279144"/>
                  </a:lnTo>
                  <a:lnTo>
                    <a:pt x="1698371" y="1275969"/>
                  </a:lnTo>
                  <a:lnTo>
                    <a:pt x="1699895" y="1275969"/>
                  </a:lnTo>
                  <a:lnTo>
                    <a:pt x="1699895" y="1272794"/>
                  </a:lnTo>
                  <a:lnTo>
                    <a:pt x="1703070" y="1272794"/>
                  </a:lnTo>
                  <a:lnTo>
                    <a:pt x="1703070" y="1260221"/>
                  </a:lnTo>
                  <a:lnTo>
                    <a:pt x="1704721" y="1260221"/>
                  </a:lnTo>
                  <a:lnTo>
                    <a:pt x="1704721" y="1257046"/>
                  </a:lnTo>
                  <a:lnTo>
                    <a:pt x="1706245" y="1257046"/>
                  </a:lnTo>
                  <a:lnTo>
                    <a:pt x="1706245" y="1252220"/>
                  </a:lnTo>
                  <a:lnTo>
                    <a:pt x="1707896" y="1252220"/>
                  </a:lnTo>
                  <a:lnTo>
                    <a:pt x="1707896" y="1249045"/>
                  </a:lnTo>
                  <a:lnTo>
                    <a:pt x="1707896" y="1245870"/>
                  </a:lnTo>
                  <a:lnTo>
                    <a:pt x="1709420" y="1245870"/>
                  </a:lnTo>
                  <a:lnTo>
                    <a:pt x="1709420" y="1242695"/>
                  </a:lnTo>
                  <a:lnTo>
                    <a:pt x="1709420" y="1239520"/>
                  </a:lnTo>
                  <a:lnTo>
                    <a:pt x="1709420" y="1236345"/>
                  </a:lnTo>
                  <a:lnTo>
                    <a:pt x="1709420" y="1233170"/>
                  </a:lnTo>
                  <a:lnTo>
                    <a:pt x="1711071" y="1233170"/>
                  </a:lnTo>
                  <a:lnTo>
                    <a:pt x="1711071" y="1229995"/>
                  </a:lnTo>
                  <a:lnTo>
                    <a:pt x="1711071" y="1226820"/>
                  </a:lnTo>
                  <a:lnTo>
                    <a:pt x="1712595" y="1226820"/>
                  </a:lnTo>
                  <a:lnTo>
                    <a:pt x="1712595" y="1223645"/>
                  </a:lnTo>
                  <a:lnTo>
                    <a:pt x="1712595" y="1218946"/>
                  </a:lnTo>
                  <a:lnTo>
                    <a:pt x="1714246" y="1218946"/>
                  </a:lnTo>
                  <a:lnTo>
                    <a:pt x="1714246" y="1206246"/>
                  </a:lnTo>
                  <a:lnTo>
                    <a:pt x="1715770" y="1206246"/>
                  </a:lnTo>
                  <a:lnTo>
                    <a:pt x="1715770" y="1203071"/>
                  </a:lnTo>
                  <a:lnTo>
                    <a:pt x="1717421" y="1203071"/>
                  </a:lnTo>
                  <a:lnTo>
                    <a:pt x="1717421" y="1199896"/>
                  </a:lnTo>
                  <a:lnTo>
                    <a:pt x="1717421" y="1196721"/>
                  </a:lnTo>
                  <a:lnTo>
                    <a:pt x="1717421" y="1179195"/>
                  </a:lnTo>
                  <a:lnTo>
                    <a:pt x="1718945" y="1179195"/>
                  </a:lnTo>
                  <a:lnTo>
                    <a:pt x="1718945" y="1169670"/>
                  </a:lnTo>
                  <a:lnTo>
                    <a:pt x="1720596" y="1169670"/>
                  </a:lnTo>
                  <a:lnTo>
                    <a:pt x="1720596" y="1156970"/>
                  </a:lnTo>
                  <a:lnTo>
                    <a:pt x="1722120" y="1156970"/>
                  </a:lnTo>
                  <a:lnTo>
                    <a:pt x="1722120" y="1152271"/>
                  </a:lnTo>
                  <a:lnTo>
                    <a:pt x="1723771" y="1152271"/>
                  </a:lnTo>
                  <a:lnTo>
                    <a:pt x="1723771" y="1149096"/>
                  </a:lnTo>
                  <a:lnTo>
                    <a:pt x="1723771" y="1145921"/>
                  </a:lnTo>
                  <a:lnTo>
                    <a:pt x="1723771" y="1142746"/>
                  </a:lnTo>
                  <a:lnTo>
                    <a:pt x="1726946" y="1142746"/>
                  </a:lnTo>
                  <a:lnTo>
                    <a:pt x="1726946" y="1133221"/>
                  </a:lnTo>
                  <a:lnTo>
                    <a:pt x="1728470" y="1133221"/>
                  </a:lnTo>
                  <a:lnTo>
                    <a:pt x="1728470" y="1130046"/>
                  </a:lnTo>
                  <a:lnTo>
                    <a:pt x="1730121" y="1130046"/>
                  </a:lnTo>
                  <a:lnTo>
                    <a:pt x="1730121" y="1126871"/>
                  </a:lnTo>
                  <a:lnTo>
                    <a:pt x="1730121" y="1123696"/>
                  </a:lnTo>
                  <a:lnTo>
                    <a:pt x="1731645" y="1123696"/>
                  </a:lnTo>
                  <a:lnTo>
                    <a:pt x="1731645" y="1112520"/>
                  </a:lnTo>
                  <a:lnTo>
                    <a:pt x="1733296" y="1112520"/>
                  </a:lnTo>
                  <a:lnTo>
                    <a:pt x="1733296" y="1109345"/>
                  </a:lnTo>
                  <a:lnTo>
                    <a:pt x="1734820" y="1109345"/>
                  </a:lnTo>
                  <a:lnTo>
                    <a:pt x="1734820" y="1106170"/>
                  </a:lnTo>
                  <a:lnTo>
                    <a:pt x="1734820" y="1102995"/>
                  </a:lnTo>
                  <a:lnTo>
                    <a:pt x="1736471" y="1102995"/>
                  </a:lnTo>
                  <a:lnTo>
                    <a:pt x="1736471" y="1099820"/>
                  </a:lnTo>
                  <a:lnTo>
                    <a:pt x="1736471" y="1096645"/>
                  </a:lnTo>
                  <a:lnTo>
                    <a:pt x="1737995" y="1096645"/>
                  </a:lnTo>
                  <a:lnTo>
                    <a:pt x="1737995" y="1093470"/>
                  </a:lnTo>
                  <a:lnTo>
                    <a:pt x="1739646" y="1093470"/>
                  </a:lnTo>
                  <a:lnTo>
                    <a:pt x="1739646" y="1090295"/>
                  </a:lnTo>
                  <a:lnTo>
                    <a:pt x="1739646" y="1087120"/>
                  </a:lnTo>
                  <a:lnTo>
                    <a:pt x="1741170" y="1087120"/>
                  </a:lnTo>
                  <a:lnTo>
                    <a:pt x="1741170" y="1072896"/>
                  </a:lnTo>
                  <a:lnTo>
                    <a:pt x="1742821" y="1072896"/>
                  </a:lnTo>
                  <a:lnTo>
                    <a:pt x="1742821" y="1063371"/>
                  </a:lnTo>
                  <a:lnTo>
                    <a:pt x="1745996" y="1063371"/>
                  </a:lnTo>
                  <a:lnTo>
                    <a:pt x="1745996" y="1060196"/>
                  </a:lnTo>
                  <a:lnTo>
                    <a:pt x="1745996" y="1057021"/>
                  </a:lnTo>
                  <a:lnTo>
                    <a:pt x="1747520" y="1057021"/>
                  </a:lnTo>
                  <a:lnTo>
                    <a:pt x="1747520" y="1045845"/>
                  </a:lnTo>
                  <a:lnTo>
                    <a:pt x="1752346" y="1045845"/>
                  </a:lnTo>
                  <a:lnTo>
                    <a:pt x="1752346" y="1042670"/>
                  </a:lnTo>
                  <a:lnTo>
                    <a:pt x="1752346" y="1039495"/>
                  </a:lnTo>
                  <a:lnTo>
                    <a:pt x="1753870" y="1039495"/>
                  </a:lnTo>
                  <a:lnTo>
                    <a:pt x="1753870" y="1036320"/>
                  </a:lnTo>
                  <a:lnTo>
                    <a:pt x="1753870" y="1033145"/>
                  </a:lnTo>
                  <a:lnTo>
                    <a:pt x="1755521" y="1033145"/>
                  </a:lnTo>
                  <a:lnTo>
                    <a:pt x="1755521" y="1023620"/>
                  </a:lnTo>
                  <a:lnTo>
                    <a:pt x="1757045" y="1023620"/>
                  </a:lnTo>
                  <a:lnTo>
                    <a:pt x="1757045" y="1012571"/>
                  </a:lnTo>
                  <a:lnTo>
                    <a:pt x="1758696" y="1012571"/>
                  </a:lnTo>
                  <a:lnTo>
                    <a:pt x="1758696" y="1009396"/>
                  </a:lnTo>
                  <a:lnTo>
                    <a:pt x="1760220" y="1009396"/>
                  </a:lnTo>
                  <a:lnTo>
                    <a:pt x="1760220" y="1006221"/>
                  </a:lnTo>
                  <a:lnTo>
                    <a:pt x="1761871" y="1006221"/>
                  </a:lnTo>
                  <a:lnTo>
                    <a:pt x="1761871" y="1003046"/>
                  </a:lnTo>
                  <a:lnTo>
                    <a:pt x="1761871" y="1003046"/>
                  </a:lnTo>
                  <a:lnTo>
                    <a:pt x="1761871" y="993521"/>
                  </a:lnTo>
                  <a:lnTo>
                    <a:pt x="1763395" y="993521"/>
                  </a:lnTo>
                  <a:lnTo>
                    <a:pt x="1763395" y="990346"/>
                  </a:lnTo>
                  <a:lnTo>
                    <a:pt x="1763395" y="987171"/>
                  </a:lnTo>
                  <a:lnTo>
                    <a:pt x="1768221" y="987171"/>
                  </a:lnTo>
                  <a:lnTo>
                    <a:pt x="1768221" y="983996"/>
                  </a:lnTo>
                  <a:lnTo>
                    <a:pt x="1771396" y="983996"/>
                  </a:lnTo>
                  <a:lnTo>
                    <a:pt x="1771396" y="979297"/>
                  </a:lnTo>
                  <a:lnTo>
                    <a:pt x="1772920" y="979297"/>
                  </a:lnTo>
                  <a:lnTo>
                    <a:pt x="1772920" y="976122"/>
                  </a:lnTo>
                  <a:lnTo>
                    <a:pt x="1772920" y="972947"/>
                  </a:lnTo>
                  <a:lnTo>
                    <a:pt x="1776095" y="972947"/>
                  </a:lnTo>
                  <a:lnTo>
                    <a:pt x="1776095" y="969772"/>
                  </a:lnTo>
                  <a:lnTo>
                    <a:pt x="1776095" y="966597"/>
                  </a:lnTo>
                  <a:lnTo>
                    <a:pt x="1776095" y="963422"/>
                  </a:lnTo>
                  <a:lnTo>
                    <a:pt x="1777746" y="963422"/>
                  </a:lnTo>
                  <a:lnTo>
                    <a:pt x="1777746" y="960247"/>
                  </a:lnTo>
                  <a:lnTo>
                    <a:pt x="1782445" y="960247"/>
                  </a:lnTo>
                  <a:lnTo>
                    <a:pt x="1782445" y="957072"/>
                  </a:lnTo>
                  <a:lnTo>
                    <a:pt x="1783968" y="957072"/>
                  </a:lnTo>
                  <a:lnTo>
                    <a:pt x="1783968" y="953897"/>
                  </a:lnTo>
                  <a:lnTo>
                    <a:pt x="1785620" y="953897"/>
                  </a:lnTo>
                  <a:lnTo>
                    <a:pt x="1785620" y="949071"/>
                  </a:lnTo>
                  <a:lnTo>
                    <a:pt x="1785620" y="945896"/>
                  </a:lnTo>
                  <a:lnTo>
                    <a:pt x="1787143" y="945896"/>
                  </a:lnTo>
                  <a:lnTo>
                    <a:pt x="1787143" y="942721"/>
                  </a:lnTo>
                  <a:lnTo>
                    <a:pt x="1788795" y="942721"/>
                  </a:lnTo>
                  <a:lnTo>
                    <a:pt x="1788795" y="939546"/>
                  </a:lnTo>
                  <a:lnTo>
                    <a:pt x="1788795" y="936371"/>
                  </a:lnTo>
                  <a:lnTo>
                    <a:pt x="1788795" y="933196"/>
                  </a:lnTo>
                  <a:lnTo>
                    <a:pt x="1788795" y="930021"/>
                  </a:lnTo>
                  <a:lnTo>
                    <a:pt x="1790318" y="930021"/>
                  </a:lnTo>
                  <a:lnTo>
                    <a:pt x="1790318" y="926846"/>
                  </a:lnTo>
                  <a:lnTo>
                    <a:pt x="1790318" y="923671"/>
                  </a:lnTo>
                  <a:lnTo>
                    <a:pt x="1791970" y="923671"/>
                  </a:lnTo>
                  <a:lnTo>
                    <a:pt x="1791970" y="912622"/>
                  </a:lnTo>
                  <a:lnTo>
                    <a:pt x="1793493" y="912622"/>
                  </a:lnTo>
                  <a:lnTo>
                    <a:pt x="1793493" y="909447"/>
                  </a:lnTo>
                  <a:lnTo>
                    <a:pt x="1795145" y="909447"/>
                  </a:lnTo>
                  <a:lnTo>
                    <a:pt x="1795145" y="906272"/>
                  </a:lnTo>
                  <a:lnTo>
                    <a:pt x="1796668" y="906272"/>
                  </a:lnTo>
                  <a:lnTo>
                    <a:pt x="1796668" y="903097"/>
                  </a:lnTo>
                  <a:lnTo>
                    <a:pt x="1796668" y="903097"/>
                  </a:lnTo>
                  <a:lnTo>
                    <a:pt x="1796668" y="890397"/>
                  </a:lnTo>
                  <a:lnTo>
                    <a:pt x="1798320" y="890397"/>
                  </a:lnTo>
                  <a:lnTo>
                    <a:pt x="1798320" y="887222"/>
                  </a:lnTo>
                  <a:lnTo>
                    <a:pt x="1799843" y="887222"/>
                  </a:lnTo>
                  <a:lnTo>
                    <a:pt x="1799843" y="882396"/>
                  </a:lnTo>
                  <a:lnTo>
                    <a:pt x="1801495" y="882396"/>
                  </a:lnTo>
                  <a:lnTo>
                    <a:pt x="1801495" y="879221"/>
                  </a:lnTo>
                  <a:lnTo>
                    <a:pt x="1803018" y="879221"/>
                  </a:lnTo>
                  <a:lnTo>
                    <a:pt x="1803018" y="876046"/>
                  </a:lnTo>
                  <a:lnTo>
                    <a:pt x="1804670" y="876046"/>
                  </a:lnTo>
                  <a:lnTo>
                    <a:pt x="1804670" y="872871"/>
                  </a:lnTo>
                  <a:lnTo>
                    <a:pt x="1804670" y="869696"/>
                  </a:lnTo>
                  <a:lnTo>
                    <a:pt x="1804670" y="866521"/>
                  </a:lnTo>
                  <a:lnTo>
                    <a:pt x="1806193" y="866521"/>
                  </a:lnTo>
                  <a:lnTo>
                    <a:pt x="1806193" y="863346"/>
                  </a:lnTo>
                  <a:lnTo>
                    <a:pt x="1806193" y="860171"/>
                  </a:lnTo>
                  <a:lnTo>
                    <a:pt x="1807845" y="860171"/>
                  </a:lnTo>
                  <a:lnTo>
                    <a:pt x="1807845" y="856996"/>
                  </a:lnTo>
                  <a:lnTo>
                    <a:pt x="1807845" y="853821"/>
                  </a:lnTo>
                  <a:lnTo>
                    <a:pt x="1809368" y="853821"/>
                  </a:lnTo>
                  <a:lnTo>
                    <a:pt x="1809368" y="850646"/>
                  </a:lnTo>
                  <a:lnTo>
                    <a:pt x="1811020" y="850646"/>
                  </a:lnTo>
                  <a:lnTo>
                    <a:pt x="1811020" y="845947"/>
                  </a:lnTo>
                  <a:lnTo>
                    <a:pt x="1811020" y="842772"/>
                  </a:lnTo>
                  <a:lnTo>
                    <a:pt x="1812543" y="842772"/>
                  </a:lnTo>
                  <a:lnTo>
                    <a:pt x="1812543" y="833247"/>
                  </a:lnTo>
                  <a:lnTo>
                    <a:pt x="1815718" y="833247"/>
                  </a:lnTo>
                  <a:lnTo>
                    <a:pt x="1815718" y="830072"/>
                  </a:lnTo>
                  <a:lnTo>
                    <a:pt x="1815718" y="826897"/>
                  </a:lnTo>
                  <a:lnTo>
                    <a:pt x="1817370" y="826897"/>
                  </a:lnTo>
                  <a:lnTo>
                    <a:pt x="1817370" y="823722"/>
                  </a:lnTo>
                  <a:lnTo>
                    <a:pt x="1822068" y="823722"/>
                  </a:lnTo>
                  <a:lnTo>
                    <a:pt x="1822068" y="820547"/>
                  </a:lnTo>
                  <a:lnTo>
                    <a:pt x="1823720" y="820547"/>
                  </a:lnTo>
                  <a:lnTo>
                    <a:pt x="1823720" y="817372"/>
                  </a:lnTo>
                  <a:lnTo>
                    <a:pt x="1823720" y="814197"/>
                  </a:lnTo>
                  <a:lnTo>
                    <a:pt x="1823720" y="809371"/>
                  </a:lnTo>
                  <a:lnTo>
                    <a:pt x="1825243" y="809371"/>
                  </a:lnTo>
                  <a:lnTo>
                    <a:pt x="1825243" y="806196"/>
                  </a:lnTo>
                  <a:lnTo>
                    <a:pt x="1826895" y="806196"/>
                  </a:lnTo>
                  <a:lnTo>
                    <a:pt x="1826895" y="803021"/>
                  </a:lnTo>
                  <a:lnTo>
                    <a:pt x="1828418" y="803021"/>
                  </a:lnTo>
                  <a:lnTo>
                    <a:pt x="1828418" y="799846"/>
                  </a:lnTo>
                  <a:lnTo>
                    <a:pt x="1831593" y="799846"/>
                  </a:lnTo>
                  <a:lnTo>
                    <a:pt x="1831593" y="790321"/>
                  </a:lnTo>
                  <a:lnTo>
                    <a:pt x="1833245" y="790321"/>
                  </a:lnTo>
                  <a:lnTo>
                    <a:pt x="1833245" y="787146"/>
                  </a:lnTo>
                  <a:lnTo>
                    <a:pt x="1834768" y="787146"/>
                  </a:lnTo>
                  <a:lnTo>
                    <a:pt x="1834768" y="783971"/>
                  </a:lnTo>
                  <a:lnTo>
                    <a:pt x="1836420" y="783971"/>
                  </a:lnTo>
                  <a:lnTo>
                    <a:pt x="1836420" y="779272"/>
                  </a:lnTo>
                  <a:lnTo>
                    <a:pt x="1837943" y="779272"/>
                  </a:lnTo>
                  <a:lnTo>
                    <a:pt x="1837943" y="776097"/>
                  </a:lnTo>
                  <a:lnTo>
                    <a:pt x="1839595" y="776097"/>
                  </a:lnTo>
                  <a:lnTo>
                    <a:pt x="1839595" y="772922"/>
                  </a:lnTo>
                  <a:lnTo>
                    <a:pt x="1839595" y="769747"/>
                  </a:lnTo>
                  <a:lnTo>
                    <a:pt x="1841118" y="769747"/>
                  </a:lnTo>
                  <a:lnTo>
                    <a:pt x="1841118" y="766572"/>
                  </a:lnTo>
                  <a:lnTo>
                    <a:pt x="1842770" y="766572"/>
                  </a:lnTo>
                  <a:lnTo>
                    <a:pt x="1842770" y="763397"/>
                  </a:lnTo>
                  <a:lnTo>
                    <a:pt x="1844293" y="763397"/>
                  </a:lnTo>
                  <a:lnTo>
                    <a:pt x="1844293" y="760222"/>
                  </a:lnTo>
                  <a:lnTo>
                    <a:pt x="1849120" y="760222"/>
                  </a:lnTo>
                  <a:lnTo>
                    <a:pt x="1849120" y="757047"/>
                  </a:lnTo>
                  <a:lnTo>
                    <a:pt x="1852295" y="757047"/>
                  </a:lnTo>
                  <a:lnTo>
                    <a:pt x="1852295" y="753872"/>
                  </a:lnTo>
                  <a:lnTo>
                    <a:pt x="1858645" y="753872"/>
                  </a:lnTo>
                  <a:lnTo>
                    <a:pt x="1858645" y="750697"/>
                  </a:lnTo>
                  <a:lnTo>
                    <a:pt x="1864995" y="750697"/>
                  </a:lnTo>
                  <a:lnTo>
                    <a:pt x="1864995" y="747522"/>
                  </a:lnTo>
                  <a:lnTo>
                    <a:pt x="1868170" y="747522"/>
                  </a:lnTo>
                  <a:lnTo>
                    <a:pt x="1868170" y="742823"/>
                  </a:lnTo>
                  <a:lnTo>
                    <a:pt x="1868170" y="739648"/>
                  </a:lnTo>
                  <a:lnTo>
                    <a:pt x="1869693" y="739648"/>
                  </a:lnTo>
                  <a:lnTo>
                    <a:pt x="1869693" y="730123"/>
                  </a:lnTo>
                  <a:lnTo>
                    <a:pt x="1874520" y="730123"/>
                  </a:lnTo>
                  <a:lnTo>
                    <a:pt x="1874520" y="726948"/>
                  </a:lnTo>
                  <a:lnTo>
                    <a:pt x="1874520" y="723773"/>
                  </a:lnTo>
                  <a:lnTo>
                    <a:pt x="1876043" y="723773"/>
                  </a:lnTo>
                  <a:lnTo>
                    <a:pt x="1876043" y="720598"/>
                  </a:lnTo>
                  <a:lnTo>
                    <a:pt x="1880870" y="720598"/>
                  </a:lnTo>
                  <a:lnTo>
                    <a:pt x="1880870" y="717423"/>
                  </a:lnTo>
                  <a:lnTo>
                    <a:pt x="1882393" y="717423"/>
                  </a:lnTo>
                  <a:lnTo>
                    <a:pt x="1882393" y="712597"/>
                  </a:lnTo>
                  <a:lnTo>
                    <a:pt x="1884045" y="712597"/>
                  </a:lnTo>
                  <a:lnTo>
                    <a:pt x="1884045" y="709422"/>
                  </a:lnTo>
                  <a:lnTo>
                    <a:pt x="1884045" y="706247"/>
                  </a:lnTo>
                  <a:lnTo>
                    <a:pt x="1885568" y="706247"/>
                  </a:lnTo>
                  <a:lnTo>
                    <a:pt x="1885568" y="703072"/>
                  </a:lnTo>
                  <a:lnTo>
                    <a:pt x="1887220" y="703072"/>
                  </a:lnTo>
                  <a:lnTo>
                    <a:pt x="1887220" y="699897"/>
                  </a:lnTo>
                  <a:lnTo>
                    <a:pt x="1887220" y="696722"/>
                  </a:lnTo>
                  <a:lnTo>
                    <a:pt x="1891918" y="696722"/>
                  </a:lnTo>
                  <a:lnTo>
                    <a:pt x="1891918" y="693547"/>
                  </a:lnTo>
                  <a:lnTo>
                    <a:pt x="1893570" y="693547"/>
                  </a:lnTo>
                  <a:lnTo>
                    <a:pt x="1893570" y="690372"/>
                  </a:lnTo>
                  <a:lnTo>
                    <a:pt x="1896745" y="690372"/>
                  </a:lnTo>
                  <a:lnTo>
                    <a:pt x="1896745" y="687197"/>
                  </a:lnTo>
                  <a:lnTo>
                    <a:pt x="1896745" y="684022"/>
                  </a:lnTo>
                  <a:lnTo>
                    <a:pt x="1898268" y="684022"/>
                  </a:lnTo>
                  <a:lnTo>
                    <a:pt x="1898268" y="680847"/>
                  </a:lnTo>
                  <a:lnTo>
                    <a:pt x="1899920" y="680847"/>
                  </a:lnTo>
                  <a:lnTo>
                    <a:pt x="1899920" y="676148"/>
                  </a:lnTo>
                  <a:lnTo>
                    <a:pt x="1899920" y="672973"/>
                  </a:lnTo>
                  <a:lnTo>
                    <a:pt x="1901443" y="672973"/>
                  </a:lnTo>
                  <a:lnTo>
                    <a:pt x="1901443" y="669798"/>
                  </a:lnTo>
                  <a:lnTo>
                    <a:pt x="1904618" y="669798"/>
                  </a:lnTo>
                  <a:lnTo>
                    <a:pt x="1904618" y="666623"/>
                  </a:lnTo>
                  <a:lnTo>
                    <a:pt x="1907793" y="666623"/>
                  </a:lnTo>
                  <a:lnTo>
                    <a:pt x="1907793" y="663448"/>
                  </a:lnTo>
                  <a:lnTo>
                    <a:pt x="1907793" y="660273"/>
                  </a:lnTo>
                  <a:lnTo>
                    <a:pt x="1910968" y="660273"/>
                  </a:lnTo>
                  <a:lnTo>
                    <a:pt x="1910968" y="657098"/>
                  </a:lnTo>
                  <a:lnTo>
                    <a:pt x="1912620" y="657098"/>
                  </a:lnTo>
                  <a:lnTo>
                    <a:pt x="1912620" y="653923"/>
                  </a:lnTo>
                  <a:lnTo>
                    <a:pt x="1917318" y="653923"/>
                  </a:lnTo>
                  <a:lnTo>
                    <a:pt x="1917318" y="650748"/>
                  </a:lnTo>
                  <a:lnTo>
                    <a:pt x="1920493" y="650748"/>
                  </a:lnTo>
                  <a:lnTo>
                    <a:pt x="1920493" y="647573"/>
                  </a:lnTo>
                  <a:lnTo>
                    <a:pt x="1920493" y="642747"/>
                  </a:lnTo>
                  <a:lnTo>
                    <a:pt x="1925320" y="642747"/>
                  </a:lnTo>
                  <a:lnTo>
                    <a:pt x="1925320" y="639572"/>
                  </a:lnTo>
                  <a:lnTo>
                    <a:pt x="1930018" y="639572"/>
                  </a:lnTo>
                  <a:lnTo>
                    <a:pt x="1930018" y="636397"/>
                  </a:lnTo>
                  <a:lnTo>
                    <a:pt x="1930018" y="633222"/>
                  </a:lnTo>
                  <a:lnTo>
                    <a:pt x="1933193" y="633222"/>
                  </a:lnTo>
                  <a:lnTo>
                    <a:pt x="1933193" y="630047"/>
                  </a:lnTo>
                  <a:lnTo>
                    <a:pt x="1933193" y="626872"/>
                  </a:lnTo>
                  <a:lnTo>
                    <a:pt x="1934845" y="626872"/>
                  </a:lnTo>
                  <a:lnTo>
                    <a:pt x="1934845" y="623697"/>
                  </a:lnTo>
                  <a:lnTo>
                    <a:pt x="1936368" y="623697"/>
                  </a:lnTo>
                  <a:lnTo>
                    <a:pt x="1936368" y="620522"/>
                  </a:lnTo>
                  <a:lnTo>
                    <a:pt x="1953895" y="620522"/>
                  </a:lnTo>
                  <a:lnTo>
                    <a:pt x="1953895" y="617347"/>
                  </a:lnTo>
                  <a:lnTo>
                    <a:pt x="1957070" y="617347"/>
                  </a:lnTo>
                  <a:lnTo>
                    <a:pt x="1957070" y="614172"/>
                  </a:lnTo>
                  <a:lnTo>
                    <a:pt x="1969770" y="614172"/>
                  </a:lnTo>
                  <a:lnTo>
                    <a:pt x="1969770" y="609473"/>
                  </a:lnTo>
                  <a:lnTo>
                    <a:pt x="1971293" y="609473"/>
                  </a:lnTo>
                  <a:lnTo>
                    <a:pt x="1971293" y="606298"/>
                  </a:lnTo>
                  <a:lnTo>
                    <a:pt x="1972945" y="606298"/>
                  </a:lnTo>
                  <a:lnTo>
                    <a:pt x="1972945" y="603123"/>
                  </a:lnTo>
                  <a:lnTo>
                    <a:pt x="1974468" y="603123"/>
                  </a:lnTo>
                  <a:lnTo>
                    <a:pt x="1974468" y="599948"/>
                  </a:lnTo>
                  <a:lnTo>
                    <a:pt x="1977643" y="599948"/>
                  </a:lnTo>
                  <a:lnTo>
                    <a:pt x="1977643" y="596773"/>
                  </a:lnTo>
                  <a:lnTo>
                    <a:pt x="1988820" y="596773"/>
                  </a:lnTo>
                  <a:lnTo>
                    <a:pt x="1988820" y="593598"/>
                  </a:lnTo>
                  <a:lnTo>
                    <a:pt x="1990343" y="593598"/>
                  </a:lnTo>
                  <a:lnTo>
                    <a:pt x="1990343" y="590423"/>
                  </a:lnTo>
                  <a:lnTo>
                    <a:pt x="1991995" y="590423"/>
                  </a:lnTo>
                  <a:lnTo>
                    <a:pt x="1991995" y="587248"/>
                  </a:lnTo>
                  <a:lnTo>
                    <a:pt x="1991995" y="584073"/>
                  </a:lnTo>
                  <a:lnTo>
                    <a:pt x="1993518" y="584073"/>
                  </a:lnTo>
                  <a:lnTo>
                    <a:pt x="1993518" y="580898"/>
                  </a:lnTo>
                  <a:lnTo>
                    <a:pt x="1996693" y="580898"/>
                  </a:lnTo>
                  <a:lnTo>
                    <a:pt x="1996693" y="577723"/>
                  </a:lnTo>
                  <a:lnTo>
                    <a:pt x="1998345" y="577723"/>
                  </a:lnTo>
                  <a:lnTo>
                    <a:pt x="1998345" y="572897"/>
                  </a:lnTo>
                  <a:lnTo>
                    <a:pt x="1999868" y="572897"/>
                  </a:lnTo>
                  <a:lnTo>
                    <a:pt x="1999868" y="569722"/>
                  </a:lnTo>
                  <a:lnTo>
                    <a:pt x="1999868" y="566547"/>
                  </a:lnTo>
                  <a:lnTo>
                    <a:pt x="2001520" y="566547"/>
                  </a:lnTo>
                  <a:lnTo>
                    <a:pt x="2001520" y="563372"/>
                  </a:lnTo>
                  <a:lnTo>
                    <a:pt x="2003043" y="563372"/>
                  </a:lnTo>
                  <a:lnTo>
                    <a:pt x="2003043" y="560197"/>
                  </a:lnTo>
                  <a:lnTo>
                    <a:pt x="2003043" y="557022"/>
                  </a:lnTo>
                  <a:lnTo>
                    <a:pt x="2004695" y="557022"/>
                  </a:lnTo>
                  <a:lnTo>
                    <a:pt x="2004695" y="553847"/>
                  </a:lnTo>
                  <a:lnTo>
                    <a:pt x="2006218" y="553847"/>
                  </a:lnTo>
                  <a:lnTo>
                    <a:pt x="2006218" y="550672"/>
                  </a:lnTo>
                  <a:lnTo>
                    <a:pt x="2007870" y="550672"/>
                  </a:lnTo>
                  <a:lnTo>
                    <a:pt x="2007870" y="547497"/>
                  </a:lnTo>
                  <a:lnTo>
                    <a:pt x="2007870" y="544322"/>
                  </a:lnTo>
                  <a:lnTo>
                    <a:pt x="2007870" y="539623"/>
                  </a:lnTo>
                  <a:lnTo>
                    <a:pt x="2009393" y="539623"/>
                  </a:lnTo>
                  <a:lnTo>
                    <a:pt x="2009393" y="536448"/>
                  </a:lnTo>
                  <a:lnTo>
                    <a:pt x="2011045" y="536448"/>
                  </a:lnTo>
                  <a:lnTo>
                    <a:pt x="2011045" y="533273"/>
                  </a:lnTo>
                  <a:lnTo>
                    <a:pt x="2015743" y="533273"/>
                  </a:lnTo>
                  <a:lnTo>
                    <a:pt x="2015743" y="530098"/>
                  </a:lnTo>
                  <a:lnTo>
                    <a:pt x="2018918" y="530098"/>
                  </a:lnTo>
                  <a:lnTo>
                    <a:pt x="2018918" y="520573"/>
                  </a:lnTo>
                  <a:lnTo>
                    <a:pt x="2020570" y="520573"/>
                  </a:lnTo>
                  <a:lnTo>
                    <a:pt x="2020570" y="511048"/>
                  </a:lnTo>
                  <a:lnTo>
                    <a:pt x="2023745" y="511048"/>
                  </a:lnTo>
                  <a:lnTo>
                    <a:pt x="2023745" y="506349"/>
                  </a:lnTo>
                  <a:lnTo>
                    <a:pt x="2026920" y="506349"/>
                  </a:lnTo>
                  <a:lnTo>
                    <a:pt x="2026920" y="503174"/>
                  </a:lnTo>
                  <a:lnTo>
                    <a:pt x="2028443" y="503174"/>
                  </a:lnTo>
                  <a:lnTo>
                    <a:pt x="2028443" y="499999"/>
                  </a:lnTo>
                  <a:lnTo>
                    <a:pt x="2030095" y="499999"/>
                  </a:lnTo>
                  <a:lnTo>
                    <a:pt x="2030095" y="496824"/>
                  </a:lnTo>
                  <a:lnTo>
                    <a:pt x="2030095" y="493649"/>
                  </a:lnTo>
                  <a:lnTo>
                    <a:pt x="2031618" y="493649"/>
                  </a:lnTo>
                  <a:lnTo>
                    <a:pt x="2031618" y="490474"/>
                  </a:lnTo>
                  <a:lnTo>
                    <a:pt x="2033270" y="490474"/>
                  </a:lnTo>
                  <a:lnTo>
                    <a:pt x="2033270" y="487299"/>
                  </a:lnTo>
                  <a:lnTo>
                    <a:pt x="2033270" y="484124"/>
                  </a:lnTo>
                  <a:lnTo>
                    <a:pt x="2034793" y="484124"/>
                  </a:lnTo>
                  <a:lnTo>
                    <a:pt x="2034793" y="480949"/>
                  </a:lnTo>
                  <a:lnTo>
                    <a:pt x="2036445" y="480949"/>
                  </a:lnTo>
                  <a:lnTo>
                    <a:pt x="2036445" y="477774"/>
                  </a:lnTo>
                  <a:lnTo>
                    <a:pt x="2037968" y="477774"/>
                  </a:lnTo>
                  <a:lnTo>
                    <a:pt x="2037968" y="472948"/>
                  </a:lnTo>
                  <a:lnTo>
                    <a:pt x="2042795" y="472948"/>
                  </a:lnTo>
                  <a:lnTo>
                    <a:pt x="2042795" y="469773"/>
                  </a:lnTo>
                  <a:lnTo>
                    <a:pt x="2042795" y="466598"/>
                  </a:lnTo>
                  <a:lnTo>
                    <a:pt x="2044318" y="466598"/>
                  </a:lnTo>
                  <a:lnTo>
                    <a:pt x="2044318" y="463423"/>
                  </a:lnTo>
                  <a:lnTo>
                    <a:pt x="2044318" y="460248"/>
                  </a:lnTo>
                  <a:lnTo>
                    <a:pt x="2045970" y="460248"/>
                  </a:lnTo>
                  <a:lnTo>
                    <a:pt x="2045970" y="457073"/>
                  </a:lnTo>
                  <a:lnTo>
                    <a:pt x="2047493" y="457073"/>
                  </a:lnTo>
                  <a:lnTo>
                    <a:pt x="2047493" y="453898"/>
                  </a:lnTo>
                  <a:lnTo>
                    <a:pt x="2049145" y="453898"/>
                  </a:lnTo>
                  <a:lnTo>
                    <a:pt x="2049145" y="450723"/>
                  </a:lnTo>
                  <a:lnTo>
                    <a:pt x="2050668" y="450723"/>
                  </a:lnTo>
                  <a:lnTo>
                    <a:pt x="2050668" y="447548"/>
                  </a:lnTo>
                  <a:lnTo>
                    <a:pt x="2053843" y="447548"/>
                  </a:lnTo>
                  <a:lnTo>
                    <a:pt x="2053843" y="444373"/>
                  </a:lnTo>
                  <a:lnTo>
                    <a:pt x="2055495" y="444373"/>
                  </a:lnTo>
                  <a:lnTo>
                    <a:pt x="2055495" y="441198"/>
                  </a:lnTo>
                  <a:lnTo>
                    <a:pt x="2057018" y="441198"/>
                  </a:lnTo>
                  <a:lnTo>
                    <a:pt x="2057018" y="436499"/>
                  </a:lnTo>
                  <a:lnTo>
                    <a:pt x="2057018" y="433324"/>
                  </a:lnTo>
                  <a:lnTo>
                    <a:pt x="2061845" y="433324"/>
                  </a:lnTo>
                  <a:lnTo>
                    <a:pt x="2061845" y="430149"/>
                  </a:lnTo>
                  <a:lnTo>
                    <a:pt x="2063368" y="430149"/>
                  </a:lnTo>
                  <a:lnTo>
                    <a:pt x="2063368" y="426974"/>
                  </a:lnTo>
                  <a:lnTo>
                    <a:pt x="2063368" y="423799"/>
                  </a:lnTo>
                  <a:lnTo>
                    <a:pt x="2063368" y="420624"/>
                  </a:lnTo>
                  <a:lnTo>
                    <a:pt x="2068195" y="420624"/>
                  </a:lnTo>
                  <a:lnTo>
                    <a:pt x="2068195" y="417449"/>
                  </a:lnTo>
                  <a:lnTo>
                    <a:pt x="2069718" y="417449"/>
                  </a:lnTo>
                  <a:lnTo>
                    <a:pt x="2069718" y="414274"/>
                  </a:lnTo>
                  <a:lnTo>
                    <a:pt x="2077720" y="414274"/>
                  </a:lnTo>
                  <a:lnTo>
                    <a:pt x="2077720" y="411099"/>
                  </a:lnTo>
                  <a:lnTo>
                    <a:pt x="2085593" y="411099"/>
                  </a:lnTo>
                  <a:lnTo>
                    <a:pt x="2085593" y="406273"/>
                  </a:lnTo>
                  <a:lnTo>
                    <a:pt x="2091943" y="406273"/>
                  </a:lnTo>
                  <a:lnTo>
                    <a:pt x="2091943" y="403098"/>
                  </a:lnTo>
                  <a:lnTo>
                    <a:pt x="2091943" y="399923"/>
                  </a:lnTo>
                  <a:lnTo>
                    <a:pt x="2128520" y="399923"/>
                  </a:lnTo>
                  <a:lnTo>
                    <a:pt x="2128520" y="396748"/>
                  </a:lnTo>
                  <a:lnTo>
                    <a:pt x="2131695" y="396748"/>
                  </a:lnTo>
                  <a:lnTo>
                    <a:pt x="2131695" y="393573"/>
                  </a:lnTo>
                  <a:lnTo>
                    <a:pt x="2137917" y="393573"/>
                  </a:lnTo>
                  <a:lnTo>
                    <a:pt x="2137917" y="390398"/>
                  </a:lnTo>
                  <a:lnTo>
                    <a:pt x="2141092" y="390398"/>
                  </a:lnTo>
                  <a:lnTo>
                    <a:pt x="2141092" y="387223"/>
                  </a:lnTo>
                  <a:lnTo>
                    <a:pt x="2142743" y="387223"/>
                  </a:lnTo>
                  <a:lnTo>
                    <a:pt x="2142743" y="384048"/>
                  </a:lnTo>
                  <a:lnTo>
                    <a:pt x="2144267" y="384048"/>
                  </a:lnTo>
                  <a:lnTo>
                    <a:pt x="2144267" y="380873"/>
                  </a:lnTo>
                  <a:lnTo>
                    <a:pt x="2150617" y="380873"/>
                  </a:lnTo>
                  <a:lnTo>
                    <a:pt x="2150617" y="377698"/>
                  </a:lnTo>
                  <a:lnTo>
                    <a:pt x="2160142" y="377698"/>
                  </a:lnTo>
                  <a:lnTo>
                    <a:pt x="2160142" y="374523"/>
                  </a:lnTo>
                  <a:lnTo>
                    <a:pt x="2174493" y="374523"/>
                  </a:lnTo>
                  <a:lnTo>
                    <a:pt x="2174493" y="369824"/>
                  </a:lnTo>
                  <a:lnTo>
                    <a:pt x="2177668" y="369824"/>
                  </a:lnTo>
                  <a:lnTo>
                    <a:pt x="2177668" y="366649"/>
                  </a:lnTo>
                  <a:lnTo>
                    <a:pt x="2185542" y="366649"/>
                  </a:lnTo>
                  <a:lnTo>
                    <a:pt x="2185542" y="363474"/>
                  </a:lnTo>
                  <a:lnTo>
                    <a:pt x="2185542" y="360299"/>
                  </a:lnTo>
                  <a:lnTo>
                    <a:pt x="2187193" y="360299"/>
                  </a:lnTo>
                  <a:lnTo>
                    <a:pt x="2187193" y="357124"/>
                  </a:lnTo>
                  <a:lnTo>
                    <a:pt x="2193543" y="357124"/>
                  </a:lnTo>
                  <a:lnTo>
                    <a:pt x="2193543" y="353949"/>
                  </a:lnTo>
                  <a:lnTo>
                    <a:pt x="2195067" y="353949"/>
                  </a:lnTo>
                  <a:lnTo>
                    <a:pt x="2195067" y="350774"/>
                  </a:lnTo>
                  <a:lnTo>
                    <a:pt x="2195067" y="347599"/>
                  </a:lnTo>
                  <a:lnTo>
                    <a:pt x="2196718" y="347599"/>
                  </a:lnTo>
                  <a:lnTo>
                    <a:pt x="2196718" y="344424"/>
                  </a:lnTo>
                  <a:lnTo>
                    <a:pt x="2198242" y="344424"/>
                  </a:lnTo>
                  <a:lnTo>
                    <a:pt x="2198242" y="339598"/>
                  </a:lnTo>
                  <a:lnTo>
                    <a:pt x="2203068" y="339598"/>
                  </a:lnTo>
                  <a:lnTo>
                    <a:pt x="2203068" y="336423"/>
                  </a:lnTo>
                  <a:lnTo>
                    <a:pt x="2204592" y="336423"/>
                  </a:lnTo>
                  <a:lnTo>
                    <a:pt x="2204592" y="333248"/>
                  </a:lnTo>
                  <a:lnTo>
                    <a:pt x="2207767" y="333248"/>
                  </a:lnTo>
                  <a:lnTo>
                    <a:pt x="2207767" y="330073"/>
                  </a:lnTo>
                  <a:lnTo>
                    <a:pt x="2215768" y="330073"/>
                  </a:lnTo>
                  <a:lnTo>
                    <a:pt x="2215768" y="326898"/>
                  </a:lnTo>
                  <a:lnTo>
                    <a:pt x="2236342" y="326898"/>
                  </a:lnTo>
                  <a:lnTo>
                    <a:pt x="2236342" y="323723"/>
                  </a:lnTo>
                  <a:lnTo>
                    <a:pt x="2250693" y="323723"/>
                  </a:lnTo>
                  <a:lnTo>
                    <a:pt x="2250693" y="320548"/>
                  </a:lnTo>
                  <a:lnTo>
                    <a:pt x="2255392" y="320548"/>
                  </a:lnTo>
                  <a:lnTo>
                    <a:pt x="2255392" y="317373"/>
                  </a:lnTo>
                  <a:lnTo>
                    <a:pt x="2263393" y="317373"/>
                  </a:lnTo>
                  <a:lnTo>
                    <a:pt x="2263393" y="314198"/>
                  </a:lnTo>
                  <a:lnTo>
                    <a:pt x="2298318" y="314198"/>
                  </a:lnTo>
                  <a:lnTo>
                    <a:pt x="2298318" y="311023"/>
                  </a:lnTo>
                  <a:lnTo>
                    <a:pt x="2303017" y="311023"/>
                  </a:lnTo>
                  <a:lnTo>
                    <a:pt x="2303017" y="307848"/>
                  </a:lnTo>
                  <a:lnTo>
                    <a:pt x="2311018" y="307848"/>
                  </a:lnTo>
                  <a:lnTo>
                    <a:pt x="2311018" y="303149"/>
                  </a:lnTo>
                  <a:lnTo>
                    <a:pt x="2317368" y="303149"/>
                  </a:lnTo>
                  <a:lnTo>
                    <a:pt x="2317368" y="299974"/>
                  </a:lnTo>
                  <a:lnTo>
                    <a:pt x="2317368" y="296799"/>
                  </a:lnTo>
                  <a:lnTo>
                    <a:pt x="2320543" y="296799"/>
                  </a:lnTo>
                  <a:lnTo>
                    <a:pt x="2320543" y="293624"/>
                  </a:lnTo>
                  <a:lnTo>
                    <a:pt x="2323718" y="293624"/>
                  </a:lnTo>
                  <a:lnTo>
                    <a:pt x="2323718" y="290449"/>
                  </a:lnTo>
                  <a:lnTo>
                    <a:pt x="2323718" y="287274"/>
                  </a:lnTo>
                  <a:lnTo>
                    <a:pt x="2325242" y="287274"/>
                  </a:lnTo>
                  <a:lnTo>
                    <a:pt x="2325242" y="284099"/>
                  </a:lnTo>
                  <a:lnTo>
                    <a:pt x="2326893" y="284099"/>
                  </a:lnTo>
                  <a:lnTo>
                    <a:pt x="2326893" y="280924"/>
                  </a:lnTo>
                  <a:lnTo>
                    <a:pt x="2326893" y="277749"/>
                  </a:lnTo>
                  <a:lnTo>
                    <a:pt x="2328417" y="277749"/>
                  </a:lnTo>
                  <a:lnTo>
                    <a:pt x="2328417" y="274574"/>
                  </a:lnTo>
                  <a:lnTo>
                    <a:pt x="2333243" y="274574"/>
                  </a:lnTo>
                  <a:lnTo>
                    <a:pt x="2333243" y="271399"/>
                  </a:lnTo>
                  <a:lnTo>
                    <a:pt x="2334767" y="271399"/>
                  </a:lnTo>
                  <a:lnTo>
                    <a:pt x="2334767" y="266573"/>
                  </a:lnTo>
                  <a:lnTo>
                    <a:pt x="2336418" y="266573"/>
                  </a:lnTo>
                  <a:lnTo>
                    <a:pt x="2336418" y="263398"/>
                  </a:lnTo>
                  <a:lnTo>
                    <a:pt x="2337942" y="263398"/>
                  </a:lnTo>
                  <a:lnTo>
                    <a:pt x="2337942" y="260223"/>
                  </a:lnTo>
                  <a:lnTo>
                    <a:pt x="2341117" y="260223"/>
                  </a:lnTo>
                  <a:lnTo>
                    <a:pt x="2341117" y="257048"/>
                  </a:lnTo>
                  <a:lnTo>
                    <a:pt x="2342768" y="257048"/>
                  </a:lnTo>
                  <a:lnTo>
                    <a:pt x="2342768" y="254000"/>
                  </a:lnTo>
                  <a:lnTo>
                    <a:pt x="2349118" y="254000"/>
                  </a:lnTo>
                  <a:lnTo>
                    <a:pt x="2349118" y="250825"/>
                  </a:lnTo>
                  <a:lnTo>
                    <a:pt x="2350642" y="250825"/>
                  </a:lnTo>
                  <a:lnTo>
                    <a:pt x="2350642" y="247650"/>
                  </a:lnTo>
                  <a:lnTo>
                    <a:pt x="2352293" y="247650"/>
                  </a:lnTo>
                  <a:lnTo>
                    <a:pt x="2352293" y="244475"/>
                  </a:lnTo>
                  <a:lnTo>
                    <a:pt x="2355468" y="244475"/>
                  </a:lnTo>
                  <a:lnTo>
                    <a:pt x="2355468" y="241300"/>
                  </a:lnTo>
                  <a:lnTo>
                    <a:pt x="2360167" y="241300"/>
                  </a:lnTo>
                  <a:lnTo>
                    <a:pt x="2360167" y="236474"/>
                  </a:lnTo>
                  <a:lnTo>
                    <a:pt x="2360167" y="233299"/>
                  </a:lnTo>
                  <a:lnTo>
                    <a:pt x="2364993" y="233299"/>
                  </a:lnTo>
                  <a:lnTo>
                    <a:pt x="2364993" y="230124"/>
                  </a:lnTo>
                  <a:lnTo>
                    <a:pt x="2366517" y="230124"/>
                  </a:lnTo>
                  <a:lnTo>
                    <a:pt x="2366517" y="226949"/>
                  </a:lnTo>
                  <a:lnTo>
                    <a:pt x="2369692" y="226949"/>
                  </a:lnTo>
                  <a:lnTo>
                    <a:pt x="2369692" y="223774"/>
                  </a:lnTo>
                  <a:lnTo>
                    <a:pt x="2379217" y="223774"/>
                  </a:lnTo>
                  <a:lnTo>
                    <a:pt x="2379217" y="220599"/>
                  </a:lnTo>
                  <a:lnTo>
                    <a:pt x="2380868" y="220599"/>
                  </a:lnTo>
                  <a:lnTo>
                    <a:pt x="2380868" y="217424"/>
                  </a:lnTo>
                  <a:lnTo>
                    <a:pt x="2380868" y="214249"/>
                  </a:lnTo>
                  <a:lnTo>
                    <a:pt x="2393568" y="214249"/>
                  </a:lnTo>
                  <a:lnTo>
                    <a:pt x="2393568" y="211074"/>
                  </a:lnTo>
                  <a:lnTo>
                    <a:pt x="2393568" y="207899"/>
                  </a:lnTo>
                  <a:lnTo>
                    <a:pt x="2425318" y="207899"/>
                  </a:lnTo>
                  <a:lnTo>
                    <a:pt x="2425318" y="204724"/>
                  </a:lnTo>
                  <a:lnTo>
                    <a:pt x="2434843" y="204724"/>
                  </a:lnTo>
                  <a:lnTo>
                    <a:pt x="2434843" y="200025"/>
                  </a:lnTo>
                  <a:lnTo>
                    <a:pt x="2434843" y="196850"/>
                  </a:lnTo>
                  <a:lnTo>
                    <a:pt x="2434843" y="193675"/>
                  </a:lnTo>
                  <a:lnTo>
                    <a:pt x="2442717" y="193675"/>
                  </a:lnTo>
                  <a:lnTo>
                    <a:pt x="2442717" y="190500"/>
                  </a:lnTo>
                  <a:lnTo>
                    <a:pt x="2447543" y="190500"/>
                  </a:lnTo>
                  <a:lnTo>
                    <a:pt x="2447543" y="187325"/>
                  </a:lnTo>
                  <a:lnTo>
                    <a:pt x="2447543" y="184150"/>
                  </a:lnTo>
                  <a:lnTo>
                    <a:pt x="2461767" y="184150"/>
                  </a:lnTo>
                  <a:lnTo>
                    <a:pt x="2461767" y="180975"/>
                  </a:lnTo>
                  <a:lnTo>
                    <a:pt x="2463418" y="180975"/>
                  </a:lnTo>
                  <a:lnTo>
                    <a:pt x="2463418" y="177800"/>
                  </a:lnTo>
                  <a:lnTo>
                    <a:pt x="2464942" y="177800"/>
                  </a:lnTo>
                  <a:lnTo>
                    <a:pt x="2464942" y="174625"/>
                  </a:lnTo>
                  <a:lnTo>
                    <a:pt x="2464942" y="169799"/>
                  </a:lnTo>
                  <a:lnTo>
                    <a:pt x="2466593" y="169799"/>
                  </a:lnTo>
                  <a:lnTo>
                    <a:pt x="2466593" y="166624"/>
                  </a:lnTo>
                  <a:lnTo>
                    <a:pt x="2471292" y="166624"/>
                  </a:lnTo>
                  <a:lnTo>
                    <a:pt x="2471292" y="163449"/>
                  </a:lnTo>
                  <a:lnTo>
                    <a:pt x="2472943" y="163449"/>
                  </a:lnTo>
                  <a:lnTo>
                    <a:pt x="2472943" y="160274"/>
                  </a:lnTo>
                  <a:lnTo>
                    <a:pt x="2476118" y="160274"/>
                  </a:lnTo>
                  <a:lnTo>
                    <a:pt x="2476118" y="157099"/>
                  </a:lnTo>
                  <a:lnTo>
                    <a:pt x="2480817" y="157099"/>
                  </a:lnTo>
                  <a:lnTo>
                    <a:pt x="2480817" y="153924"/>
                  </a:lnTo>
                  <a:lnTo>
                    <a:pt x="2480817" y="150749"/>
                  </a:lnTo>
                  <a:lnTo>
                    <a:pt x="2483992" y="150749"/>
                  </a:lnTo>
                  <a:lnTo>
                    <a:pt x="2483992" y="147574"/>
                  </a:lnTo>
                  <a:lnTo>
                    <a:pt x="2483992" y="144399"/>
                  </a:lnTo>
                  <a:lnTo>
                    <a:pt x="2491866" y="144399"/>
                  </a:lnTo>
                  <a:lnTo>
                    <a:pt x="2491866" y="133350"/>
                  </a:lnTo>
                  <a:lnTo>
                    <a:pt x="2493517" y="133350"/>
                  </a:lnTo>
                  <a:lnTo>
                    <a:pt x="2493517" y="130175"/>
                  </a:lnTo>
                  <a:lnTo>
                    <a:pt x="2495041" y="130175"/>
                  </a:lnTo>
                  <a:lnTo>
                    <a:pt x="2495041" y="127000"/>
                  </a:lnTo>
                  <a:lnTo>
                    <a:pt x="2498216" y="127000"/>
                  </a:lnTo>
                  <a:lnTo>
                    <a:pt x="2498216" y="123825"/>
                  </a:lnTo>
                  <a:lnTo>
                    <a:pt x="2507741" y="123825"/>
                  </a:lnTo>
                  <a:lnTo>
                    <a:pt x="2507741" y="120650"/>
                  </a:lnTo>
                  <a:lnTo>
                    <a:pt x="2509392" y="120650"/>
                  </a:lnTo>
                  <a:lnTo>
                    <a:pt x="2509392" y="117475"/>
                  </a:lnTo>
                  <a:lnTo>
                    <a:pt x="2510916" y="117475"/>
                  </a:lnTo>
                  <a:lnTo>
                    <a:pt x="2510916" y="114300"/>
                  </a:lnTo>
                  <a:lnTo>
                    <a:pt x="2515742" y="114300"/>
                  </a:lnTo>
                  <a:lnTo>
                    <a:pt x="2515742" y="111125"/>
                  </a:lnTo>
                  <a:lnTo>
                    <a:pt x="2517266" y="111125"/>
                  </a:lnTo>
                  <a:lnTo>
                    <a:pt x="2517266" y="107950"/>
                  </a:lnTo>
                  <a:lnTo>
                    <a:pt x="2518917" y="107950"/>
                  </a:lnTo>
                  <a:lnTo>
                    <a:pt x="2518917" y="103124"/>
                  </a:lnTo>
                  <a:lnTo>
                    <a:pt x="2520441" y="103124"/>
                  </a:lnTo>
                  <a:lnTo>
                    <a:pt x="2520441" y="99949"/>
                  </a:lnTo>
                  <a:lnTo>
                    <a:pt x="2523616" y="99949"/>
                  </a:lnTo>
                  <a:lnTo>
                    <a:pt x="2523616" y="96774"/>
                  </a:lnTo>
                  <a:lnTo>
                    <a:pt x="2523616" y="93599"/>
                  </a:lnTo>
                  <a:lnTo>
                    <a:pt x="2528442" y="93599"/>
                  </a:lnTo>
                  <a:lnTo>
                    <a:pt x="2528442" y="90424"/>
                  </a:lnTo>
                  <a:lnTo>
                    <a:pt x="2588767" y="90424"/>
                  </a:lnTo>
                  <a:lnTo>
                    <a:pt x="2588767" y="87249"/>
                  </a:lnTo>
                  <a:lnTo>
                    <a:pt x="2822066" y="87249"/>
                  </a:lnTo>
                  <a:lnTo>
                    <a:pt x="2822066" y="84074"/>
                  </a:lnTo>
                  <a:lnTo>
                    <a:pt x="2899791" y="84074"/>
                  </a:lnTo>
                  <a:lnTo>
                    <a:pt x="2899791" y="80899"/>
                  </a:lnTo>
                  <a:lnTo>
                    <a:pt x="2969641" y="80899"/>
                  </a:lnTo>
                  <a:lnTo>
                    <a:pt x="2969641" y="77724"/>
                  </a:lnTo>
                  <a:lnTo>
                    <a:pt x="2971291" y="77724"/>
                  </a:lnTo>
                  <a:lnTo>
                    <a:pt x="2971291" y="74549"/>
                  </a:lnTo>
                  <a:lnTo>
                    <a:pt x="2971291" y="71374"/>
                  </a:lnTo>
                  <a:lnTo>
                    <a:pt x="2971291" y="66675"/>
                  </a:lnTo>
                  <a:lnTo>
                    <a:pt x="2972816" y="66675"/>
                  </a:lnTo>
                  <a:lnTo>
                    <a:pt x="2972816" y="53975"/>
                  </a:lnTo>
                  <a:lnTo>
                    <a:pt x="2975991" y="53975"/>
                  </a:lnTo>
                  <a:lnTo>
                    <a:pt x="2975991" y="44450"/>
                  </a:lnTo>
                  <a:lnTo>
                    <a:pt x="2977641" y="44450"/>
                  </a:lnTo>
                  <a:lnTo>
                    <a:pt x="2977641" y="34925"/>
                  </a:lnTo>
                  <a:lnTo>
                    <a:pt x="3088766" y="34925"/>
                  </a:lnTo>
                  <a:lnTo>
                    <a:pt x="3088766" y="30099"/>
                  </a:lnTo>
                  <a:lnTo>
                    <a:pt x="3090291" y="30099"/>
                  </a:lnTo>
                  <a:lnTo>
                    <a:pt x="3090291" y="26924"/>
                  </a:lnTo>
                  <a:lnTo>
                    <a:pt x="3098291" y="26924"/>
                  </a:lnTo>
                  <a:lnTo>
                    <a:pt x="3098291" y="23749"/>
                  </a:lnTo>
                  <a:lnTo>
                    <a:pt x="3099816" y="23749"/>
                  </a:lnTo>
                  <a:lnTo>
                    <a:pt x="3099816" y="20574"/>
                  </a:lnTo>
                  <a:lnTo>
                    <a:pt x="3226816" y="20574"/>
                  </a:lnTo>
                  <a:lnTo>
                    <a:pt x="3226816" y="17399"/>
                  </a:lnTo>
                  <a:lnTo>
                    <a:pt x="3247390" y="17399"/>
                  </a:lnTo>
                  <a:lnTo>
                    <a:pt x="3247390" y="14224"/>
                  </a:lnTo>
                  <a:lnTo>
                    <a:pt x="3303016" y="14224"/>
                  </a:lnTo>
                  <a:lnTo>
                    <a:pt x="3303016" y="11049"/>
                  </a:lnTo>
                  <a:lnTo>
                    <a:pt x="3412490" y="11049"/>
                  </a:lnTo>
                  <a:lnTo>
                    <a:pt x="3412490" y="7874"/>
                  </a:lnTo>
                  <a:lnTo>
                    <a:pt x="3512566" y="7874"/>
                  </a:lnTo>
                  <a:lnTo>
                    <a:pt x="3512566" y="4699"/>
                  </a:lnTo>
                  <a:lnTo>
                    <a:pt x="3558540" y="4699"/>
                  </a:lnTo>
                  <a:lnTo>
                    <a:pt x="3558540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74791" y="1171956"/>
              <a:ext cx="1000125" cy="2798445"/>
            </a:xfrm>
            <a:custGeom>
              <a:avLst/>
              <a:gdLst/>
              <a:ahLst/>
              <a:cxnLst/>
              <a:rect l="l" t="t" r="r" b="b"/>
              <a:pathLst>
                <a:path w="1000125" h="2798445">
                  <a:moveTo>
                    <a:pt x="27050" y="2671064"/>
                  </a:moveTo>
                  <a:lnTo>
                    <a:pt x="0" y="2671064"/>
                  </a:lnTo>
                  <a:lnTo>
                    <a:pt x="0" y="2707601"/>
                  </a:lnTo>
                  <a:lnTo>
                    <a:pt x="27050" y="2707601"/>
                  </a:lnTo>
                  <a:lnTo>
                    <a:pt x="27050" y="2671064"/>
                  </a:lnTo>
                  <a:close/>
                </a:path>
                <a:path w="1000125" h="2798445">
                  <a:moveTo>
                    <a:pt x="27050" y="2580640"/>
                  </a:moveTo>
                  <a:lnTo>
                    <a:pt x="0" y="2580640"/>
                  </a:lnTo>
                  <a:lnTo>
                    <a:pt x="0" y="2653665"/>
                  </a:lnTo>
                  <a:lnTo>
                    <a:pt x="27050" y="2653665"/>
                  </a:lnTo>
                  <a:lnTo>
                    <a:pt x="27050" y="2580640"/>
                  </a:lnTo>
                  <a:close/>
                </a:path>
                <a:path w="1000125" h="2798445">
                  <a:moveTo>
                    <a:pt x="27050" y="2526665"/>
                  </a:moveTo>
                  <a:lnTo>
                    <a:pt x="0" y="2526665"/>
                  </a:lnTo>
                  <a:lnTo>
                    <a:pt x="0" y="2563114"/>
                  </a:lnTo>
                  <a:lnTo>
                    <a:pt x="27050" y="2563114"/>
                  </a:lnTo>
                  <a:lnTo>
                    <a:pt x="27050" y="2526665"/>
                  </a:lnTo>
                  <a:close/>
                </a:path>
                <a:path w="1000125" h="2798445">
                  <a:moveTo>
                    <a:pt x="79502" y="2475865"/>
                  </a:moveTo>
                  <a:lnTo>
                    <a:pt x="14350" y="2475865"/>
                  </a:lnTo>
                  <a:lnTo>
                    <a:pt x="0" y="2487041"/>
                  </a:lnTo>
                  <a:lnTo>
                    <a:pt x="0" y="2509266"/>
                  </a:lnTo>
                  <a:lnTo>
                    <a:pt x="27050" y="2509266"/>
                  </a:lnTo>
                  <a:lnTo>
                    <a:pt x="27050" y="2498090"/>
                  </a:lnTo>
                  <a:lnTo>
                    <a:pt x="14350" y="2498090"/>
                  </a:lnTo>
                  <a:lnTo>
                    <a:pt x="14350" y="2487041"/>
                  </a:lnTo>
                  <a:lnTo>
                    <a:pt x="79502" y="2487041"/>
                  </a:lnTo>
                  <a:lnTo>
                    <a:pt x="79502" y="2475865"/>
                  </a:lnTo>
                  <a:close/>
                </a:path>
                <a:path w="1000125" h="2798445">
                  <a:moveTo>
                    <a:pt x="79502" y="2487041"/>
                  </a:moveTo>
                  <a:lnTo>
                    <a:pt x="27050" y="2487041"/>
                  </a:lnTo>
                  <a:lnTo>
                    <a:pt x="27050" y="2498090"/>
                  </a:lnTo>
                  <a:lnTo>
                    <a:pt x="79502" y="2498090"/>
                  </a:lnTo>
                  <a:lnTo>
                    <a:pt x="79502" y="2487041"/>
                  </a:lnTo>
                  <a:close/>
                </a:path>
                <a:path w="1000125" h="2798445">
                  <a:moveTo>
                    <a:pt x="116078" y="2448941"/>
                  </a:moveTo>
                  <a:lnTo>
                    <a:pt x="87375" y="2448941"/>
                  </a:lnTo>
                  <a:lnTo>
                    <a:pt x="87375" y="2485390"/>
                  </a:lnTo>
                  <a:lnTo>
                    <a:pt x="116078" y="2485390"/>
                  </a:lnTo>
                  <a:lnTo>
                    <a:pt x="116078" y="2448941"/>
                  </a:lnTo>
                  <a:close/>
                </a:path>
                <a:path w="1000125" h="2798445">
                  <a:moveTo>
                    <a:pt x="116078" y="2358390"/>
                  </a:moveTo>
                  <a:lnTo>
                    <a:pt x="87375" y="2358390"/>
                  </a:lnTo>
                  <a:lnTo>
                    <a:pt x="87375" y="2431415"/>
                  </a:lnTo>
                  <a:lnTo>
                    <a:pt x="116078" y="2431415"/>
                  </a:lnTo>
                  <a:lnTo>
                    <a:pt x="116078" y="2358390"/>
                  </a:lnTo>
                  <a:close/>
                </a:path>
                <a:path w="1000125" h="2798445">
                  <a:moveTo>
                    <a:pt x="116078" y="2304415"/>
                  </a:moveTo>
                  <a:lnTo>
                    <a:pt x="87375" y="2304415"/>
                  </a:lnTo>
                  <a:lnTo>
                    <a:pt x="87375" y="2340991"/>
                  </a:lnTo>
                  <a:lnTo>
                    <a:pt x="116078" y="2340991"/>
                  </a:lnTo>
                  <a:lnTo>
                    <a:pt x="116078" y="2304415"/>
                  </a:lnTo>
                  <a:close/>
                </a:path>
                <a:path w="1000125" h="2798445">
                  <a:moveTo>
                    <a:pt x="116078" y="2213991"/>
                  </a:moveTo>
                  <a:lnTo>
                    <a:pt x="87375" y="2213991"/>
                  </a:lnTo>
                  <a:lnTo>
                    <a:pt x="87375" y="2287016"/>
                  </a:lnTo>
                  <a:lnTo>
                    <a:pt x="116078" y="2287016"/>
                  </a:lnTo>
                  <a:lnTo>
                    <a:pt x="116078" y="2213991"/>
                  </a:lnTo>
                  <a:close/>
                </a:path>
                <a:path w="1000125" h="2798445">
                  <a:moveTo>
                    <a:pt x="122428" y="2166366"/>
                  </a:moveTo>
                  <a:lnTo>
                    <a:pt x="101727" y="2166366"/>
                  </a:lnTo>
                  <a:lnTo>
                    <a:pt x="87375" y="2175891"/>
                  </a:lnTo>
                  <a:lnTo>
                    <a:pt x="87375" y="2196592"/>
                  </a:lnTo>
                  <a:lnTo>
                    <a:pt x="116078" y="2196592"/>
                  </a:lnTo>
                  <a:lnTo>
                    <a:pt x="116078" y="2187067"/>
                  </a:lnTo>
                  <a:lnTo>
                    <a:pt x="101727" y="2187067"/>
                  </a:lnTo>
                  <a:lnTo>
                    <a:pt x="101727" y="2175891"/>
                  </a:lnTo>
                  <a:lnTo>
                    <a:pt x="122428" y="2175891"/>
                  </a:lnTo>
                  <a:lnTo>
                    <a:pt x="122428" y="2166366"/>
                  </a:lnTo>
                  <a:close/>
                </a:path>
                <a:path w="1000125" h="2798445">
                  <a:moveTo>
                    <a:pt x="122428" y="2175891"/>
                  </a:moveTo>
                  <a:lnTo>
                    <a:pt x="116078" y="2175891"/>
                  </a:lnTo>
                  <a:lnTo>
                    <a:pt x="116078" y="2187067"/>
                  </a:lnTo>
                  <a:lnTo>
                    <a:pt x="122428" y="2187067"/>
                  </a:lnTo>
                  <a:lnTo>
                    <a:pt x="122428" y="2175891"/>
                  </a:lnTo>
                  <a:close/>
                </a:path>
                <a:path w="1000125" h="2798445">
                  <a:moveTo>
                    <a:pt x="241554" y="2166366"/>
                  </a:moveTo>
                  <a:lnTo>
                    <a:pt x="146177" y="2166366"/>
                  </a:lnTo>
                  <a:lnTo>
                    <a:pt x="146177" y="2187067"/>
                  </a:lnTo>
                  <a:lnTo>
                    <a:pt x="241554" y="2187067"/>
                  </a:lnTo>
                  <a:lnTo>
                    <a:pt x="241554" y="2166366"/>
                  </a:lnTo>
                  <a:close/>
                </a:path>
                <a:path w="1000125" h="2798445">
                  <a:moveTo>
                    <a:pt x="313055" y="2166366"/>
                  </a:moveTo>
                  <a:lnTo>
                    <a:pt x="265430" y="2166366"/>
                  </a:lnTo>
                  <a:lnTo>
                    <a:pt x="265430" y="2187067"/>
                  </a:lnTo>
                  <a:lnTo>
                    <a:pt x="313055" y="2187067"/>
                  </a:lnTo>
                  <a:lnTo>
                    <a:pt x="313055" y="2166366"/>
                  </a:lnTo>
                  <a:close/>
                </a:path>
                <a:path w="1000125" h="2798445">
                  <a:moveTo>
                    <a:pt x="371983" y="2166366"/>
                  </a:moveTo>
                  <a:lnTo>
                    <a:pt x="336931" y="2166366"/>
                  </a:lnTo>
                  <a:lnTo>
                    <a:pt x="336931" y="2187067"/>
                  </a:lnTo>
                  <a:lnTo>
                    <a:pt x="386207" y="2187067"/>
                  </a:lnTo>
                  <a:lnTo>
                    <a:pt x="400558" y="2175891"/>
                  </a:lnTo>
                  <a:lnTo>
                    <a:pt x="371983" y="2175891"/>
                  </a:lnTo>
                  <a:lnTo>
                    <a:pt x="371983" y="2166366"/>
                  </a:lnTo>
                  <a:close/>
                </a:path>
                <a:path w="1000125" h="2798445">
                  <a:moveTo>
                    <a:pt x="400558" y="2140966"/>
                  </a:moveTo>
                  <a:lnTo>
                    <a:pt x="371983" y="2140966"/>
                  </a:lnTo>
                  <a:lnTo>
                    <a:pt x="371983" y="2166366"/>
                  </a:lnTo>
                  <a:lnTo>
                    <a:pt x="386207" y="2166366"/>
                  </a:lnTo>
                  <a:lnTo>
                    <a:pt x="386207" y="2175891"/>
                  </a:lnTo>
                  <a:lnTo>
                    <a:pt x="400558" y="2175891"/>
                  </a:lnTo>
                  <a:lnTo>
                    <a:pt x="400558" y="2140966"/>
                  </a:lnTo>
                  <a:close/>
                </a:path>
                <a:path w="1000125" h="2798445">
                  <a:moveTo>
                    <a:pt x="400558" y="2086991"/>
                  </a:moveTo>
                  <a:lnTo>
                    <a:pt x="371983" y="2086991"/>
                  </a:lnTo>
                  <a:lnTo>
                    <a:pt x="371983" y="2123567"/>
                  </a:lnTo>
                  <a:lnTo>
                    <a:pt x="400558" y="2123567"/>
                  </a:lnTo>
                  <a:lnTo>
                    <a:pt x="400558" y="2086991"/>
                  </a:lnTo>
                  <a:close/>
                </a:path>
                <a:path w="1000125" h="2798445">
                  <a:moveTo>
                    <a:pt x="400558" y="1996567"/>
                  </a:moveTo>
                  <a:lnTo>
                    <a:pt x="371983" y="1996567"/>
                  </a:lnTo>
                  <a:lnTo>
                    <a:pt x="371983" y="2069592"/>
                  </a:lnTo>
                  <a:lnTo>
                    <a:pt x="400558" y="2069592"/>
                  </a:lnTo>
                  <a:lnTo>
                    <a:pt x="400558" y="1996567"/>
                  </a:lnTo>
                  <a:close/>
                </a:path>
                <a:path w="1000125" h="2798445">
                  <a:moveTo>
                    <a:pt x="400558" y="1942592"/>
                  </a:moveTo>
                  <a:lnTo>
                    <a:pt x="371983" y="1942592"/>
                  </a:lnTo>
                  <a:lnTo>
                    <a:pt x="371983" y="1979168"/>
                  </a:lnTo>
                  <a:lnTo>
                    <a:pt x="400558" y="1979168"/>
                  </a:lnTo>
                  <a:lnTo>
                    <a:pt x="400558" y="1942592"/>
                  </a:lnTo>
                  <a:close/>
                </a:path>
                <a:path w="1000125" h="2798445">
                  <a:moveTo>
                    <a:pt x="403733" y="1855343"/>
                  </a:moveTo>
                  <a:lnTo>
                    <a:pt x="386207" y="1855343"/>
                  </a:lnTo>
                  <a:lnTo>
                    <a:pt x="371983" y="1864868"/>
                  </a:lnTo>
                  <a:lnTo>
                    <a:pt x="371983" y="1925193"/>
                  </a:lnTo>
                  <a:lnTo>
                    <a:pt x="400558" y="1925193"/>
                  </a:lnTo>
                  <a:lnTo>
                    <a:pt x="400558" y="1875917"/>
                  </a:lnTo>
                  <a:lnTo>
                    <a:pt x="386207" y="1875917"/>
                  </a:lnTo>
                  <a:lnTo>
                    <a:pt x="386207" y="1864868"/>
                  </a:lnTo>
                  <a:lnTo>
                    <a:pt x="403733" y="1864868"/>
                  </a:lnTo>
                  <a:lnTo>
                    <a:pt x="403733" y="1855343"/>
                  </a:lnTo>
                  <a:close/>
                </a:path>
                <a:path w="1000125" h="2798445">
                  <a:moveTo>
                    <a:pt x="403733" y="1864868"/>
                  </a:moveTo>
                  <a:lnTo>
                    <a:pt x="400558" y="1864868"/>
                  </a:lnTo>
                  <a:lnTo>
                    <a:pt x="400558" y="1875917"/>
                  </a:lnTo>
                  <a:lnTo>
                    <a:pt x="403733" y="1875917"/>
                  </a:lnTo>
                  <a:lnTo>
                    <a:pt x="403733" y="1864868"/>
                  </a:lnTo>
                  <a:close/>
                </a:path>
                <a:path w="1000125" h="2798445">
                  <a:moveTo>
                    <a:pt x="475234" y="1855343"/>
                  </a:moveTo>
                  <a:lnTo>
                    <a:pt x="427609" y="1855343"/>
                  </a:lnTo>
                  <a:lnTo>
                    <a:pt x="427609" y="1875917"/>
                  </a:lnTo>
                  <a:lnTo>
                    <a:pt x="475234" y="1875917"/>
                  </a:lnTo>
                  <a:lnTo>
                    <a:pt x="475234" y="1855343"/>
                  </a:lnTo>
                  <a:close/>
                </a:path>
                <a:path w="1000125" h="2798445">
                  <a:moveTo>
                    <a:pt x="561086" y="1855343"/>
                  </a:moveTo>
                  <a:lnTo>
                    <a:pt x="499110" y="1855343"/>
                  </a:lnTo>
                  <a:lnTo>
                    <a:pt x="499110" y="1875917"/>
                  </a:lnTo>
                  <a:lnTo>
                    <a:pt x="575310" y="1875917"/>
                  </a:lnTo>
                  <a:lnTo>
                    <a:pt x="589661" y="1864868"/>
                  </a:lnTo>
                  <a:lnTo>
                    <a:pt x="561086" y="1864868"/>
                  </a:lnTo>
                  <a:lnTo>
                    <a:pt x="561086" y="1855343"/>
                  </a:lnTo>
                  <a:close/>
                </a:path>
                <a:path w="1000125" h="2798445">
                  <a:moveTo>
                    <a:pt x="589661" y="1850517"/>
                  </a:moveTo>
                  <a:lnTo>
                    <a:pt x="561086" y="1850517"/>
                  </a:lnTo>
                  <a:lnTo>
                    <a:pt x="561086" y="1855343"/>
                  </a:lnTo>
                  <a:lnTo>
                    <a:pt x="575310" y="1855343"/>
                  </a:lnTo>
                  <a:lnTo>
                    <a:pt x="575310" y="1864868"/>
                  </a:lnTo>
                  <a:lnTo>
                    <a:pt x="589661" y="1864868"/>
                  </a:lnTo>
                  <a:lnTo>
                    <a:pt x="589661" y="1850517"/>
                  </a:lnTo>
                  <a:close/>
                </a:path>
                <a:path w="1000125" h="2798445">
                  <a:moveTo>
                    <a:pt x="589661" y="1796542"/>
                  </a:moveTo>
                  <a:lnTo>
                    <a:pt x="561086" y="1796542"/>
                  </a:lnTo>
                  <a:lnTo>
                    <a:pt x="561086" y="1833118"/>
                  </a:lnTo>
                  <a:lnTo>
                    <a:pt x="589661" y="1833118"/>
                  </a:lnTo>
                  <a:lnTo>
                    <a:pt x="589661" y="1796542"/>
                  </a:lnTo>
                  <a:close/>
                </a:path>
                <a:path w="1000125" h="2798445">
                  <a:moveTo>
                    <a:pt x="589661" y="1706118"/>
                  </a:moveTo>
                  <a:lnTo>
                    <a:pt x="561086" y="1706118"/>
                  </a:lnTo>
                  <a:lnTo>
                    <a:pt x="561086" y="1779143"/>
                  </a:lnTo>
                  <a:lnTo>
                    <a:pt x="589661" y="1779143"/>
                  </a:lnTo>
                  <a:lnTo>
                    <a:pt x="589661" y="1706118"/>
                  </a:lnTo>
                  <a:close/>
                </a:path>
                <a:path w="1000125" h="2798445">
                  <a:moveTo>
                    <a:pt x="589661" y="1652143"/>
                  </a:moveTo>
                  <a:lnTo>
                    <a:pt x="561086" y="1652143"/>
                  </a:lnTo>
                  <a:lnTo>
                    <a:pt x="561086" y="1688719"/>
                  </a:lnTo>
                  <a:lnTo>
                    <a:pt x="589661" y="1688719"/>
                  </a:lnTo>
                  <a:lnTo>
                    <a:pt x="589661" y="1652143"/>
                  </a:lnTo>
                  <a:close/>
                </a:path>
                <a:path w="1000125" h="2798445">
                  <a:moveTo>
                    <a:pt x="589661" y="1561719"/>
                  </a:moveTo>
                  <a:lnTo>
                    <a:pt x="561086" y="1561719"/>
                  </a:lnTo>
                  <a:lnTo>
                    <a:pt x="561086" y="1634744"/>
                  </a:lnTo>
                  <a:lnTo>
                    <a:pt x="589661" y="1634744"/>
                  </a:lnTo>
                  <a:lnTo>
                    <a:pt x="589661" y="1561719"/>
                  </a:lnTo>
                  <a:close/>
                </a:path>
                <a:path w="1000125" h="2798445">
                  <a:moveTo>
                    <a:pt x="637413" y="1544193"/>
                  </a:moveTo>
                  <a:lnTo>
                    <a:pt x="589661" y="1544193"/>
                  </a:lnTo>
                  <a:lnTo>
                    <a:pt x="589661" y="1564894"/>
                  </a:lnTo>
                  <a:lnTo>
                    <a:pt x="637413" y="1564894"/>
                  </a:lnTo>
                  <a:lnTo>
                    <a:pt x="637413" y="1544193"/>
                  </a:lnTo>
                  <a:close/>
                </a:path>
                <a:path w="1000125" h="2798445">
                  <a:moveTo>
                    <a:pt x="689863" y="1544193"/>
                  </a:moveTo>
                  <a:lnTo>
                    <a:pt x="661162" y="1544193"/>
                  </a:lnTo>
                  <a:lnTo>
                    <a:pt x="661162" y="1564894"/>
                  </a:lnTo>
                  <a:lnTo>
                    <a:pt x="704088" y="1564894"/>
                  </a:lnTo>
                  <a:lnTo>
                    <a:pt x="718438" y="1555369"/>
                  </a:lnTo>
                  <a:lnTo>
                    <a:pt x="689863" y="1555369"/>
                  </a:lnTo>
                  <a:lnTo>
                    <a:pt x="689863" y="1544193"/>
                  </a:lnTo>
                  <a:close/>
                </a:path>
                <a:path w="1000125" h="2798445">
                  <a:moveTo>
                    <a:pt x="718438" y="1515745"/>
                  </a:moveTo>
                  <a:lnTo>
                    <a:pt x="689863" y="1515745"/>
                  </a:lnTo>
                  <a:lnTo>
                    <a:pt x="689863" y="1544193"/>
                  </a:lnTo>
                  <a:lnTo>
                    <a:pt x="704088" y="1544193"/>
                  </a:lnTo>
                  <a:lnTo>
                    <a:pt x="704088" y="1555369"/>
                  </a:lnTo>
                  <a:lnTo>
                    <a:pt x="718438" y="1555369"/>
                  </a:lnTo>
                  <a:lnTo>
                    <a:pt x="718438" y="1515745"/>
                  </a:lnTo>
                  <a:close/>
                </a:path>
                <a:path w="1000125" h="2798445">
                  <a:moveTo>
                    <a:pt x="718438" y="1461770"/>
                  </a:moveTo>
                  <a:lnTo>
                    <a:pt x="689863" y="1461770"/>
                  </a:lnTo>
                  <a:lnTo>
                    <a:pt x="689863" y="1496695"/>
                  </a:lnTo>
                  <a:lnTo>
                    <a:pt x="718438" y="1496695"/>
                  </a:lnTo>
                  <a:lnTo>
                    <a:pt x="718438" y="1461770"/>
                  </a:lnTo>
                  <a:close/>
                </a:path>
                <a:path w="1000125" h="2798445">
                  <a:moveTo>
                    <a:pt x="718438" y="1371219"/>
                  </a:moveTo>
                  <a:lnTo>
                    <a:pt x="689863" y="1371219"/>
                  </a:lnTo>
                  <a:lnTo>
                    <a:pt x="689863" y="1442720"/>
                  </a:lnTo>
                  <a:lnTo>
                    <a:pt x="718438" y="1442720"/>
                  </a:lnTo>
                  <a:lnTo>
                    <a:pt x="718438" y="1371219"/>
                  </a:lnTo>
                  <a:close/>
                </a:path>
                <a:path w="1000125" h="2798445">
                  <a:moveTo>
                    <a:pt x="718438" y="1317244"/>
                  </a:moveTo>
                  <a:lnTo>
                    <a:pt x="689863" y="1317244"/>
                  </a:lnTo>
                  <a:lnTo>
                    <a:pt x="689863" y="1352169"/>
                  </a:lnTo>
                  <a:lnTo>
                    <a:pt x="718438" y="1352169"/>
                  </a:lnTo>
                  <a:lnTo>
                    <a:pt x="718438" y="1317244"/>
                  </a:lnTo>
                  <a:close/>
                </a:path>
                <a:path w="1000125" h="2798445">
                  <a:moveTo>
                    <a:pt x="691388" y="1243148"/>
                  </a:moveTo>
                  <a:lnTo>
                    <a:pt x="689863" y="1244346"/>
                  </a:lnTo>
                  <a:lnTo>
                    <a:pt x="689863" y="1298194"/>
                  </a:lnTo>
                  <a:lnTo>
                    <a:pt x="718438" y="1298194"/>
                  </a:lnTo>
                  <a:lnTo>
                    <a:pt x="718438" y="1255395"/>
                  </a:lnTo>
                  <a:lnTo>
                    <a:pt x="704088" y="1255395"/>
                  </a:lnTo>
                  <a:lnTo>
                    <a:pt x="704088" y="1244346"/>
                  </a:lnTo>
                  <a:lnTo>
                    <a:pt x="691388" y="1244346"/>
                  </a:lnTo>
                  <a:lnTo>
                    <a:pt x="691388" y="1243148"/>
                  </a:lnTo>
                  <a:close/>
                </a:path>
                <a:path w="1000125" h="2798445">
                  <a:moveTo>
                    <a:pt x="718438" y="1245529"/>
                  </a:moveTo>
                  <a:lnTo>
                    <a:pt x="705738" y="1255395"/>
                  </a:lnTo>
                  <a:lnTo>
                    <a:pt x="718438" y="1255395"/>
                  </a:lnTo>
                  <a:lnTo>
                    <a:pt x="718438" y="1245529"/>
                  </a:lnTo>
                  <a:close/>
                </a:path>
                <a:path w="1000125" h="2798445">
                  <a:moveTo>
                    <a:pt x="719963" y="1233170"/>
                  </a:moveTo>
                  <a:lnTo>
                    <a:pt x="705738" y="1233170"/>
                  </a:lnTo>
                  <a:lnTo>
                    <a:pt x="705738" y="1244346"/>
                  </a:lnTo>
                  <a:lnTo>
                    <a:pt x="718438" y="1244346"/>
                  </a:lnTo>
                  <a:lnTo>
                    <a:pt x="718438" y="1245529"/>
                  </a:lnTo>
                  <a:lnTo>
                    <a:pt x="719963" y="1244346"/>
                  </a:lnTo>
                  <a:lnTo>
                    <a:pt x="719963" y="1233170"/>
                  </a:lnTo>
                  <a:close/>
                </a:path>
                <a:path w="1000125" h="2798445">
                  <a:moveTo>
                    <a:pt x="719963" y="1228471"/>
                  </a:moveTo>
                  <a:lnTo>
                    <a:pt x="691388" y="1228471"/>
                  </a:lnTo>
                  <a:lnTo>
                    <a:pt x="691388" y="1243148"/>
                  </a:lnTo>
                  <a:lnTo>
                    <a:pt x="704088" y="1233170"/>
                  </a:lnTo>
                  <a:lnTo>
                    <a:pt x="719963" y="1233170"/>
                  </a:lnTo>
                  <a:lnTo>
                    <a:pt x="719963" y="1228471"/>
                  </a:lnTo>
                  <a:close/>
                </a:path>
                <a:path w="1000125" h="2798445">
                  <a:moveTo>
                    <a:pt x="719963" y="1172845"/>
                  </a:moveTo>
                  <a:lnTo>
                    <a:pt x="691388" y="1172845"/>
                  </a:lnTo>
                  <a:lnTo>
                    <a:pt x="691388" y="1209421"/>
                  </a:lnTo>
                  <a:lnTo>
                    <a:pt x="719963" y="1209421"/>
                  </a:lnTo>
                  <a:lnTo>
                    <a:pt x="719963" y="1172845"/>
                  </a:lnTo>
                  <a:close/>
                </a:path>
                <a:path w="1000125" h="2798445">
                  <a:moveTo>
                    <a:pt x="719963" y="1082421"/>
                  </a:moveTo>
                  <a:lnTo>
                    <a:pt x="691388" y="1082421"/>
                  </a:lnTo>
                  <a:lnTo>
                    <a:pt x="691388" y="1155446"/>
                  </a:lnTo>
                  <a:lnTo>
                    <a:pt x="719963" y="1155446"/>
                  </a:lnTo>
                  <a:lnTo>
                    <a:pt x="719963" y="1082421"/>
                  </a:lnTo>
                  <a:close/>
                </a:path>
                <a:path w="1000125" h="2798445">
                  <a:moveTo>
                    <a:pt x="719963" y="1028446"/>
                  </a:moveTo>
                  <a:lnTo>
                    <a:pt x="691388" y="1028446"/>
                  </a:lnTo>
                  <a:lnTo>
                    <a:pt x="691388" y="1064895"/>
                  </a:lnTo>
                  <a:lnTo>
                    <a:pt x="719963" y="1064895"/>
                  </a:lnTo>
                  <a:lnTo>
                    <a:pt x="719963" y="1028446"/>
                  </a:lnTo>
                  <a:close/>
                </a:path>
                <a:path w="1000125" h="2798445">
                  <a:moveTo>
                    <a:pt x="719963" y="938022"/>
                  </a:moveTo>
                  <a:lnTo>
                    <a:pt x="691388" y="938022"/>
                  </a:lnTo>
                  <a:lnTo>
                    <a:pt x="691388" y="1011047"/>
                  </a:lnTo>
                  <a:lnTo>
                    <a:pt x="719963" y="1011047"/>
                  </a:lnTo>
                  <a:lnTo>
                    <a:pt x="719963" y="938022"/>
                  </a:lnTo>
                  <a:close/>
                </a:path>
                <a:path w="1000125" h="2798445">
                  <a:moveTo>
                    <a:pt x="769238" y="922147"/>
                  </a:moveTo>
                  <a:lnTo>
                    <a:pt x="723138" y="922147"/>
                  </a:lnTo>
                  <a:lnTo>
                    <a:pt x="723138" y="944372"/>
                  </a:lnTo>
                  <a:lnTo>
                    <a:pt x="769238" y="944372"/>
                  </a:lnTo>
                  <a:lnTo>
                    <a:pt x="783590" y="933196"/>
                  </a:lnTo>
                  <a:lnTo>
                    <a:pt x="769238" y="933196"/>
                  </a:lnTo>
                  <a:lnTo>
                    <a:pt x="769238" y="922147"/>
                  </a:lnTo>
                  <a:close/>
                </a:path>
                <a:path w="1000125" h="2798445">
                  <a:moveTo>
                    <a:pt x="783590" y="842772"/>
                  </a:moveTo>
                  <a:lnTo>
                    <a:pt x="755015" y="842772"/>
                  </a:lnTo>
                  <a:lnTo>
                    <a:pt x="755015" y="914146"/>
                  </a:lnTo>
                  <a:lnTo>
                    <a:pt x="783590" y="914146"/>
                  </a:lnTo>
                  <a:lnTo>
                    <a:pt x="783590" y="842772"/>
                  </a:lnTo>
                  <a:close/>
                </a:path>
                <a:path w="1000125" h="2798445">
                  <a:moveTo>
                    <a:pt x="783590" y="787146"/>
                  </a:moveTo>
                  <a:lnTo>
                    <a:pt x="755015" y="787146"/>
                  </a:lnTo>
                  <a:lnTo>
                    <a:pt x="755015" y="823722"/>
                  </a:lnTo>
                  <a:lnTo>
                    <a:pt x="783590" y="823722"/>
                  </a:lnTo>
                  <a:lnTo>
                    <a:pt x="783590" y="787146"/>
                  </a:lnTo>
                  <a:close/>
                </a:path>
                <a:path w="1000125" h="2798445">
                  <a:moveTo>
                    <a:pt x="783590" y="698373"/>
                  </a:moveTo>
                  <a:lnTo>
                    <a:pt x="755015" y="698373"/>
                  </a:lnTo>
                  <a:lnTo>
                    <a:pt x="755015" y="769747"/>
                  </a:lnTo>
                  <a:lnTo>
                    <a:pt x="783590" y="769747"/>
                  </a:lnTo>
                  <a:lnTo>
                    <a:pt x="783590" y="698373"/>
                  </a:lnTo>
                  <a:close/>
                </a:path>
                <a:path w="1000125" h="2798445">
                  <a:moveTo>
                    <a:pt x="783590" y="642747"/>
                  </a:moveTo>
                  <a:lnTo>
                    <a:pt x="755015" y="642747"/>
                  </a:lnTo>
                  <a:lnTo>
                    <a:pt x="755015" y="679323"/>
                  </a:lnTo>
                  <a:lnTo>
                    <a:pt x="783590" y="679323"/>
                  </a:lnTo>
                  <a:lnTo>
                    <a:pt x="783590" y="642747"/>
                  </a:lnTo>
                  <a:close/>
                </a:path>
                <a:path w="1000125" h="2798445">
                  <a:moveTo>
                    <a:pt x="789940" y="610997"/>
                  </a:moveTo>
                  <a:lnTo>
                    <a:pt x="775588" y="610997"/>
                  </a:lnTo>
                  <a:lnTo>
                    <a:pt x="775588" y="622173"/>
                  </a:lnTo>
                  <a:lnTo>
                    <a:pt x="783590" y="622173"/>
                  </a:lnTo>
                  <a:lnTo>
                    <a:pt x="783590" y="625348"/>
                  </a:lnTo>
                  <a:lnTo>
                    <a:pt x="769238" y="625348"/>
                  </a:lnTo>
                  <a:lnTo>
                    <a:pt x="769238" y="633222"/>
                  </a:lnTo>
                  <a:lnTo>
                    <a:pt x="775588" y="633222"/>
                  </a:lnTo>
                  <a:lnTo>
                    <a:pt x="789940" y="622173"/>
                  </a:lnTo>
                  <a:lnTo>
                    <a:pt x="789940" y="610997"/>
                  </a:lnTo>
                  <a:close/>
                </a:path>
                <a:path w="1000125" h="2798445">
                  <a:moveTo>
                    <a:pt x="762888" y="615986"/>
                  </a:moveTo>
                  <a:lnTo>
                    <a:pt x="755015" y="622173"/>
                  </a:lnTo>
                  <a:lnTo>
                    <a:pt x="755015" y="625348"/>
                  </a:lnTo>
                  <a:lnTo>
                    <a:pt x="769238" y="625348"/>
                  </a:lnTo>
                  <a:lnTo>
                    <a:pt x="769238" y="622173"/>
                  </a:lnTo>
                  <a:lnTo>
                    <a:pt x="762888" y="622173"/>
                  </a:lnTo>
                  <a:lnTo>
                    <a:pt x="762888" y="615986"/>
                  </a:lnTo>
                  <a:close/>
                </a:path>
                <a:path w="1000125" h="2798445">
                  <a:moveTo>
                    <a:pt x="789940" y="558673"/>
                  </a:moveTo>
                  <a:lnTo>
                    <a:pt x="762888" y="558673"/>
                  </a:lnTo>
                  <a:lnTo>
                    <a:pt x="762888" y="615986"/>
                  </a:lnTo>
                  <a:lnTo>
                    <a:pt x="769238" y="610997"/>
                  </a:lnTo>
                  <a:lnTo>
                    <a:pt x="789940" y="610997"/>
                  </a:lnTo>
                  <a:lnTo>
                    <a:pt x="789940" y="558673"/>
                  </a:lnTo>
                  <a:close/>
                </a:path>
                <a:path w="1000125" h="2798445">
                  <a:moveTo>
                    <a:pt x="789940" y="504698"/>
                  </a:moveTo>
                  <a:lnTo>
                    <a:pt x="762888" y="504698"/>
                  </a:lnTo>
                  <a:lnTo>
                    <a:pt x="762888" y="539623"/>
                  </a:lnTo>
                  <a:lnTo>
                    <a:pt x="789940" y="539623"/>
                  </a:lnTo>
                  <a:lnTo>
                    <a:pt x="789940" y="504698"/>
                  </a:lnTo>
                  <a:close/>
                </a:path>
                <a:path w="1000125" h="2798445">
                  <a:moveTo>
                    <a:pt x="789940" y="414274"/>
                  </a:moveTo>
                  <a:lnTo>
                    <a:pt x="762888" y="414274"/>
                  </a:lnTo>
                  <a:lnTo>
                    <a:pt x="762888" y="485648"/>
                  </a:lnTo>
                  <a:lnTo>
                    <a:pt x="789940" y="485648"/>
                  </a:lnTo>
                  <a:lnTo>
                    <a:pt x="789940" y="414274"/>
                  </a:lnTo>
                  <a:close/>
                </a:path>
                <a:path w="1000125" h="2798445">
                  <a:moveTo>
                    <a:pt x="789940" y="360299"/>
                  </a:moveTo>
                  <a:lnTo>
                    <a:pt x="762888" y="360299"/>
                  </a:lnTo>
                  <a:lnTo>
                    <a:pt x="762888" y="395224"/>
                  </a:lnTo>
                  <a:lnTo>
                    <a:pt x="789940" y="395224"/>
                  </a:lnTo>
                  <a:lnTo>
                    <a:pt x="789940" y="360299"/>
                  </a:lnTo>
                  <a:close/>
                </a:path>
                <a:path w="1000125" h="2798445">
                  <a:moveTo>
                    <a:pt x="832866" y="301498"/>
                  </a:moveTo>
                  <a:lnTo>
                    <a:pt x="775588" y="301498"/>
                  </a:lnTo>
                  <a:lnTo>
                    <a:pt x="762888" y="311023"/>
                  </a:lnTo>
                  <a:lnTo>
                    <a:pt x="762888" y="341249"/>
                  </a:lnTo>
                  <a:lnTo>
                    <a:pt x="789940" y="341249"/>
                  </a:lnTo>
                  <a:lnTo>
                    <a:pt x="789940" y="322199"/>
                  </a:lnTo>
                  <a:lnTo>
                    <a:pt x="775588" y="322199"/>
                  </a:lnTo>
                  <a:lnTo>
                    <a:pt x="775588" y="311023"/>
                  </a:lnTo>
                  <a:lnTo>
                    <a:pt x="832866" y="311023"/>
                  </a:lnTo>
                  <a:lnTo>
                    <a:pt x="832866" y="301498"/>
                  </a:lnTo>
                  <a:close/>
                </a:path>
                <a:path w="1000125" h="2798445">
                  <a:moveTo>
                    <a:pt x="832866" y="311023"/>
                  </a:moveTo>
                  <a:lnTo>
                    <a:pt x="789940" y="311023"/>
                  </a:lnTo>
                  <a:lnTo>
                    <a:pt x="789940" y="322199"/>
                  </a:lnTo>
                  <a:lnTo>
                    <a:pt x="832866" y="322199"/>
                  </a:lnTo>
                  <a:lnTo>
                    <a:pt x="832866" y="311023"/>
                  </a:lnTo>
                  <a:close/>
                </a:path>
                <a:path w="1000125" h="2798445">
                  <a:moveTo>
                    <a:pt x="902843" y="301498"/>
                  </a:moveTo>
                  <a:lnTo>
                    <a:pt x="856742" y="301498"/>
                  </a:lnTo>
                  <a:lnTo>
                    <a:pt x="856742" y="322199"/>
                  </a:lnTo>
                  <a:lnTo>
                    <a:pt x="902843" y="322199"/>
                  </a:lnTo>
                  <a:lnTo>
                    <a:pt x="902843" y="301498"/>
                  </a:lnTo>
                  <a:close/>
                </a:path>
                <a:path w="1000125" h="2798445">
                  <a:moveTo>
                    <a:pt x="971168" y="301498"/>
                  </a:moveTo>
                  <a:lnTo>
                    <a:pt x="926592" y="301498"/>
                  </a:lnTo>
                  <a:lnTo>
                    <a:pt x="926592" y="322199"/>
                  </a:lnTo>
                  <a:lnTo>
                    <a:pt x="985392" y="322199"/>
                  </a:lnTo>
                  <a:lnTo>
                    <a:pt x="999743" y="311023"/>
                  </a:lnTo>
                  <a:lnTo>
                    <a:pt x="971168" y="311023"/>
                  </a:lnTo>
                  <a:lnTo>
                    <a:pt x="971168" y="301498"/>
                  </a:lnTo>
                  <a:close/>
                </a:path>
                <a:path w="1000125" h="2798445">
                  <a:moveTo>
                    <a:pt x="999743" y="282448"/>
                  </a:moveTo>
                  <a:lnTo>
                    <a:pt x="971168" y="282448"/>
                  </a:lnTo>
                  <a:lnTo>
                    <a:pt x="971168" y="301498"/>
                  </a:lnTo>
                  <a:lnTo>
                    <a:pt x="985392" y="301498"/>
                  </a:lnTo>
                  <a:lnTo>
                    <a:pt x="985392" y="311023"/>
                  </a:lnTo>
                  <a:lnTo>
                    <a:pt x="999743" y="311023"/>
                  </a:lnTo>
                  <a:lnTo>
                    <a:pt x="999743" y="282448"/>
                  </a:lnTo>
                  <a:close/>
                </a:path>
                <a:path w="1000125" h="2798445">
                  <a:moveTo>
                    <a:pt x="999743" y="228600"/>
                  </a:moveTo>
                  <a:lnTo>
                    <a:pt x="971168" y="228600"/>
                  </a:lnTo>
                  <a:lnTo>
                    <a:pt x="971168" y="265049"/>
                  </a:lnTo>
                  <a:lnTo>
                    <a:pt x="999743" y="265049"/>
                  </a:lnTo>
                  <a:lnTo>
                    <a:pt x="999743" y="228600"/>
                  </a:lnTo>
                  <a:close/>
                </a:path>
                <a:path w="1000125" h="2798445">
                  <a:moveTo>
                    <a:pt x="999743" y="138049"/>
                  </a:moveTo>
                  <a:lnTo>
                    <a:pt x="971168" y="138049"/>
                  </a:lnTo>
                  <a:lnTo>
                    <a:pt x="971168" y="211074"/>
                  </a:lnTo>
                  <a:lnTo>
                    <a:pt x="999743" y="211074"/>
                  </a:lnTo>
                  <a:lnTo>
                    <a:pt x="999743" y="138049"/>
                  </a:lnTo>
                  <a:close/>
                </a:path>
                <a:path w="1000125" h="2798445">
                  <a:moveTo>
                    <a:pt x="999743" y="84074"/>
                  </a:moveTo>
                  <a:lnTo>
                    <a:pt x="971168" y="84074"/>
                  </a:lnTo>
                  <a:lnTo>
                    <a:pt x="971168" y="120650"/>
                  </a:lnTo>
                  <a:lnTo>
                    <a:pt x="999743" y="120650"/>
                  </a:lnTo>
                  <a:lnTo>
                    <a:pt x="999743" y="84074"/>
                  </a:lnTo>
                  <a:close/>
                </a:path>
                <a:path w="1000125" h="2798445">
                  <a:moveTo>
                    <a:pt x="999743" y="0"/>
                  </a:moveTo>
                  <a:lnTo>
                    <a:pt x="971168" y="0"/>
                  </a:lnTo>
                  <a:lnTo>
                    <a:pt x="971168" y="66675"/>
                  </a:lnTo>
                  <a:lnTo>
                    <a:pt x="999743" y="66675"/>
                  </a:lnTo>
                  <a:lnTo>
                    <a:pt x="999743" y="0"/>
                  </a:lnTo>
                  <a:close/>
                </a:path>
                <a:path w="1000125" h="2798445">
                  <a:moveTo>
                    <a:pt x="27050" y="2725051"/>
                  </a:moveTo>
                  <a:lnTo>
                    <a:pt x="0" y="2725051"/>
                  </a:lnTo>
                  <a:lnTo>
                    <a:pt x="0" y="2798064"/>
                  </a:lnTo>
                  <a:lnTo>
                    <a:pt x="27050" y="2798064"/>
                  </a:lnTo>
                  <a:lnTo>
                    <a:pt x="27050" y="27250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51020" y="1167384"/>
              <a:ext cx="0" cy="2807335"/>
            </a:xfrm>
            <a:custGeom>
              <a:avLst/>
              <a:gdLst/>
              <a:ahLst/>
              <a:cxnLst/>
              <a:rect l="l" t="t" r="r" b="b"/>
              <a:pathLst>
                <a:path h="2807335">
                  <a:moveTo>
                    <a:pt x="0" y="0"/>
                  </a:moveTo>
                  <a:lnTo>
                    <a:pt x="0" y="2807208"/>
                  </a:lnTo>
                </a:path>
              </a:pathLst>
            </a:custGeom>
            <a:ln w="36576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045708" y="3083051"/>
              <a:ext cx="1202690" cy="649605"/>
            </a:xfrm>
            <a:custGeom>
              <a:avLst/>
              <a:gdLst/>
              <a:ahLst/>
              <a:cxnLst/>
              <a:rect l="l" t="t" r="r" b="b"/>
              <a:pathLst>
                <a:path w="1202690" h="649604">
                  <a:moveTo>
                    <a:pt x="1202436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1202436" y="649224"/>
                  </a:lnTo>
                  <a:lnTo>
                    <a:pt x="1202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60185" y="3222498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1754504" y="992886"/>
            <a:ext cx="448309" cy="313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3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0.9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0.8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0.7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0.6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19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0.4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0.3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0.2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0.1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ts val="230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432030" y="2090617"/>
            <a:ext cx="311150" cy="632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000" spc="-2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000" spc="-2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04915" y="3057271"/>
            <a:ext cx="776605" cy="624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54"/>
              </a:spcBef>
            </a:pPr>
            <a:r>
              <a:rPr sz="2000" dirty="0">
                <a:latin typeface="Arial"/>
                <a:cs typeface="Arial"/>
              </a:rPr>
              <a:t>Lo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AP  Spo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Fi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4347590" y="2202179"/>
            <a:ext cx="2893060" cy="1531620"/>
            <a:chOff x="4347590" y="2202179"/>
            <a:chExt cx="2893060" cy="1531620"/>
          </a:xfrm>
        </p:grpSpPr>
        <p:sp>
          <p:nvSpPr>
            <p:cNvPr id="155" name="object 155"/>
            <p:cNvSpPr/>
            <p:nvPr/>
          </p:nvSpPr>
          <p:spPr>
            <a:xfrm>
              <a:off x="6059424" y="3502151"/>
              <a:ext cx="238125" cy="22860"/>
            </a:xfrm>
            <a:custGeom>
              <a:avLst/>
              <a:gdLst/>
              <a:ahLst/>
              <a:cxnLst/>
              <a:rect l="l" t="t" r="r" b="b"/>
              <a:pathLst>
                <a:path w="238125" h="22860">
                  <a:moveTo>
                    <a:pt x="9512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5123" y="22860"/>
                  </a:lnTo>
                  <a:lnTo>
                    <a:pt x="95123" y="0"/>
                  </a:lnTo>
                  <a:close/>
                </a:path>
                <a:path w="238125" h="22860">
                  <a:moveTo>
                    <a:pt x="166370" y="0"/>
                  </a:moveTo>
                  <a:lnTo>
                    <a:pt x="118872" y="0"/>
                  </a:lnTo>
                  <a:lnTo>
                    <a:pt x="118872" y="22860"/>
                  </a:lnTo>
                  <a:lnTo>
                    <a:pt x="166370" y="22860"/>
                  </a:lnTo>
                  <a:lnTo>
                    <a:pt x="166370" y="0"/>
                  </a:lnTo>
                  <a:close/>
                </a:path>
                <a:path w="238125" h="22860">
                  <a:moveTo>
                    <a:pt x="237744" y="0"/>
                  </a:moveTo>
                  <a:lnTo>
                    <a:pt x="190246" y="0"/>
                  </a:lnTo>
                  <a:lnTo>
                    <a:pt x="190246" y="22860"/>
                  </a:lnTo>
                  <a:lnTo>
                    <a:pt x="237744" y="2286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35039" y="3067811"/>
              <a:ext cx="1203960" cy="664845"/>
            </a:xfrm>
            <a:custGeom>
              <a:avLst/>
              <a:gdLst/>
              <a:ahLst/>
              <a:cxnLst/>
              <a:rect l="l" t="t" r="r" b="b"/>
              <a:pathLst>
                <a:path w="1203959" h="664845">
                  <a:moveTo>
                    <a:pt x="0" y="664463"/>
                  </a:moveTo>
                  <a:lnTo>
                    <a:pt x="1203960" y="664463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42865" y="2215133"/>
              <a:ext cx="1312545" cy="245745"/>
            </a:xfrm>
            <a:custGeom>
              <a:avLst/>
              <a:gdLst/>
              <a:ahLst/>
              <a:cxnLst/>
              <a:rect l="l" t="t" r="r" b="b"/>
              <a:pathLst>
                <a:path w="1312545" h="245744">
                  <a:moveTo>
                    <a:pt x="131216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312164" y="245363"/>
                  </a:lnTo>
                  <a:lnTo>
                    <a:pt x="1312164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42865" y="2215133"/>
              <a:ext cx="1312545" cy="245745"/>
            </a:xfrm>
            <a:custGeom>
              <a:avLst/>
              <a:gdLst/>
              <a:ahLst/>
              <a:cxnLst/>
              <a:rect l="l" t="t" r="r" b="b"/>
              <a:pathLst>
                <a:path w="1312545" h="245744">
                  <a:moveTo>
                    <a:pt x="0" y="245363"/>
                  </a:moveTo>
                  <a:lnTo>
                    <a:pt x="1312164" y="245363"/>
                  </a:lnTo>
                  <a:lnTo>
                    <a:pt x="1312164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908">
              <a:solidFill>
                <a:srgbClr val="54A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47590" y="2365247"/>
              <a:ext cx="266065" cy="390525"/>
            </a:xfrm>
            <a:custGeom>
              <a:avLst/>
              <a:gdLst/>
              <a:ahLst/>
              <a:cxnLst/>
              <a:rect l="l" t="t" r="r" b="b"/>
              <a:pathLst>
                <a:path w="266064" h="390525">
                  <a:moveTo>
                    <a:pt x="10795" y="303910"/>
                  </a:moveTo>
                  <a:lnTo>
                    <a:pt x="0" y="390144"/>
                  </a:lnTo>
                  <a:lnTo>
                    <a:pt x="75437" y="346963"/>
                  </a:lnTo>
                  <a:lnTo>
                    <a:pt x="70098" y="343407"/>
                  </a:lnTo>
                  <a:lnTo>
                    <a:pt x="46736" y="343407"/>
                  </a:lnTo>
                  <a:lnTo>
                    <a:pt x="25146" y="329056"/>
                  </a:lnTo>
                  <a:lnTo>
                    <a:pt x="32338" y="318259"/>
                  </a:lnTo>
                  <a:lnTo>
                    <a:pt x="10795" y="303910"/>
                  </a:lnTo>
                  <a:close/>
                </a:path>
                <a:path w="266064" h="390525">
                  <a:moveTo>
                    <a:pt x="32338" y="318259"/>
                  </a:moveTo>
                  <a:lnTo>
                    <a:pt x="25146" y="329056"/>
                  </a:lnTo>
                  <a:lnTo>
                    <a:pt x="46736" y="343407"/>
                  </a:lnTo>
                  <a:lnTo>
                    <a:pt x="53915" y="332629"/>
                  </a:lnTo>
                  <a:lnTo>
                    <a:pt x="32338" y="318259"/>
                  </a:lnTo>
                  <a:close/>
                </a:path>
                <a:path w="266064" h="390525">
                  <a:moveTo>
                    <a:pt x="53915" y="332629"/>
                  </a:moveTo>
                  <a:lnTo>
                    <a:pt x="46736" y="343407"/>
                  </a:lnTo>
                  <a:lnTo>
                    <a:pt x="70098" y="343407"/>
                  </a:lnTo>
                  <a:lnTo>
                    <a:pt x="53915" y="332629"/>
                  </a:lnTo>
                  <a:close/>
                </a:path>
                <a:path w="266064" h="390525">
                  <a:moveTo>
                    <a:pt x="244348" y="0"/>
                  </a:moveTo>
                  <a:lnTo>
                    <a:pt x="32338" y="318259"/>
                  </a:lnTo>
                  <a:lnTo>
                    <a:pt x="53915" y="332629"/>
                  </a:lnTo>
                  <a:lnTo>
                    <a:pt x="265938" y="1435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4776978" y="2212086"/>
            <a:ext cx="1044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equire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9702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Antenna Separation Prediction</a:t>
            </a:r>
            <a:r>
              <a:rPr spc="-50" dirty="0"/>
              <a:t> </a:t>
            </a:r>
            <a:r>
              <a:rPr spc="-5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22512" y="1168908"/>
            <a:ext cx="4925695" cy="2804160"/>
            <a:chOff x="2322512" y="1168908"/>
            <a:chExt cx="4925695" cy="2804160"/>
          </a:xfrm>
        </p:grpSpPr>
        <p:sp>
          <p:nvSpPr>
            <p:cNvPr id="4" name="object 4"/>
            <p:cNvSpPr/>
            <p:nvPr/>
          </p:nvSpPr>
          <p:spPr>
            <a:xfrm>
              <a:off x="2584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4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873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2541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1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873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5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951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57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914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067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914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97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125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897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05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507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05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5180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4822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670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06139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1299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06139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50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81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450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90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0604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90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45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757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4528" y="1176527"/>
              <a:ext cx="142240" cy="2796540"/>
            </a:xfrm>
            <a:custGeom>
              <a:avLst/>
              <a:gdLst/>
              <a:ahLst/>
              <a:cxnLst/>
              <a:rect l="l" t="t" r="r" b="b"/>
              <a:pathLst>
                <a:path w="142239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  <a:path w="142239" h="2796540">
                  <a:moveTo>
                    <a:pt x="141732" y="0"/>
                  </a:moveTo>
                  <a:lnTo>
                    <a:pt x="132588" y="0"/>
                  </a:lnTo>
                  <a:lnTo>
                    <a:pt x="132588" y="2796540"/>
                  </a:lnTo>
                  <a:lnTo>
                    <a:pt x="141732" y="279654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4398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4855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3983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93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33138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932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00955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05527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00955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680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106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80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38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692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038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23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27904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23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803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8487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8030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374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0679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03747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04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0737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0433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881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912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89676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597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6435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597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20740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2835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0740" y="1176528"/>
              <a:ext cx="10795" cy="2796540"/>
            </a:xfrm>
            <a:custGeom>
              <a:avLst/>
              <a:gdLst/>
              <a:ahLst/>
              <a:cxnLst/>
              <a:rect l="l" t="t" r="r" b="b"/>
              <a:pathLst>
                <a:path w="10795" h="2796540">
                  <a:moveTo>
                    <a:pt x="10667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10667" y="279654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596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64223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59652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4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4" y="279654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836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85965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83679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39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42938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39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6257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64096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6257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5858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64679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58584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439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48500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439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20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121652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31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20128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826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86421" y="1176528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h="2794000">
                  <a:moveTo>
                    <a:pt x="0" y="0"/>
                  </a:moveTo>
                  <a:lnTo>
                    <a:pt x="0" y="2793492"/>
                  </a:lnTo>
                </a:path>
              </a:pathLst>
            </a:custGeom>
            <a:ln w="457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82611" y="1176528"/>
              <a:ext cx="9525" cy="2796540"/>
            </a:xfrm>
            <a:custGeom>
              <a:avLst/>
              <a:gdLst/>
              <a:ahLst/>
              <a:cxnLst/>
              <a:rect l="l" t="t" r="r" b="b"/>
              <a:pathLst>
                <a:path w="9525" h="2796540">
                  <a:moveTo>
                    <a:pt x="9143" y="0"/>
                  </a:moveTo>
                  <a:lnTo>
                    <a:pt x="0" y="0"/>
                  </a:lnTo>
                  <a:lnTo>
                    <a:pt x="0" y="2796540"/>
                  </a:lnTo>
                  <a:lnTo>
                    <a:pt x="9143" y="279654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640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67100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4640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244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259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244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786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832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78652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4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4" y="280111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239000" y="1171956"/>
              <a:ext cx="9525" cy="2801620"/>
            </a:xfrm>
            <a:custGeom>
              <a:avLst/>
              <a:gdLst/>
              <a:ahLst/>
              <a:cxnLst/>
              <a:rect l="l" t="t" r="r" b="b"/>
              <a:pathLst>
                <a:path w="9525" h="2801620">
                  <a:moveTo>
                    <a:pt x="9143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9143" y="280111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40523" y="1171956"/>
              <a:ext cx="5080" cy="2798445"/>
            </a:xfrm>
            <a:custGeom>
              <a:avLst/>
              <a:gdLst/>
              <a:ahLst/>
              <a:cxnLst/>
              <a:rect l="l" t="t" r="r" b="b"/>
              <a:pathLst>
                <a:path w="5079" h="2798445">
                  <a:moveTo>
                    <a:pt x="457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4571" y="2798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24100" y="1171955"/>
              <a:ext cx="4924425" cy="2801620"/>
            </a:xfrm>
            <a:custGeom>
              <a:avLst/>
              <a:gdLst/>
              <a:ahLst/>
              <a:cxnLst/>
              <a:rect l="l" t="t" r="r" b="b"/>
              <a:pathLst>
                <a:path w="4924425" h="2801620">
                  <a:moveTo>
                    <a:pt x="4924044" y="2795016"/>
                  </a:moveTo>
                  <a:lnTo>
                    <a:pt x="4924031" y="0"/>
                  </a:lnTo>
                  <a:lnTo>
                    <a:pt x="4914900" y="0"/>
                  </a:lnTo>
                  <a:lnTo>
                    <a:pt x="4914900" y="2795016"/>
                  </a:lnTo>
                  <a:lnTo>
                    <a:pt x="0" y="2795016"/>
                  </a:lnTo>
                  <a:lnTo>
                    <a:pt x="0" y="2801112"/>
                  </a:lnTo>
                  <a:lnTo>
                    <a:pt x="4914900" y="2801112"/>
                  </a:lnTo>
                  <a:lnTo>
                    <a:pt x="4924031" y="2801112"/>
                  </a:lnTo>
                  <a:lnTo>
                    <a:pt x="4924044" y="27950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24100" y="3968496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4919472" y="3047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24100" y="3688080"/>
              <a:ext cx="4924425" cy="285115"/>
            </a:xfrm>
            <a:custGeom>
              <a:avLst/>
              <a:gdLst/>
              <a:ahLst/>
              <a:cxnLst/>
              <a:rect l="l" t="t" r="r" b="b"/>
              <a:pathLst>
                <a:path w="4924425" h="285114">
                  <a:moveTo>
                    <a:pt x="4924044" y="278892"/>
                  </a:moveTo>
                  <a:lnTo>
                    <a:pt x="0" y="278892"/>
                  </a:lnTo>
                  <a:lnTo>
                    <a:pt x="0" y="284988"/>
                  </a:lnTo>
                  <a:lnTo>
                    <a:pt x="4924044" y="284988"/>
                  </a:lnTo>
                  <a:lnTo>
                    <a:pt x="4924044" y="278892"/>
                  </a:lnTo>
                  <a:close/>
                </a:path>
                <a:path w="4924425" h="285114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24100" y="3689604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4919472" y="3047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24100" y="368807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24100" y="340613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24100" y="3407663"/>
              <a:ext cx="4919980" cy="6350"/>
            </a:xfrm>
            <a:custGeom>
              <a:avLst/>
              <a:gdLst/>
              <a:ahLst/>
              <a:cxnLst/>
              <a:rect l="l" t="t" r="r" b="b"/>
              <a:pathLst>
                <a:path w="4919980" h="6350">
                  <a:moveTo>
                    <a:pt x="491947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19472" y="6096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24100" y="3406139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20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24100" y="31272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24100" y="3128771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24100" y="31272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24100" y="2846831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24044" y="609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24100" y="2849879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24100" y="2846831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24044" y="609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24100" y="25664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24044" y="9143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24100" y="2569463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24100" y="25664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24044" y="9143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24100" y="22890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24100" y="2289047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24100" y="228904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24100" y="200710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24100" y="2010155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24100" y="2007107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24100" y="17282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924044" y="9144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24100" y="1729740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324100" y="1728216"/>
              <a:ext cx="4924425" cy="9525"/>
            </a:xfrm>
            <a:custGeom>
              <a:avLst/>
              <a:gdLst/>
              <a:ahLst/>
              <a:cxnLst/>
              <a:rect l="l" t="t" r="r" b="b"/>
              <a:pathLst>
                <a:path w="4924425" h="9525">
                  <a:moveTo>
                    <a:pt x="49240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924044" y="9144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24100" y="1447800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24044" y="6096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24100" y="1450848"/>
              <a:ext cx="4919980" cy="3175"/>
            </a:xfrm>
            <a:custGeom>
              <a:avLst/>
              <a:gdLst/>
              <a:ahLst/>
              <a:cxnLst/>
              <a:rect l="l" t="t" r="r" b="b"/>
              <a:pathLst>
                <a:path w="4919980" h="3175">
                  <a:moveTo>
                    <a:pt x="49194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919472" y="3048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24100" y="1447800"/>
              <a:ext cx="4924425" cy="6350"/>
            </a:xfrm>
            <a:custGeom>
              <a:avLst/>
              <a:gdLst/>
              <a:ahLst/>
              <a:cxnLst/>
              <a:rect l="l" t="t" r="r" b="b"/>
              <a:pathLst>
                <a:path w="4924425" h="6350">
                  <a:moveTo>
                    <a:pt x="492404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924044" y="6096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24100" y="1168908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24100" y="1170432"/>
              <a:ext cx="4919980" cy="5080"/>
            </a:xfrm>
            <a:custGeom>
              <a:avLst/>
              <a:gdLst/>
              <a:ahLst/>
              <a:cxnLst/>
              <a:rect l="l" t="t" r="r" b="b"/>
              <a:pathLst>
                <a:path w="4919980" h="5080">
                  <a:moveTo>
                    <a:pt x="49194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919472" y="4572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24100" y="1168908"/>
              <a:ext cx="4924425" cy="7620"/>
            </a:xfrm>
            <a:custGeom>
              <a:avLst/>
              <a:gdLst/>
              <a:ahLst/>
              <a:cxnLst/>
              <a:rect l="l" t="t" r="r" b="b"/>
              <a:pathLst>
                <a:path w="4924425" h="7619">
                  <a:moveTo>
                    <a:pt x="492404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924044" y="7620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24100" y="1171956"/>
              <a:ext cx="4919980" cy="2798445"/>
            </a:xfrm>
            <a:custGeom>
              <a:avLst/>
              <a:gdLst/>
              <a:ahLst/>
              <a:cxnLst/>
              <a:rect l="l" t="t" r="r" b="b"/>
              <a:pathLst>
                <a:path w="4919980" h="2798445">
                  <a:moveTo>
                    <a:pt x="0" y="2798064"/>
                  </a:moveTo>
                  <a:lnTo>
                    <a:pt x="4919472" y="2798064"/>
                  </a:lnTo>
                </a:path>
                <a:path w="4919980" h="2798445">
                  <a:moveTo>
                    <a:pt x="0" y="0"/>
                  </a:moveTo>
                  <a:lnTo>
                    <a:pt x="4919472" y="0"/>
                  </a:lnTo>
                </a:path>
                <a:path w="4919980" h="2798445">
                  <a:moveTo>
                    <a:pt x="1146048" y="2798064"/>
                  </a:moveTo>
                  <a:lnTo>
                    <a:pt x="1146048" y="2759964"/>
                  </a:lnTo>
                </a:path>
                <a:path w="4919980" h="2798445">
                  <a:moveTo>
                    <a:pt x="2403348" y="2798064"/>
                  </a:moveTo>
                  <a:lnTo>
                    <a:pt x="2403348" y="2759964"/>
                  </a:lnTo>
                </a:path>
                <a:path w="4919980" h="2798445">
                  <a:moveTo>
                    <a:pt x="3662172" y="2798064"/>
                  </a:moveTo>
                  <a:lnTo>
                    <a:pt x="3662172" y="2759964"/>
                  </a:lnTo>
                </a:path>
                <a:path w="4919980" h="2798445">
                  <a:moveTo>
                    <a:pt x="4919472" y="2798064"/>
                  </a:moveTo>
                  <a:lnTo>
                    <a:pt x="4919472" y="2759964"/>
                  </a:lnTo>
                </a:path>
                <a:path w="4919980" h="2798445">
                  <a:moveTo>
                    <a:pt x="1146048" y="0"/>
                  </a:moveTo>
                  <a:lnTo>
                    <a:pt x="1146048" y="38100"/>
                  </a:lnTo>
                </a:path>
                <a:path w="4919980" h="2798445">
                  <a:moveTo>
                    <a:pt x="2403348" y="0"/>
                  </a:moveTo>
                  <a:lnTo>
                    <a:pt x="2403348" y="38100"/>
                  </a:lnTo>
                </a:path>
                <a:path w="4919980" h="2798445">
                  <a:moveTo>
                    <a:pt x="3662172" y="0"/>
                  </a:moveTo>
                  <a:lnTo>
                    <a:pt x="3662172" y="38100"/>
                  </a:lnTo>
                </a:path>
                <a:path w="4919980" h="2798445">
                  <a:moveTo>
                    <a:pt x="4919472" y="0"/>
                  </a:moveTo>
                  <a:lnTo>
                    <a:pt x="4919472" y="38100"/>
                  </a:lnTo>
                </a:path>
                <a:path w="4919980" h="2798445">
                  <a:moveTo>
                    <a:pt x="266700" y="2798064"/>
                  </a:moveTo>
                  <a:lnTo>
                    <a:pt x="266700" y="2779776"/>
                  </a:lnTo>
                </a:path>
                <a:path w="4919980" h="2798445">
                  <a:moveTo>
                    <a:pt x="489204" y="2798064"/>
                  </a:moveTo>
                  <a:lnTo>
                    <a:pt x="489204" y="2779776"/>
                  </a:lnTo>
                </a:path>
                <a:path w="4919980" h="2798445">
                  <a:moveTo>
                    <a:pt x="646176" y="2798064"/>
                  </a:moveTo>
                  <a:lnTo>
                    <a:pt x="646176" y="2779776"/>
                  </a:lnTo>
                </a:path>
                <a:path w="4919980" h="2798445">
                  <a:moveTo>
                    <a:pt x="766572" y="2798064"/>
                  </a:moveTo>
                  <a:lnTo>
                    <a:pt x="766572" y="2779776"/>
                  </a:lnTo>
                </a:path>
                <a:path w="4919980" h="2798445">
                  <a:moveTo>
                    <a:pt x="867156" y="2798064"/>
                  </a:moveTo>
                  <a:lnTo>
                    <a:pt x="867156" y="2779776"/>
                  </a:lnTo>
                </a:path>
                <a:path w="4919980" h="2798445">
                  <a:moveTo>
                    <a:pt x="950976" y="2798064"/>
                  </a:moveTo>
                  <a:lnTo>
                    <a:pt x="950976" y="2779776"/>
                  </a:lnTo>
                </a:path>
                <a:path w="4919980" h="2798445">
                  <a:moveTo>
                    <a:pt x="1024127" y="2798064"/>
                  </a:moveTo>
                  <a:lnTo>
                    <a:pt x="1024127" y="2779776"/>
                  </a:lnTo>
                </a:path>
                <a:path w="4919980" h="2798445">
                  <a:moveTo>
                    <a:pt x="1089660" y="2798064"/>
                  </a:moveTo>
                  <a:lnTo>
                    <a:pt x="1089660" y="2779776"/>
                  </a:lnTo>
                </a:path>
                <a:path w="4919980" h="2798445">
                  <a:moveTo>
                    <a:pt x="1146048" y="2798064"/>
                  </a:moveTo>
                  <a:lnTo>
                    <a:pt x="1146048" y="2779776"/>
                  </a:lnTo>
                </a:path>
                <a:path w="4919980" h="2798445">
                  <a:moveTo>
                    <a:pt x="1524000" y="2798064"/>
                  </a:moveTo>
                  <a:lnTo>
                    <a:pt x="1524000" y="2779776"/>
                  </a:lnTo>
                </a:path>
                <a:path w="4919980" h="2798445">
                  <a:moveTo>
                    <a:pt x="1746503" y="2798064"/>
                  </a:moveTo>
                  <a:lnTo>
                    <a:pt x="1746503" y="2779776"/>
                  </a:lnTo>
                </a:path>
                <a:path w="4919980" h="2798445">
                  <a:moveTo>
                    <a:pt x="1903476" y="2798064"/>
                  </a:moveTo>
                  <a:lnTo>
                    <a:pt x="1903476" y="2779776"/>
                  </a:lnTo>
                </a:path>
                <a:path w="4919980" h="2798445">
                  <a:moveTo>
                    <a:pt x="2025396" y="2798064"/>
                  </a:moveTo>
                  <a:lnTo>
                    <a:pt x="2025396" y="2779776"/>
                  </a:lnTo>
                </a:path>
                <a:path w="4919980" h="2798445">
                  <a:moveTo>
                    <a:pt x="2124455" y="2798064"/>
                  </a:moveTo>
                  <a:lnTo>
                    <a:pt x="2124455" y="2779776"/>
                  </a:lnTo>
                </a:path>
                <a:path w="4919980" h="2798445">
                  <a:moveTo>
                    <a:pt x="2208276" y="2798064"/>
                  </a:moveTo>
                  <a:lnTo>
                    <a:pt x="2208276" y="2779776"/>
                  </a:lnTo>
                </a:path>
                <a:path w="4919980" h="2798445">
                  <a:moveTo>
                    <a:pt x="2281428" y="2798064"/>
                  </a:moveTo>
                  <a:lnTo>
                    <a:pt x="2281428" y="2779776"/>
                  </a:lnTo>
                </a:path>
                <a:path w="4919980" h="2798445">
                  <a:moveTo>
                    <a:pt x="2346960" y="2798064"/>
                  </a:moveTo>
                  <a:lnTo>
                    <a:pt x="2346960" y="2779776"/>
                  </a:lnTo>
                </a:path>
                <a:path w="4919980" h="2798445">
                  <a:moveTo>
                    <a:pt x="2403348" y="2798064"/>
                  </a:moveTo>
                  <a:lnTo>
                    <a:pt x="2403348" y="2779776"/>
                  </a:lnTo>
                </a:path>
                <a:path w="4919980" h="2798445">
                  <a:moveTo>
                    <a:pt x="2782824" y="2798064"/>
                  </a:moveTo>
                  <a:lnTo>
                    <a:pt x="2782824" y="2779776"/>
                  </a:lnTo>
                </a:path>
                <a:path w="4919980" h="2798445">
                  <a:moveTo>
                    <a:pt x="3003804" y="2798064"/>
                  </a:moveTo>
                  <a:lnTo>
                    <a:pt x="3003804" y="2779776"/>
                  </a:lnTo>
                </a:path>
                <a:path w="4919980" h="2798445">
                  <a:moveTo>
                    <a:pt x="3160776" y="2798064"/>
                  </a:moveTo>
                  <a:lnTo>
                    <a:pt x="3160776" y="2779776"/>
                  </a:lnTo>
                </a:path>
                <a:path w="4919980" h="2798445">
                  <a:moveTo>
                    <a:pt x="3282696" y="2798064"/>
                  </a:moveTo>
                  <a:lnTo>
                    <a:pt x="3282696" y="2779776"/>
                  </a:lnTo>
                </a:path>
                <a:path w="4919980" h="2798445">
                  <a:moveTo>
                    <a:pt x="3383279" y="2798064"/>
                  </a:moveTo>
                  <a:lnTo>
                    <a:pt x="3383279" y="2779776"/>
                  </a:lnTo>
                </a:path>
                <a:path w="4919980" h="2798445">
                  <a:moveTo>
                    <a:pt x="3467100" y="2798064"/>
                  </a:moveTo>
                  <a:lnTo>
                    <a:pt x="3467100" y="2779776"/>
                  </a:lnTo>
                </a:path>
                <a:path w="4919980" h="2798445">
                  <a:moveTo>
                    <a:pt x="3540252" y="2798064"/>
                  </a:moveTo>
                  <a:lnTo>
                    <a:pt x="3540252" y="2779776"/>
                  </a:lnTo>
                </a:path>
                <a:path w="4919980" h="2798445">
                  <a:moveTo>
                    <a:pt x="3604260" y="2798064"/>
                  </a:moveTo>
                  <a:lnTo>
                    <a:pt x="3604260" y="2779776"/>
                  </a:lnTo>
                </a:path>
                <a:path w="4919980" h="2798445">
                  <a:moveTo>
                    <a:pt x="3662172" y="2798064"/>
                  </a:moveTo>
                  <a:lnTo>
                    <a:pt x="3662172" y="2779776"/>
                  </a:lnTo>
                </a:path>
                <a:path w="4919980" h="2798445">
                  <a:moveTo>
                    <a:pt x="4040124" y="2798064"/>
                  </a:moveTo>
                  <a:lnTo>
                    <a:pt x="4040124" y="2779776"/>
                  </a:lnTo>
                </a:path>
                <a:path w="4919980" h="2798445">
                  <a:moveTo>
                    <a:pt x="4262628" y="2798064"/>
                  </a:moveTo>
                  <a:lnTo>
                    <a:pt x="4262628" y="2779776"/>
                  </a:lnTo>
                </a:path>
                <a:path w="4919980" h="2798445">
                  <a:moveTo>
                    <a:pt x="4419600" y="2798064"/>
                  </a:moveTo>
                  <a:lnTo>
                    <a:pt x="4419600" y="2779776"/>
                  </a:lnTo>
                </a:path>
                <a:path w="4919980" h="2798445">
                  <a:moveTo>
                    <a:pt x="4539996" y="2798064"/>
                  </a:moveTo>
                  <a:lnTo>
                    <a:pt x="4539996" y="2779776"/>
                  </a:lnTo>
                </a:path>
                <a:path w="4919980" h="2798445">
                  <a:moveTo>
                    <a:pt x="4640580" y="2798064"/>
                  </a:moveTo>
                  <a:lnTo>
                    <a:pt x="4640580" y="2779776"/>
                  </a:lnTo>
                </a:path>
                <a:path w="4919980" h="2798445">
                  <a:moveTo>
                    <a:pt x="4724400" y="2798064"/>
                  </a:moveTo>
                  <a:lnTo>
                    <a:pt x="4724400" y="2779776"/>
                  </a:lnTo>
                </a:path>
                <a:path w="4919980" h="2798445">
                  <a:moveTo>
                    <a:pt x="4797552" y="2798064"/>
                  </a:moveTo>
                  <a:lnTo>
                    <a:pt x="4797552" y="2779776"/>
                  </a:lnTo>
                </a:path>
                <a:path w="4919980" h="2798445">
                  <a:moveTo>
                    <a:pt x="4863083" y="2798064"/>
                  </a:moveTo>
                  <a:lnTo>
                    <a:pt x="4863083" y="2779776"/>
                  </a:lnTo>
                </a:path>
                <a:path w="4919980" h="2798445">
                  <a:moveTo>
                    <a:pt x="4919472" y="2798064"/>
                  </a:moveTo>
                  <a:lnTo>
                    <a:pt x="4919472" y="2779776"/>
                  </a:lnTo>
                </a:path>
                <a:path w="4919980" h="2798445">
                  <a:moveTo>
                    <a:pt x="266700" y="0"/>
                  </a:moveTo>
                  <a:lnTo>
                    <a:pt x="266700" y="18288"/>
                  </a:lnTo>
                </a:path>
                <a:path w="4919980" h="2798445">
                  <a:moveTo>
                    <a:pt x="489204" y="0"/>
                  </a:moveTo>
                  <a:lnTo>
                    <a:pt x="489204" y="18288"/>
                  </a:lnTo>
                </a:path>
                <a:path w="4919980" h="2798445">
                  <a:moveTo>
                    <a:pt x="646176" y="0"/>
                  </a:moveTo>
                  <a:lnTo>
                    <a:pt x="646176" y="18288"/>
                  </a:lnTo>
                </a:path>
                <a:path w="4919980" h="2798445">
                  <a:moveTo>
                    <a:pt x="766572" y="0"/>
                  </a:moveTo>
                  <a:lnTo>
                    <a:pt x="766572" y="18288"/>
                  </a:lnTo>
                </a:path>
                <a:path w="4919980" h="2798445">
                  <a:moveTo>
                    <a:pt x="867156" y="0"/>
                  </a:moveTo>
                  <a:lnTo>
                    <a:pt x="867156" y="18288"/>
                  </a:lnTo>
                </a:path>
                <a:path w="4919980" h="2798445">
                  <a:moveTo>
                    <a:pt x="950976" y="0"/>
                  </a:moveTo>
                  <a:lnTo>
                    <a:pt x="950976" y="18288"/>
                  </a:lnTo>
                </a:path>
                <a:path w="4919980" h="2798445">
                  <a:moveTo>
                    <a:pt x="1024127" y="0"/>
                  </a:moveTo>
                  <a:lnTo>
                    <a:pt x="1024127" y="18288"/>
                  </a:lnTo>
                </a:path>
                <a:path w="4919980" h="2798445">
                  <a:moveTo>
                    <a:pt x="1089660" y="0"/>
                  </a:moveTo>
                  <a:lnTo>
                    <a:pt x="1089660" y="18288"/>
                  </a:lnTo>
                </a:path>
                <a:path w="4919980" h="2798445">
                  <a:moveTo>
                    <a:pt x="1146048" y="0"/>
                  </a:moveTo>
                  <a:lnTo>
                    <a:pt x="1146048" y="18288"/>
                  </a:lnTo>
                </a:path>
                <a:path w="4919980" h="2798445">
                  <a:moveTo>
                    <a:pt x="1524000" y="0"/>
                  </a:moveTo>
                  <a:lnTo>
                    <a:pt x="1524000" y="18288"/>
                  </a:lnTo>
                </a:path>
                <a:path w="4919980" h="2798445">
                  <a:moveTo>
                    <a:pt x="1746503" y="0"/>
                  </a:moveTo>
                  <a:lnTo>
                    <a:pt x="1746503" y="18288"/>
                  </a:lnTo>
                </a:path>
                <a:path w="4919980" h="2798445">
                  <a:moveTo>
                    <a:pt x="1903476" y="0"/>
                  </a:moveTo>
                  <a:lnTo>
                    <a:pt x="1903476" y="18288"/>
                  </a:lnTo>
                </a:path>
                <a:path w="4919980" h="2798445">
                  <a:moveTo>
                    <a:pt x="2025396" y="0"/>
                  </a:moveTo>
                  <a:lnTo>
                    <a:pt x="2025396" y="18288"/>
                  </a:lnTo>
                </a:path>
                <a:path w="4919980" h="2798445">
                  <a:moveTo>
                    <a:pt x="2124455" y="0"/>
                  </a:moveTo>
                  <a:lnTo>
                    <a:pt x="2124455" y="18288"/>
                  </a:lnTo>
                </a:path>
                <a:path w="4919980" h="2798445">
                  <a:moveTo>
                    <a:pt x="2208276" y="0"/>
                  </a:moveTo>
                  <a:lnTo>
                    <a:pt x="2208276" y="18288"/>
                  </a:lnTo>
                </a:path>
                <a:path w="4919980" h="2798445">
                  <a:moveTo>
                    <a:pt x="2281428" y="0"/>
                  </a:moveTo>
                  <a:lnTo>
                    <a:pt x="2281428" y="18288"/>
                  </a:lnTo>
                </a:path>
                <a:path w="4919980" h="2798445">
                  <a:moveTo>
                    <a:pt x="2346960" y="0"/>
                  </a:moveTo>
                  <a:lnTo>
                    <a:pt x="2346960" y="18288"/>
                  </a:lnTo>
                </a:path>
                <a:path w="4919980" h="2798445">
                  <a:moveTo>
                    <a:pt x="2403348" y="0"/>
                  </a:moveTo>
                  <a:lnTo>
                    <a:pt x="2403348" y="18288"/>
                  </a:lnTo>
                </a:path>
                <a:path w="4919980" h="2798445">
                  <a:moveTo>
                    <a:pt x="2782824" y="0"/>
                  </a:moveTo>
                  <a:lnTo>
                    <a:pt x="2782824" y="18288"/>
                  </a:lnTo>
                </a:path>
                <a:path w="4919980" h="2798445">
                  <a:moveTo>
                    <a:pt x="3003804" y="0"/>
                  </a:moveTo>
                  <a:lnTo>
                    <a:pt x="3003804" y="18288"/>
                  </a:lnTo>
                </a:path>
                <a:path w="4919980" h="2798445">
                  <a:moveTo>
                    <a:pt x="3160776" y="0"/>
                  </a:moveTo>
                  <a:lnTo>
                    <a:pt x="3160776" y="18288"/>
                  </a:lnTo>
                </a:path>
                <a:path w="4919980" h="2798445">
                  <a:moveTo>
                    <a:pt x="3282696" y="0"/>
                  </a:moveTo>
                  <a:lnTo>
                    <a:pt x="3282696" y="18288"/>
                  </a:lnTo>
                </a:path>
                <a:path w="4919980" h="2798445">
                  <a:moveTo>
                    <a:pt x="3383279" y="0"/>
                  </a:moveTo>
                  <a:lnTo>
                    <a:pt x="3383279" y="18288"/>
                  </a:lnTo>
                </a:path>
                <a:path w="4919980" h="2798445">
                  <a:moveTo>
                    <a:pt x="3467100" y="0"/>
                  </a:moveTo>
                  <a:lnTo>
                    <a:pt x="3467100" y="18288"/>
                  </a:lnTo>
                </a:path>
                <a:path w="4919980" h="2798445">
                  <a:moveTo>
                    <a:pt x="3540252" y="0"/>
                  </a:moveTo>
                  <a:lnTo>
                    <a:pt x="3540252" y="18288"/>
                  </a:lnTo>
                </a:path>
                <a:path w="4919980" h="2798445">
                  <a:moveTo>
                    <a:pt x="3604260" y="0"/>
                  </a:moveTo>
                  <a:lnTo>
                    <a:pt x="3604260" y="18288"/>
                  </a:lnTo>
                </a:path>
                <a:path w="4919980" h="2798445">
                  <a:moveTo>
                    <a:pt x="3662172" y="0"/>
                  </a:moveTo>
                  <a:lnTo>
                    <a:pt x="3662172" y="18288"/>
                  </a:lnTo>
                </a:path>
                <a:path w="4919980" h="2798445">
                  <a:moveTo>
                    <a:pt x="4040124" y="0"/>
                  </a:moveTo>
                  <a:lnTo>
                    <a:pt x="4040124" y="18288"/>
                  </a:lnTo>
                </a:path>
                <a:path w="4919980" h="2798445">
                  <a:moveTo>
                    <a:pt x="4262628" y="0"/>
                  </a:moveTo>
                  <a:lnTo>
                    <a:pt x="4262628" y="18288"/>
                  </a:lnTo>
                </a:path>
                <a:path w="4919980" h="2798445">
                  <a:moveTo>
                    <a:pt x="4419600" y="0"/>
                  </a:moveTo>
                  <a:lnTo>
                    <a:pt x="4419600" y="18288"/>
                  </a:lnTo>
                </a:path>
                <a:path w="4919980" h="2798445">
                  <a:moveTo>
                    <a:pt x="4539996" y="0"/>
                  </a:moveTo>
                  <a:lnTo>
                    <a:pt x="4539996" y="18288"/>
                  </a:lnTo>
                </a:path>
                <a:path w="4919980" h="2798445">
                  <a:moveTo>
                    <a:pt x="4640580" y="0"/>
                  </a:moveTo>
                  <a:lnTo>
                    <a:pt x="4640580" y="18288"/>
                  </a:lnTo>
                </a:path>
                <a:path w="4919980" h="2798445">
                  <a:moveTo>
                    <a:pt x="4724400" y="0"/>
                  </a:moveTo>
                  <a:lnTo>
                    <a:pt x="4724400" y="18288"/>
                  </a:lnTo>
                </a:path>
                <a:path w="4919980" h="2798445">
                  <a:moveTo>
                    <a:pt x="4797552" y="0"/>
                  </a:moveTo>
                  <a:lnTo>
                    <a:pt x="4797552" y="18288"/>
                  </a:lnTo>
                </a:path>
                <a:path w="4919980" h="2798445">
                  <a:moveTo>
                    <a:pt x="4863083" y="0"/>
                  </a:moveTo>
                  <a:lnTo>
                    <a:pt x="4863083" y="18288"/>
                  </a:lnTo>
                </a:path>
                <a:path w="4919980" h="2798445">
                  <a:moveTo>
                    <a:pt x="4919472" y="0"/>
                  </a:moveTo>
                  <a:lnTo>
                    <a:pt x="4919472" y="18288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123310" y="3934459"/>
            <a:ext cx="678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142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369689" y="3934459"/>
            <a:ext cx="1959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306195" algn="l"/>
              </a:tabLst>
            </a:pP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262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-2	</a:t>
            </a:r>
            <a:r>
              <a:rPr sz="3000" baseline="-16666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3000" spc="165" baseline="-1666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-1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940295" y="4010964"/>
            <a:ext cx="5943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200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baseline="16666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000" baseline="16666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818638" y="4346854"/>
            <a:ext cx="4611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Error in Relative Antenna Separation</a:t>
            </a:r>
            <a:r>
              <a:rPr sz="2000" spc="-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310257" y="1148969"/>
            <a:ext cx="4938395" cy="2844165"/>
            <a:chOff x="2310257" y="1148969"/>
            <a:chExt cx="4938395" cy="2844165"/>
          </a:xfrm>
        </p:grpSpPr>
        <p:sp>
          <p:nvSpPr>
            <p:cNvPr id="146" name="object 146"/>
            <p:cNvSpPr/>
            <p:nvPr/>
          </p:nvSpPr>
          <p:spPr>
            <a:xfrm>
              <a:off x="2324100" y="1171956"/>
              <a:ext cx="4919980" cy="2798445"/>
            </a:xfrm>
            <a:custGeom>
              <a:avLst/>
              <a:gdLst/>
              <a:ahLst/>
              <a:cxnLst/>
              <a:rect l="l" t="t" r="r" b="b"/>
              <a:pathLst>
                <a:path w="4919980" h="2798445">
                  <a:moveTo>
                    <a:pt x="4919472" y="2798064"/>
                  </a:moveTo>
                  <a:lnTo>
                    <a:pt x="4919472" y="0"/>
                  </a:lnTo>
                </a:path>
                <a:path w="4919980" h="2798445">
                  <a:moveTo>
                    <a:pt x="4919472" y="2798064"/>
                  </a:moveTo>
                  <a:lnTo>
                    <a:pt x="4870704" y="2798064"/>
                  </a:lnTo>
                </a:path>
                <a:path w="4919980" h="2798445">
                  <a:moveTo>
                    <a:pt x="4919472" y="2519172"/>
                  </a:moveTo>
                  <a:lnTo>
                    <a:pt x="4870704" y="2519172"/>
                  </a:lnTo>
                </a:path>
                <a:path w="4919980" h="2798445">
                  <a:moveTo>
                    <a:pt x="4919472" y="2240280"/>
                  </a:moveTo>
                  <a:lnTo>
                    <a:pt x="4870704" y="2240280"/>
                  </a:lnTo>
                </a:path>
                <a:path w="4919980" h="2798445">
                  <a:moveTo>
                    <a:pt x="4919472" y="1958340"/>
                  </a:moveTo>
                  <a:lnTo>
                    <a:pt x="4870704" y="1958340"/>
                  </a:lnTo>
                </a:path>
                <a:path w="4919980" h="2798445">
                  <a:moveTo>
                    <a:pt x="4919472" y="1679448"/>
                  </a:moveTo>
                  <a:lnTo>
                    <a:pt x="4870704" y="1679448"/>
                  </a:lnTo>
                </a:path>
                <a:path w="4919980" h="2798445">
                  <a:moveTo>
                    <a:pt x="4919472" y="1400556"/>
                  </a:moveTo>
                  <a:lnTo>
                    <a:pt x="4870704" y="1400556"/>
                  </a:lnTo>
                </a:path>
                <a:path w="4919980" h="2798445">
                  <a:moveTo>
                    <a:pt x="4919472" y="1118616"/>
                  </a:moveTo>
                  <a:lnTo>
                    <a:pt x="4870704" y="1118616"/>
                  </a:lnTo>
                </a:path>
                <a:path w="4919980" h="2798445">
                  <a:moveTo>
                    <a:pt x="4919472" y="839724"/>
                  </a:moveTo>
                  <a:lnTo>
                    <a:pt x="4870704" y="839724"/>
                  </a:lnTo>
                </a:path>
                <a:path w="4919980" h="2798445">
                  <a:moveTo>
                    <a:pt x="4919472" y="559308"/>
                  </a:moveTo>
                  <a:lnTo>
                    <a:pt x="4870704" y="559308"/>
                  </a:lnTo>
                </a:path>
                <a:path w="4919980" h="2798445">
                  <a:moveTo>
                    <a:pt x="4919472" y="280416"/>
                  </a:moveTo>
                  <a:lnTo>
                    <a:pt x="4870704" y="280416"/>
                  </a:lnTo>
                </a:path>
                <a:path w="4919980" h="2798445">
                  <a:moveTo>
                    <a:pt x="4919472" y="0"/>
                  </a:moveTo>
                  <a:lnTo>
                    <a:pt x="4870704" y="0"/>
                  </a:lnTo>
                </a:path>
                <a:path w="4919980" h="2798445">
                  <a:moveTo>
                    <a:pt x="0" y="2798064"/>
                  </a:moveTo>
                  <a:lnTo>
                    <a:pt x="0" y="0"/>
                  </a:lnTo>
                </a:path>
                <a:path w="4919980" h="2798445">
                  <a:moveTo>
                    <a:pt x="0" y="2798064"/>
                  </a:moveTo>
                  <a:lnTo>
                    <a:pt x="48768" y="2798064"/>
                  </a:lnTo>
                </a:path>
                <a:path w="4919980" h="2798445">
                  <a:moveTo>
                    <a:pt x="0" y="2519172"/>
                  </a:moveTo>
                  <a:lnTo>
                    <a:pt x="48768" y="2519172"/>
                  </a:lnTo>
                </a:path>
                <a:path w="4919980" h="2798445">
                  <a:moveTo>
                    <a:pt x="0" y="2240280"/>
                  </a:moveTo>
                  <a:lnTo>
                    <a:pt x="48768" y="2240280"/>
                  </a:lnTo>
                </a:path>
                <a:path w="4919980" h="2798445">
                  <a:moveTo>
                    <a:pt x="0" y="1958340"/>
                  </a:moveTo>
                  <a:lnTo>
                    <a:pt x="48768" y="1958340"/>
                  </a:lnTo>
                </a:path>
                <a:path w="4919980" h="2798445">
                  <a:moveTo>
                    <a:pt x="0" y="1679448"/>
                  </a:moveTo>
                  <a:lnTo>
                    <a:pt x="48768" y="1679448"/>
                  </a:lnTo>
                </a:path>
                <a:path w="4919980" h="2798445">
                  <a:moveTo>
                    <a:pt x="0" y="1400556"/>
                  </a:moveTo>
                  <a:lnTo>
                    <a:pt x="48768" y="1400556"/>
                  </a:lnTo>
                </a:path>
                <a:path w="4919980" h="2798445">
                  <a:moveTo>
                    <a:pt x="0" y="1118616"/>
                  </a:moveTo>
                  <a:lnTo>
                    <a:pt x="48768" y="1118616"/>
                  </a:lnTo>
                </a:path>
                <a:path w="4919980" h="2798445">
                  <a:moveTo>
                    <a:pt x="0" y="839724"/>
                  </a:moveTo>
                  <a:lnTo>
                    <a:pt x="48768" y="839724"/>
                  </a:lnTo>
                </a:path>
                <a:path w="4919980" h="2798445">
                  <a:moveTo>
                    <a:pt x="0" y="559308"/>
                  </a:moveTo>
                  <a:lnTo>
                    <a:pt x="48768" y="559308"/>
                  </a:lnTo>
                </a:path>
                <a:path w="4919980" h="2798445">
                  <a:moveTo>
                    <a:pt x="0" y="280416"/>
                  </a:moveTo>
                  <a:lnTo>
                    <a:pt x="48768" y="280416"/>
                  </a:lnTo>
                </a:path>
                <a:path w="4919980" h="279844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24862" y="1172718"/>
              <a:ext cx="3558540" cy="2798445"/>
            </a:xfrm>
            <a:custGeom>
              <a:avLst/>
              <a:gdLst/>
              <a:ahLst/>
              <a:cxnLst/>
              <a:rect l="l" t="t" r="r" b="b"/>
              <a:pathLst>
                <a:path w="3558540" h="2798445">
                  <a:moveTo>
                    <a:pt x="0" y="2798064"/>
                  </a:moveTo>
                  <a:lnTo>
                    <a:pt x="0" y="2794889"/>
                  </a:lnTo>
                  <a:lnTo>
                    <a:pt x="90424" y="2794889"/>
                  </a:lnTo>
                  <a:lnTo>
                    <a:pt x="90424" y="2791714"/>
                  </a:lnTo>
                  <a:lnTo>
                    <a:pt x="155575" y="2791714"/>
                  </a:lnTo>
                  <a:lnTo>
                    <a:pt x="155575" y="2788539"/>
                  </a:lnTo>
                  <a:lnTo>
                    <a:pt x="377698" y="2788539"/>
                  </a:lnTo>
                  <a:lnTo>
                    <a:pt x="377698" y="2785364"/>
                  </a:lnTo>
                  <a:lnTo>
                    <a:pt x="482473" y="2785364"/>
                  </a:lnTo>
                  <a:lnTo>
                    <a:pt x="482473" y="2782189"/>
                  </a:lnTo>
                  <a:lnTo>
                    <a:pt x="561848" y="2782189"/>
                  </a:lnTo>
                  <a:lnTo>
                    <a:pt x="561848" y="2777426"/>
                  </a:lnTo>
                  <a:lnTo>
                    <a:pt x="599948" y="2777426"/>
                  </a:lnTo>
                  <a:lnTo>
                    <a:pt x="599948" y="2774251"/>
                  </a:lnTo>
                  <a:lnTo>
                    <a:pt x="603123" y="2774251"/>
                  </a:lnTo>
                  <a:lnTo>
                    <a:pt x="603123" y="2771089"/>
                  </a:lnTo>
                  <a:lnTo>
                    <a:pt x="617474" y="2771089"/>
                  </a:lnTo>
                  <a:lnTo>
                    <a:pt x="617474" y="2767914"/>
                  </a:lnTo>
                  <a:lnTo>
                    <a:pt x="647573" y="2767914"/>
                  </a:lnTo>
                  <a:lnTo>
                    <a:pt x="647573" y="2764739"/>
                  </a:lnTo>
                  <a:lnTo>
                    <a:pt x="650748" y="2764739"/>
                  </a:lnTo>
                  <a:lnTo>
                    <a:pt x="650748" y="2761564"/>
                  </a:lnTo>
                  <a:lnTo>
                    <a:pt x="652399" y="2761564"/>
                  </a:lnTo>
                  <a:lnTo>
                    <a:pt x="652399" y="2758389"/>
                  </a:lnTo>
                  <a:lnTo>
                    <a:pt x="698373" y="2758389"/>
                  </a:lnTo>
                  <a:lnTo>
                    <a:pt x="698373" y="2755214"/>
                  </a:lnTo>
                  <a:lnTo>
                    <a:pt x="712596" y="2755214"/>
                  </a:lnTo>
                  <a:lnTo>
                    <a:pt x="712596" y="2752039"/>
                  </a:lnTo>
                  <a:lnTo>
                    <a:pt x="745998" y="2752039"/>
                  </a:lnTo>
                  <a:lnTo>
                    <a:pt x="745998" y="2747276"/>
                  </a:lnTo>
                  <a:lnTo>
                    <a:pt x="750696" y="2747276"/>
                  </a:lnTo>
                  <a:lnTo>
                    <a:pt x="750696" y="2744101"/>
                  </a:lnTo>
                  <a:lnTo>
                    <a:pt x="782446" y="2744101"/>
                  </a:lnTo>
                  <a:lnTo>
                    <a:pt x="782446" y="2740926"/>
                  </a:lnTo>
                  <a:lnTo>
                    <a:pt x="790448" y="2740926"/>
                  </a:lnTo>
                  <a:lnTo>
                    <a:pt x="790448" y="2737751"/>
                  </a:lnTo>
                  <a:lnTo>
                    <a:pt x="796798" y="2737751"/>
                  </a:lnTo>
                  <a:lnTo>
                    <a:pt x="796798" y="2734576"/>
                  </a:lnTo>
                  <a:lnTo>
                    <a:pt x="809498" y="2734576"/>
                  </a:lnTo>
                  <a:lnTo>
                    <a:pt x="809498" y="2731401"/>
                  </a:lnTo>
                  <a:lnTo>
                    <a:pt x="823721" y="2731401"/>
                  </a:lnTo>
                  <a:lnTo>
                    <a:pt x="823721" y="2728226"/>
                  </a:lnTo>
                  <a:lnTo>
                    <a:pt x="826896" y="2728226"/>
                  </a:lnTo>
                  <a:lnTo>
                    <a:pt x="826896" y="2725051"/>
                  </a:lnTo>
                  <a:lnTo>
                    <a:pt x="828548" y="2725051"/>
                  </a:lnTo>
                  <a:lnTo>
                    <a:pt x="828548" y="2721876"/>
                  </a:lnTo>
                  <a:lnTo>
                    <a:pt x="838073" y="2721876"/>
                  </a:lnTo>
                  <a:lnTo>
                    <a:pt x="838073" y="2718714"/>
                  </a:lnTo>
                  <a:lnTo>
                    <a:pt x="852296" y="2718714"/>
                  </a:lnTo>
                  <a:lnTo>
                    <a:pt x="852296" y="2715539"/>
                  </a:lnTo>
                  <a:lnTo>
                    <a:pt x="857123" y="2715539"/>
                  </a:lnTo>
                  <a:lnTo>
                    <a:pt x="857123" y="2710776"/>
                  </a:lnTo>
                  <a:lnTo>
                    <a:pt x="868171" y="2710776"/>
                  </a:lnTo>
                  <a:lnTo>
                    <a:pt x="868171" y="2707601"/>
                  </a:lnTo>
                  <a:lnTo>
                    <a:pt x="868171" y="2704426"/>
                  </a:lnTo>
                  <a:lnTo>
                    <a:pt x="869823" y="2704426"/>
                  </a:lnTo>
                  <a:lnTo>
                    <a:pt x="869823" y="2701251"/>
                  </a:lnTo>
                  <a:lnTo>
                    <a:pt x="876173" y="2701251"/>
                  </a:lnTo>
                  <a:lnTo>
                    <a:pt x="876173" y="2698115"/>
                  </a:lnTo>
                  <a:lnTo>
                    <a:pt x="898398" y="2698115"/>
                  </a:lnTo>
                  <a:lnTo>
                    <a:pt x="898398" y="2694940"/>
                  </a:lnTo>
                  <a:lnTo>
                    <a:pt x="903096" y="2694940"/>
                  </a:lnTo>
                  <a:lnTo>
                    <a:pt x="903096" y="2691765"/>
                  </a:lnTo>
                  <a:lnTo>
                    <a:pt x="904748" y="2691765"/>
                  </a:lnTo>
                  <a:lnTo>
                    <a:pt x="904748" y="2688590"/>
                  </a:lnTo>
                  <a:lnTo>
                    <a:pt x="918971" y="2688590"/>
                  </a:lnTo>
                  <a:lnTo>
                    <a:pt x="918971" y="2685415"/>
                  </a:lnTo>
                  <a:lnTo>
                    <a:pt x="931672" y="2685415"/>
                  </a:lnTo>
                  <a:lnTo>
                    <a:pt x="931672" y="2680589"/>
                  </a:lnTo>
                  <a:lnTo>
                    <a:pt x="939673" y="2680589"/>
                  </a:lnTo>
                  <a:lnTo>
                    <a:pt x="939673" y="2679065"/>
                  </a:lnTo>
                  <a:lnTo>
                    <a:pt x="947547" y="2679065"/>
                  </a:lnTo>
                  <a:lnTo>
                    <a:pt x="947547" y="2674239"/>
                  </a:lnTo>
                  <a:lnTo>
                    <a:pt x="949198" y="2674239"/>
                  </a:lnTo>
                  <a:lnTo>
                    <a:pt x="949198" y="2671064"/>
                  </a:lnTo>
                  <a:lnTo>
                    <a:pt x="957072" y="2671064"/>
                  </a:lnTo>
                  <a:lnTo>
                    <a:pt x="957072" y="2667889"/>
                  </a:lnTo>
                  <a:lnTo>
                    <a:pt x="960247" y="2667889"/>
                  </a:lnTo>
                  <a:lnTo>
                    <a:pt x="960247" y="2664714"/>
                  </a:lnTo>
                  <a:lnTo>
                    <a:pt x="966597" y="2664714"/>
                  </a:lnTo>
                  <a:lnTo>
                    <a:pt x="966597" y="2661539"/>
                  </a:lnTo>
                  <a:lnTo>
                    <a:pt x="976122" y="2661539"/>
                  </a:lnTo>
                  <a:lnTo>
                    <a:pt x="976122" y="2658364"/>
                  </a:lnTo>
                  <a:lnTo>
                    <a:pt x="979297" y="2658364"/>
                  </a:lnTo>
                  <a:lnTo>
                    <a:pt x="979297" y="2655189"/>
                  </a:lnTo>
                  <a:lnTo>
                    <a:pt x="980948" y="2655189"/>
                  </a:lnTo>
                  <a:lnTo>
                    <a:pt x="980948" y="2652014"/>
                  </a:lnTo>
                  <a:lnTo>
                    <a:pt x="984123" y="2652014"/>
                  </a:lnTo>
                  <a:lnTo>
                    <a:pt x="984123" y="2648839"/>
                  </a:lnTo>
                  <a:lnTo>
                    <a:pt x="985647" y="2648839"/>
                  </a:lnTo>
                  <a:lnTo>
                    <a:pt x="985647" y="2644140"/>
                  </a:lnTo>
                  <a:lnTo>
                    <a:pt x="985647" y="2640965"/>
                  </a:lnTo>
                  <a:lnTo>
                    <a:pt x="996823" y="2640965"/>
                  </a:lnTo>
                  <a:lnTo>
                    <a:pt x="996823" y="2637790"/>
                  </a:lnTo>
                  <a:lnTo>
                    <a:pt x="998347" y="2637790"/>
                  </a:lnTo>
                  <a:lnTo>
                    <a:pt x="998347" y="2634615"/>
                  </a:lnTo>
                  <a:lnTo>
                    <a:pt x="998347" y="2631440"/>
                  </a:lnTo>
                  <a:lnTo>
                    <a:pt x="1004697" y="2631440"/>
                  </a:lnTo>
                  <a:lnTo>
                    <a:pt x="1004697" y="2628265"/>
                  </a:lnTo>
                  <a:lnTo>
                    <a:pt x="1004697" y="2625090"/>
                  </a:lnTo>
                  <a:lnTo>
                    <a:pt x="1012698" y="2625090"/>
                  </a:lnTo>
                  <a:lnTo>
                    <a:pt x="1012698" y="2621915"/>
                  </a:lnTo>
                  <a:lnTo>
                    <a:pt x="1012698" y="2618740"/>
                  </a:lnTo>
                  <a:lnTo>
                    <a:pt x="1014222" y="2618740"/>
                  </a:lnTo>
                  <a:lnTo>
                    <a:pt x="1014222" y="2615565"/>
                  </a:lnTo>
                  <a:lnTo>
                    <a:pt x="1020572" y="2615565"/>
                  </a:lnTo>
                  <a:lnTo>
                    <a:pt x="1020572" y="2612390"/>
                  </a:lnTo>
                  <a:lnTo>
                    <a:pt x="1023747" y="2612390"/>
                  </a:lnTo>
                  <a:lnTo>
                    <a:pt x="1023747" y="2607564"/>
                  </a:lnTo>
                  <a:lnTo>
                    <a:pt x="1031748" y="2607564"/>
                  </a:lnTo>
                  <a:lnTo>
                    <a:pt x="1031748" y="2604389"/>
                  </a:lnTo>
                  <a:lnTo>
                    <a:pt x="1039622" y="2604389"/>
                  </a:lnTo>
                  <a:lnTo>
                    <a:pt x="1039622" y="2601214"/>
                  </a:lnTo>
                  <a:lnTo>
                    <a:pt x="1039622" y="2598039"/>
                  </a:lnTo>
                  <a:lnTo>
                    <a:pt x="1050798" y="2598039"/>
                  </a:lnTo>
                  <a:lnTo>
                    <a:pt x="1050798" y="2594864"/>
                  </a:lnTo>
                  <a:lnTo>
                    <a:pt x="1052322" y="2594864"/>
                  </a:lnTo>
                  <a:lnTo>
                    <a:pt x="1052322" y="2591689"/>
                  </a:lnTo>
                  <a:lnTo>
                    <a:pt x="1066546" y="2591689"/>
                  </a:lnTo>
                  <a:lnTo>
                    <a:pt x="1066546" y="2588514"/>
                  </a:lnTo>
                  <a:lnTo>
                    <a:pt x="1072896" y="2588514"/>
                  </a:lnTo>
                  <a:lnTo>
                    <a:pt x="1072896" y="2585339"/>
                  </a:lnTo>
                  <a:lnTo>
                    <a:pt x="1076071" y="2585339"/>
                  </a:lnTo>
                  <a:lnTo>
                    <a:pt x="1076071" y="2582164"/>
                  </a:lnTo>
                  <a:lnTo>
                    <a:pt x="1077722" y="2582164"/>
                  </a:lnTo>
                  <a:lnTo>
                    <a:pt x="1077722" y="2577465"/>
                  </a:lnTo>
                  <a:lnTo>
                    <a:pt x="1090422" y="2577465"/>
                  </a:lnTo>
                  <a:lnTo>
                    <a:pt x="1090422" y="2574290"/>
                  </a:lnTo>
                  <a:lnTo>
                    <a:pt x="1091946" y="2574290"/>
                  </a:lnTo>
                  <a:lnTo>
                    <a:pt x="1091946" y="2571115"/>
                  </a:lnTo>
                  <a:lnTo>
                    <a:pt x="1098296" y="2571115"/>
                  </a:lnTo>
                  <a:lnTo>
                    <a:pt x="1098296" y="2567940"/>
                  </a:lnTo>
                  <a:lnTo>
                    <a:pt x="1109472" y="2567940"/>
                  </a:lnTo>
                  <a:lnTo>
                    <a:pt x="1109472" y="2564765"/>
                  </a:lnTo>
                  <a:lnTo>
                    <a:pt x="1112647" y="2564765"/>
                  </a:lnTo>
                  <a:lnTo>
                    <a:pt x="1112647" y="2561590"/>
                  </a:lnTo>
                  <a:lnTo>
                    <a:pt x="1114171" y="2561590"/>
                  </a:lnTo>
                  <a:lnTo>
                    <a:pt x="1114171" y="2558415"/>
                  </a:lnTo>
                  <a:lnTo>
                    <a:pt x="1118997" y="2558415"/>
                  </a:lnTo>
                  <a:lnTo>
                    <a:pt x="1118997" y="2555240"/>
                  </a:lnTo>
                  <a:lnTo>
                    <a:pt x="1118997" y="2552065"/>
                  </a:lnTo>
                  <a:lnTo>
                    <a:pt x="1126871" y="2552065"/>
                  </a:lnTo>
                  <a:lnTo>
                    <a:pt x="1126871" y="2548890"/>
                  </a:lnTo>
                  <a:lnTo>
                    <a:pt x="1141222" y="2548890"/>
                  </a:lnTo>
                  <a:lnTo>
                    <a:pt x="1141222" y="2545715"/>
                  </a:lnTo>
                  <a:lnTo>
                    <a:pt x="1147572" y="2545715"/>
                  </a:lnTo>
                  <a:lnTo>
                    <a:pt x="1147572" y="2541016"/>
                  </a:lnTo>
                  <a:lnTo>
                    <a:pt x="1149096" y="2541016"/>
                  </a:lnTo>
                  <a:lnTo>
                    <a:pt x="1149096" y="2537841"/>
                  </a:lnTo>
                  <a:lnTo>
                    <a:pt x="1152271" y="2537841"/>
                  </a:lnTo>
                  <a:lnTo>
                    <a:pt x="1152271" y="2534666"/>
                  </a:lnTo>
                  <a:lnTo>
                    <a:pt x="1152271" y="2531491"/>
                  </a:lnTo>
                  <a:lnTo>
                    <a:pt x="1153922" y="2531491"/>
                  </a:lnTo>
                  <a:lnTo>
                    <a:pt x="1153922" y="2528316"/>
                  </a:lnTo>
                  <a:lnTo>
                    <a:pt x="1160272" y="2528316"/>
                  </a:lnTo>
                  <a:lnTo>
                    <a:pt x="1160272" y="2525141"/>
                  </a:lnTo>
                  <a:lnTo>
                    <a:pt x="1164971" y="2525141"/>
                  </a:lnTo>
                  <a:lnTo>
                    <a:pt x="1164971" y="2521966"/>
                  </a:lnTo>
                  <a:lnTo>
                    <a:pt x="1164971" y="2518791"/>
                  </a:lnTo>
                  <a:lnTo>
                    <a:pt x="1169797" y="2518791"/>
                  </a:lnTo>
                  <a:lnTo>
                    <a:pt x="1169797" y="2515616"/>
                  </a:lnTo>
                  <a:lnTo>
                    <a:pt x="1172972" y="2515616"/>
                  </a:lnTo>
                  <a:lnTo>
                    <a:pt x="1172972" y="2512441"/>
                  </a:lnTo>
                  <a:lnTo>
                    <a:pt x="1174496" y="2512441"/>
                  </a:lnTo>
                  <a:lnTo>
                    <a:pt x="1174496" y="2507615"/>
                  </a:lnTo>
                  <a:lnTo>
                    <a:pt x="1177671" y="2507615"/>
                  </a:lnTo>
                  <a:lnTo>
                    <a:pt x="1177671" y="2504440"/>
                  </a:lnTo>
                  <a:lnTo>
                    <a:pt x="1177671" y="2501265"/>
                  </a:lnTo>
                  <a:lnTo>
                    <a:pt x="1184021" y="2501265"/>
                  </a:lnTo>
                  <a:lnTo>
                    <a:pt x="1184021" y="2498090"/>
                  </a:lnTo>
                  <a:lnTo>
                    <a:pt x="1185672" y="2498090"/>
                  </a:lnTo>
                  <a:lnTo>
                    <a:pt x="1185672" y="2494915"/>
                  </a:lnTo>
                  <a:lnTo>
                    <a:pt x="1188847" y="2494915"/>
                  </a:lnTo>
                  <a:lnTo>
                    <a:pt x="1188847" y="2491740"/>
                  </a:lnTo>
                  <a:lnTo>
                    <a:pt x="1193546" y="2491740"/>
                  </a:lnTo>
                  <a:lnTo>
                    <a:pt x="1193546" y="2488565"/>
                  </a:lnTo>
                  <a:lnTo>
                    <a:pt x="1204722" y="2488565"/>
                  </a:lnTo>
                  <a:lnTo>
                    <a:pt x="1204722" y="2485390"/>
                  </a:lnTo>
                  <a:lnTo>
                    <a:pt x="1204722" y="2482215"/>
                  </a:lnTo>
                  <a:lnTo>
                    <a:pt x="1204722" y="2479040"/>
                  </a:lnTo>
                  <a:lnTo>
                    <a:pt x="1206246" y="2479040"/>
                  </a:lnTo>
                  <a:lnTo>
                    <a:pt x="1206246" y="2474341"/>
                  </a:lnTo>
                  <a:lnTo>
                    <a:pt x="1214247" y="2474341"/>
                  </a:lnTo>
                  <a:lnTo>
                    <a:pt x="1214247" y="2471166"/>
                  </a:lnTo>
                  <a:lnTo>
                    <a:pt x="1217422" y="2471166"/>
                  </a:lnTo>
                  <a:lnTo>
                    <a:pt x="1217422" y="2467991"/>
                  </a:lnTo>
                  <a:lnTo>
                    <a:pt x="1218946" y="2467991"/>
                  </a:lnTo>
                  <a:lnTo>
                    <a:pt x="1218946" y="2464816"/>
                  </a:lnTo>
                  <a:lnTo>
                    <a:pt x="1223772" y="2464816"/>
                  </a:lnTo>
                  <a:lnTo>
                    <a:pt x="1223772" y="2461641"/>
                  </a:lnTo>
                  <a:lnTo>
                    <a:pt x="1223772" y="2458466"/>
                  </a:lnTo>
                  <a:lnTo>
                    <a:pt x="1223772" y="2455291"/>
                  </a:lnTo>
                  <a:lnTo>
                    <a:pt x="1226947" y="2455291"/>
                  </a:lnTo>
                  <a:lnTo>
                    <a:pt x="1226947" y="2452116"/>
                  </a:lnTo>
                  <a:lnTo>
                    <a:pt x="1230122" y="2452116"/>
                  </a:lnTo>
                  <a:lnTo>
                    <a:pt x="1230122" y="2448941"/>
                  </a:lnTo>
                  <a:lnTo>
                    <a:pt x="1230122" y="2445766"/>
                  </a:lnTo>
                  <a:lnTo>
                    <a:pt x="1231646" y="2445766"/>
                  </a:lnTo>
                  <a:lnTo>
                    <a:pt x="1231646" y="2440940"/>
                  </a:lnTo>
                  <a:lnTo>
                    <a:pt x="1231646" y="2437765"/>
                  </a:lnTo>
                  <a:lnTo>
                    <a:pt x="1234821" y="2437765"/>
                  </a:lnTo>
                  <a:lnTo>
                    <a:pt x="1234821" y="2434590"/>
                  </a:lnTo>
                  <a:lnTo>
                    <a:pt x="1241171" y="2434590"/>
                  </a:lnTo>
                  <a:lnTo>
                    <a:pt x="1241171" y="2431415"/>
                  </a:lnTo>
                  <a:lnTo>
                    <a:pt x="1245997" y="2431415"/>
                  </a:lnTo>
                  <a:lnTo>
                    <a:pt x="1245997" y="2428240"/>
                  </a:lnTo>
                  <a:lnTo>
                    <a:pt x="1250696" y="2428240"/>
                  </a:lnTo>
                  <a:lnTo>
                    <a:pt x="1250696" y="2425065"/>
                  </a:lnTo>
                  <a:lnTo>
                    <a:pt x="1253871" y="2425065"/>
                  </a:lnTo>
                  <a:lnTo>
                    <a:pt x="1253871" y="2421890"/>
                  </a:lnTo>
                  <a:lnTo>
                    <a:pt x="1266571" y="2421890"/>
                  </a:lnTo>
                  <a:lnTo>
                    <a:pt x="1266571" y="2418715"/>
                  </a:lnTo>
                  <a:lnTo>
                    <a:pt x="1268222" y="2418715"/>
                  </a:lnTo>
                  <a:lnTo>
                    <a:pt x="1268222" y="2415540"/>
                  </a:lnTo>
                  <a:lnTo>
                    <a:pt x="1269746" y="2415540"/>
                  </a:lnTo>
                  <a:lnTo>
                    <a:pt x="1269746" y="2412365"/>
                  </a:lnTo>
                  <a:lnTo>
                    <a:pt x="1271397" y="2412365"/>
                  </a:lnTo>
                  <a:lnTo>
                    <a:pt x="1271397" y="2409190"/>
                  </a:lnTo>
                  <a:lnTo>
                    <a:pt x="1272921" y="2409190"/>
                  </a:lnTo>
                  <a:lnTo>
                    <a:pt x="1272921" y="2404491"/>
                  </a:lnTo>
                  <a:lnTo>
                    <a:pt x="1280922" y="2404491"/>
                  </a:lnTo>
                  <a:lnTo>
                    <a:pt x="1280922" y="2401316"/>
                  </a:lnTo>
                  <a:lnTo>
                    <a:pt x="1291971" y="2401316"/>
                  </a:lnTo>
                  <a:lnTo>
                    <a:pt x="1291971" y="2398141"/>
                  </a:lnTo>
                  <a:lnTo>
                    <a:pt x="1295146" y="2398141"/>
                  </a:lnTo>
                  <a:lnTo>
                    <a:pt x="1295146" y="2394966"/>
                  </a:lnTo>
                  <a:lnTo>
                    <a:pt x="1299972" y="2394966"/>
                  </a:lnTo>
                  <a:lnTo>
                    <a:pt x="1299972" y="2391791"/>
                  </a:lnTo>
                  <a:lnTo>
                    <a:pt x="1314196" y="2391791"/>
                  </a:lnTo>
                  <a:lnTo>
                    <a:pt x="1314196" y="2388616"/>
                  </a:lnTo>
                  <a:lnTo>
                    <a:pt x="1334897" y="2388616"/>
                  </a:lnTo>
                  <a:lnTo>
                    <a:pt x="1334897" y="2385441"/>
                  </a:lnTo>
                  <a:lnTo>
                    <a:pt x="1339596" y="2385441"/>
                  </a:lnTo>
                  <a:lnTo>
                    <a:pt x="1339596" y="2382266"/>
                  </a:lnTo>
                  <a:lnTo>
                    <a:pt x="1341247" y="2382266"/>
                  </a:lnTo>
                  <a:lnTo>
                    <a:pt x="1341247" y="2379091"/>
                  </a:lnTo>
                  <a:lnTo>
                    <a:pt x="1342771" y="2379091"/>
                  </a:lnTo>
                  <a:lnTo>
                    <a:pt x="1342771" y="2375916"/>
                  </a:lnTo>
                  <a:lnTo>
                    <a:pt x="1347597" y="2375916"/>
                  </a:lnTo>
                  <a:lnTo>
                    <a:pt x="1347597" y="2371090"/>
                  </a:lnTo>
                  <a:lnTo>
                    <a:pt x="1350772" y="2371090"/>
                  </a:lnTo>
                  <a:lnTo>
                    <a:pt x="1350772" y="2367915"/>
                  </a:lnTo>
                  <a:lnTo>
                    <a:pt x="1353947" y="2367915"/>
                  </a:lnTo>
                  <a:lnTo>
                    <a:pt x="1353947" y="2364740"/>
                  </a:lnTo>
                  <a:lnTo>
                    <a:pt x="1358646" y="2364740"/>
                  </a:lnTo>
                  <a:lnTo>
                    <a:pt x="1358646" y="2361565"/>
                  </a:lnTo>
                  <a:lnTo>
                    <a:pt x="1358646" y="2358390"/>
                  </a:lnTo>
                  <a:lnTo>
                    <a:pt x="1361821" y="2358390"/>
                  </a:lnTo>
                  <a:lnTo>
                    <a:pt x="1361821" y="2355215"/>
                  </a:lnTo>
                  <a:lnTo>
                    <a:pt x="1361821" y="2352040"/>
                  </a:lnTo>
                  <a:lnTo>
                    <a:pt x="1366647" y="2352040"/>
                  </a:lnTo>
                  <a:lnTo>
                    <a:pt x="1366647" y="2348865"/>
                  </a:lnTo>
                  <a:lnTo>
                    <a:pt x="1371346" y="2348865"/>
                  </a:lnTo>
                  <a:lnTo>
                    <a:pt x="1371346" y="2345690"/>
                  </a:lnTo>
                  <a:lnTo>
                    <a:pt x="1376172" y="2345690"/>
                  </a:lnTo>
                  <a:lnTo>
                    <a:pt x="1376172" y="2342515"/>
                  </a:lnTo>
                  <a:lnTo>
                    <a:pt x="1379347" y="2342515"/>
                  </a:lnTo>
                  <a:lnTo>
                    <a:pt x="1379347" y="2337816"/>
                  </a:lnTo>
                  <a:lnTo>
                    <a:pt x="1387221" y="2337816"/>
                  </a:lnTo>
                  <a:lnTo>
                    <a:pt x="1387221" y="2334641"/>
                  </a:lnTo>
                  <a:lnTo>
                    <a:pt x="1398397" y="2334641"/>
                  </a:lnTo>
                  <a:lnTo>
                    <a:pt x="1398397" y="2331466"/>
                  </a:lnTo>
                  <a:lnTo>
                    <a:pt x="1401572" y="2331466"/>
                  </a:lnTo>
                  <a:lnTo>
                    <a:pt x="1401572" y="2328291"/>
                  </a:lnTo>
                  <a:lnTo>
                    <a:pt x="1406271" y="2328291"/>
                  </a:lnTo>
                  <a:lnTo>
                    <a:pt x="1406271" y="2325116"/>
                  </a:lnTo>
                  <a:lnTo>
                    <a:pt x="1411097" y="2325116"/>
                  </a:lnTo>
                  <a:lnTo>
                    <a:pt x="1411097" y="2321941"/>
                  </a:lnTo>
                  <a:lnTo>
                    <a:pt x="1412621" y="2321941"/>
                  </a:lnTo>
                  <a:lnTo>
                    <a:pt x="1412621" y="2318766"/>
                  </a:lnTo>
                  <a:lnTo>
                    <a:pt x="1414272" y="2318766"/>
                  </a:lnTo>
                  <a:lnTo>
                    <a:pt x="1414272" y="2315591"/>
                  </a:lnTo>
                  <a:lnTo>
                    <a:pt x="1417447" y="2315591"/>
                  </a:lnTo>
                  <a:lnTo>
                    <a:pt x="1417447" y="2312416"/>
                  </a:lnTo>
                  <a:lnTo>
                    <a:pt x="1420622" y="2312416"/>
                  </a:lnTo>
                  <a:lnTo>
                    <a:pt x="1420622" y="2309241"/>
                  </a:lnTo>
                  <a:lnTo>
                    <a:pt x="1422146" y="2309241"/>
                  </a:lnTo>
                  <a:lnTo>
                    <a:pt x="1422146" y="2306066"/>
                  </a:lnTo>
                  <a:lnTo>
                    <a:pt x="1430020" y="2306066"/>
                  </a:lnTo>
                  <a:lnTo>
                    <a:pt x="1430020" y="2301240"/>
                  </a:lnTo>
                  <a:lnTo>
                    <a:pt x="1430020" y="2298065"/>
                  </a:lnTo>
                  <a:lnTo>
                    <a:pt x="1431671" y="2298065"/>
                  </a:lnTo>
                  <a:lnTo>
                    <a:pt x="1431671" y="2294890"/>
                  </a:lnTo>
                  <a:lnTo>
                    <a:pt x="1441196" y="2294890"/>
                  </a:lnTo>
                  <a:lnTo>
                    <a:pt x="1441196" y="2291715"/>
                  </a:lnTo>
                  <a:lnTo>
                    <a:pt x="1444371" y="2291715"/>
                  </a:lnTo>
                  <a:lnTo>
                    <a:pt x="1444371" y="2288667"/>
                  </a:lnTo>
                  <a:lnTo>
                    <a:pt x="1444371" y="2285492"/>
                  </a:lnTo>
                  <a:lnTo>
                    <a:pt x="1445895" y="2285492"/>
                  </a:lnTo>
                  <a:lnTo>
                    <a:pt x="1445895" y="2282317"/>
                  </a:lnTo>
                  <a:lnTo>
                    <a:pt x="1449070" y="2282317"/>
                  </a:lnTo>
                  <a:lnTo>
                    <a:pt x="1449070" y="2279142"/>
                  </a:lnTo>
                  <a:lnTo>
                    <a:pt x="1450721" y="2279142"/>
                  </a:lnTo>
                  <a:lnTo>
                    <a:pt x="1450721" y="2275967"/>
                  </a:lnTo>
                  <a:lnTo>
                    <a:pt x="1452245" y="2275967"/>
                  </a:lnTo>
                  <a:lnTo>
                    <a:pt x="1452245" y="2271141"/>
                  </a:lnTo>
                  <a:lnTo>
                    <a:pt x="1453896" y="2271141"/>
                  </a:lnTo>
                  <a:lnTo>
                    <a:pt x="1453896" y="2267966"/>
                  </a:lnTo>
                  <a:lnTo>
                    <a:pt x="1457071" y="2267966"/>
                  </a:lnTo>
                  <a:lnTo>
                    <a:pt x="1457071" y="2264791"/>
                  </a:lnTo>
                  <a:lnTo>
                    <a:pt x="1457071" y="2261616"/>
                  </a:lnTo>
                  <a:lnTo>
                    <a:pt x="1458595" y="2261616"/>
                  </a:lnTo>
                  <a:lnTo>
                    <a:pt x="1458595" y="2258441"/>
                  </a:lnTo>
                  <a:lnTo>
                    <a:pt x="1463421" y="2258441"/>
                  </a:lnTo>
                  <a:lnTo>
                    <a:pt x="1463421" y="2255266"/>
                  </a:lnTo>
                  <a:lnTo>
                    <a:pt x="1466596" y="2255266"/>
                  </a:lnTo>
                  <a:lnTo>
                    <a:pt x="1466596" y="2252091"/>
                  </a:lnTo>
                  <a:lnTo>
                    <a:pt x="1466596" y="2248916"/>
                  </a:lnTo>
                  <a:lnTo>
                    <a:pt x="1469771" y="2248916"/>
                  </a:lnTo>
                  <a:lnTo>
                    <a:pt x="1469771" y="2245741"/>
                  </a:lnTo>
                  <a:lnTo>
                    <a:pt x="1471295" y="2245741"/>
                  </a:lnTo>
                  <a:lnTo>
                    <a:pt x="1471295" y="2242566"/>
                  </a:lnTo>
                  <a:lnTo>
                    <a:pt x="1472946" y="2242566"/>
                  </a:lnTo>
                  <a:lnTo>
                    <a:pt x="1472946" y="2239391"/>
                  </a:lnTo>
                  <a:lnTo>
                    <a:pt x="1472946" y="2234692"/>
                  </a:lnTo>
                  <a:lnTo>
                    <a:pt x="1472946" y="2231517"/>
                  </a:lnTo>
                  <a:lnTo>
                    <a:pt x="1474470" y="2231517"/>
                  </a:lnTo>
                  <a:lnTo>
                    <a:pt x="1474470" y="2228342"/>
                  </a:lnTo>
                  <a:lnTo>
                    <a:pt x="1477645" y="2228342"/>
                  </a:lnTo>
                  <a:lnTo>
                    <a:pt x="1477645" y="2225167"/>
                  </a:lnTo>
                  <a:lnTo>
                    <a:pt x="1479296" y="2225167"/>
                  </a:lnTo>
                  <a:lnTo>
                    <a:pt x="1479296" y="2221992"/>
                  </a:lnTo>
                  <a:lnTo>
                    <a:pt x="1480820" y="2221992"/>
                  </a:lnTo>
                  <a:lnTo>
                    <a:pt x="1480820" y="2218817"/>
                  </a:lnTo>
                  <a:lnTo>
                    <a:pt x="1482471" y="2218817"/>
                  </a:lnTo>
                  <a:lnTo>
                    <a:pt x="1482471" y="2215642"/>
                  </a:lnTo>
                  <a:lnTo>
                    <a:pt x="1482471" y="2212467"/>
                  </a:lnTo>
                  <a:lnTo>
                    <a:pt x="1483995" y="2212467"/>
                  </a:lnTo>
                  <a:lnTo>
                    <a:pt x="1483995" y="2209292"/>
                  </a:lnTo>
                  <a:lnTo>
                    <a:pt x="1483995" y="2204466"/>
                  </a:lnTo>
                  <a:lnTo>
                    <a:pt x="1485646" y="2204466"/>
                  </a:lnTo>
                  <a:lnTo>
                    <a:pt x="1485646" y="2201291"/>
                  </a:lnTo>
                  <a:lnTo>
                    <a:pt x="1490345" y="2201291"/>
                  </a:lnTo>
                  <a:lnTo>
                    <a:pt x="1490345" y="2198116"/>
                  </a:lnTo>
                  <a:lnTo>
                    <a:pt x="1490345" y="2194941"/>
                  </a:lnTo>
                  <a:lnTo>
                    <a:pt x="1491996" y="2194941"/>
                  </a:lnTo>
                  <a:lnTo>
                    <a:pt x="1491996" y="2191766"/>
                  </a:lnTo>
                  <a:lnTo>
                    <a:pt x="1491996" y="2188591"/>
                  </a:lnTo>
                  <a:lnTo>
                    <a:pt x="1493520" y="2188591"/>
                  </a:lnTo>
                  <a:lnTo>
                    <a:pt x="1493520" y="2185416"/>
                  </a:lnTo>
                  <a:lnTo>
                    <a:pt x="1493520" y="2182241"/>
                  </a:lnTo>
                  <a:lnTo>
                    <a:pt x="1495171" y="2182241"/>
                  </a:lnTo>
                  <a:lnTo>
                    <a:pt x="1495171" y="2168017"/>
                  </a:lnTo>
                  <a:lnTo>
                    <a:pt x="1498346" y="2168017"/>
                  </a:lnTo>
                  <a:lnTo>
                    <a:pt x="1498346" y="2164842"/>
                  </a:lnTo>
                  <a:lnTo>
                    <a:pt x="1499870" y="2164842"/>
                  </a:lnTo>
                  <a:lnTo>
                    <a:pt x="1499870" y="2161667"/>
                  </a:lnTo>
                  <a:lnTo>
                    <a:pt x="1504696" y="2161667"/>
                  </a:lnTo>
                  <a:lnTo>
                    <a:pt x="1504696" y="2158492"/>
                  </a:lnTo>
                  <a:lnTo>
                    <a:pt x="1504696" y="2158492"/>
                  </a:lnTo>
                  <a:lnTo>
                    <a:pt x="1504696" y="2142617"/>
                  </a:lnTo>
                  <a:lnTo>
                    <a:pt x="1506220" y="2142617"/>
                  </a:lnTo>
                  <a:lnTo>
                    <a:pt x="1506220" y="2139442"/>
                  </a:lnTo>
                  <a:lnTo>
                    <a:pt x="1507871" y="2139442"/>
                  </a:lnTo>
                  <a:lnTo>
                    <a:pt x="1507871" y="2136267"/>
                  </a:lnTo>
                  <a:lnTo>
                    <a:pt x="1507871" y="2131441"/>
                  </a:lnTo>
                  <a:lnTo>
                    <a:pt x="1507871" y="2128266"/>
                  </a:lnTo>
                  <a:lnTo>
                    <a:pt x="1509395" y="2128266"/>
                  </a:lnTo>
                  <a:lnTo>
                    <a:pt x="1509395" y="2125091"/>
                  </a:lnTo>
                  <a:lnTo>
                    <a:pt x="1511046" y="2125091"/>
                  </a:lnTo>
                  <a:lnTo>
                    <a:pt x="1511046" y="2121916"/>
                  </a:lnTo>
                  <a:lnTo>
                    <a:pt x="1511046" y="2118741"/>
                  </a:lnTo>
                  <a:lnTo>
                    <a:pt x="1512570" y="2118741"/>
                  </a:lnTo>
                  <a:lnTo>
                    <a:pt x="1512570" y="2109216"/>
                  </a:lnTo>
                  <a:lnTo>
                    <a:pt x="1514221" y="2109216"/>
                  </a:lnTo>
                  <a:lnTo>
                    <a:pt x="1514221" y="2106041"/>
                  </a:lnTo>
                  <a:lnTo>
                    <a:pt x="1515745" y="2106041"/>
                  </a:lnTo>
                  <a:lnTo>
                    <a:pt x="1515745" y="2101342"/>
                  </a:lnTo>
                  <a:lnTo>
                    <a:pt x="1515745" y="2098167"/>
                  </a:lnTo>
                  <a:lnTo>
                    <a:pt x="1515745" y="2094992"/>
                  </a:lnTo>
                  <a:lnTo>
                    <a:pt x="1517396" y="2094992"/>
                  </a:lnTo>
                  <a:lnTo>
                    <a:pt x="1517396" y="2091817"/>
                  </a:lnTo>
                  <a:lnTo>
                    <a:pt x="1517396" y="2088642"/>
                  </a:lnTo>
                  <a:lnTo>
                    <a:pt x="1518920" y="2088642"/>
                  </a:lnTo>
                  <a:lnTo>
                    <a:pt x="1518920" y="2079117"/>
                  </a:lnTo>
                  <a:lnTo>
                    <a:pt x="1520571" y="2079117"/>
                  </a:lnTo>
                  <a:lnTo>
                    <a:pt x="1520571" y="2075942"/>
                  </a:lnTo>
                  <a:lnTo>
                    <a:pt x="1520571" y="2072767"/>
                  </a:lnTo>
                  <a:lnTo>
                    <a:pt x="1522095" y="2072767"/>
                  </a:lnTo>
                  <a:lnTo>
                    <a:pt x="1522095" y="2058416"/>
                  </a:lnTo>
                  <a:lnTo>
                    <a:pt x="1525270" y="2058416"/>
                  </a:lnTo>
                  <a:lnTo>
                    <a:pt x="1525270" y="2055241"/>
                  </a:lnTo>
                  <a:lnTo>
                    <a:pt x="1525270" y="2052066"/>
                  </a:lnTo>
                  <a:lnTo>
                    <a:pt x="1526921" y="2052066"/>
                  </a:lnTo>
                  <a:lnTo>
                    <a:pt x="1526921" y="2048891"/>
                  </a:lnTo>
                  <a:lnTo>
                    <a:pt x="1528445" y="2048891"/>
                  </a:lnTo>
                  <a:lnTo>
                    <a:pt x="1528445" y="2045716"/>
                  </a:lnTo>
                  <a:lnTo>
                    <a:pt x="1530096" y="2045716"/>
                  </a:lnTo>
                  <a:lnTo>
                    <a:pt x="1530096" y="2042541"/>
                  </a:lnTo>
                  <a:lnTo>
                    <a:pt x="1530096" y="2039366"/>
                  </a:lnTo>
                  <a:lnTo>
                    <a:pt x="1530096" y="2034667"/>
                  </a:lnTo>
                  <a:lnTo>
                    <a:pt x="1531620" y="2034667"/>
                  </a:lnTo>
                  <a:lnTo>
                    <a:pt x="1531620" y="2021967"/>
                  </a:lnTo>
                  <a:lnTo>
                    <a:pt x="1533271" y="2021967"/>
                  </a:lnTo>
                  <a:lnTo>
                    <a:pt x="1533271" y="2009267"/>
                  </a:lnTo>
                  <a:lnTo>
                    <a:pt x="1534795" y="2009267"/>
                  </a:lnTo>
                  <a:lnTo>
                    <a:pt x="1534795" y="2006092"/>
                  </a:lnTo>
                  <a:lnTo>
                    <a:pt x="1534795" y="2002917"/>
                  </a:lnTo>
                  <a:lnTo>
                    <a:pt x="1536446" y="2002917"/>
                  </a:lnTo>
                  <a:lnTo>
                    <a:pt x="1536446" y="1998218"/>
                  </a:lnTo>
                  <a:lnTo>
                    <a:pt x="1537970" y="1998218"/>
                  </a:lnTo>
                  <a:lnTo>
                    <a:pt x="1537970" y="1995043"/>
                  </a:lnTo>
                  <a:lnTo>
                    <a:pt x="1537970" y="1991868"/>
                  </a:lnTo>
                  <a:lnTo>
                    <a:pt x="1537970" y="1988693"/>
                  </a:lnTo>
                  <a:lnTo>
                    <a:pt x="1539621" y="1988693"/>
                  </a:lnTo>
                  <a:lnTo>
                    <a:pt x="1539621" y="1985518"/>
                  </a:lnTo>
                  <a:lnTo>
                    <a:pt x="1539621" y="1982343"/>
                  </a:lnTo>
                  <a:lnTo>
                    <a:pt x="1542796" y="1982343"/>
                  </a:lnTo>
                  <a:lnTo>
                    <a:pt x="1542796" y="1979168"/>
                  </a:lnTo>
                  <a:lnTo>
                    <a:pt x="1542796" y="1975993"/>
                  </a:lnTo>
                  <a:lnTo>
                    <a:pt x="1544320" y="1975993"/>
                  </a:lnTo>
                  <a:lnTo>
                    <a:pt x="1544320" y="1964817"/>
                  </a:lnTo>
                  <a:lnTo>
                    <a:pt x="1545971" y="1964817"/>
                  </a:lnTo>
                  <a:lnTo>
                    <a:pt x="1545971" y="1961642"/>
                  </a:lnTo>
                  <a:lnTo>
                    <a:pt x="1545971" y="1958467"/>
                  </a:lnTo>
                  <a:lnTo>
                    <a:pt x="1547495" y="1958467"/>
                  </a:lnTo>
                  <a:lnTo>
                    <a:pt x="1547495" y="1955292"/>
                  </a:lnTo>
                  <a:lnTo>
                    <a:pt x="1549146" y="1955292"/>
                  </a:lnTo>
                  <a:lnTo>
                    <a:pt x="1549146" y="1952117"/>
                  </a:lnTo>
                  <a:lnTo>
                    <a:pt x="1553845" y="1952117"/>
                  </a:lnTo>
                  <a:lnTo>
                    <a:pt x="1553845" y="1948942"/>
                  </a:lnTo>
                  <a:lnTo>
                    <a:pt x="1553845" y="1945767"/>
                  </a:lnTo>
                  <a:lnTo>
                    <a:pt x="1557020" y="1945767"/>
                  </a:lnTo>
                  <a:lnTo>
                    <a:pt x="1557020" y="1942592"/>
                  </a:lnTo>
                  <a:lnTo>
                    <a:pt x="1557020" y="1939417"/>
                  </a:lnTo>
                  <a:lnTo>
                    <a:pt x="1558671" y="1939417"/>
                  </a:lnTo>
                  <a:lnTo>
                    <a:pt x="1558671" y="1936242"/>
                  </a:lnTo>
                  <a:lnTo>
                    <a:pt x="1560195" y="1936242"/>
                  </a:lnTo>
                  <a:lnTo>
                    <a:pt x="1560195" y="1931543"/>
                  </a:lnTo>
                  <a:lnTo>
                    <a:pt x="1560195" y="1928368"/>
                  </a:lnTo>
                  <a:lnTo>
                    <a:pt x="1561846" y="1928368"/>
                  </a:lnTo>
                  <a:lnTo>
                    <a:pt x="1561846" y="1925193"/>
                  </a:lnTo>
                  <a:lnTo>
                    <a:pt x="1561846" y="1922018"/>
                  </a:lnTo>
                  <a:lnTo>
                    <a:pt x="1563370" y="1922018"/>
                  </a:lnTo>
                  <a:lnTo>
                    <a:pt x="1563370" y="1912493"/>
                  </a:lnTo>
                  <a:lnTo>
                    <a:pt x="1565021" y="1912493"/>
                  </a:lnTo>
                  <a:lnTo>
                    <a:pt x="1565021" y="1909318"/>
                  </a:lnTo>
                  <a:lnTo>
                    <a:pt x="1566545" y="1909318"/>
                  </a:lnTo>
                  <a:lnTo>
                    <a:pt x="1566545" y="1906143"/>
                  </a:lnTo>
                  <a:lnTo>
                    <a:pt x="1566545" y="1902968"/>
                  </a:lnTo>
                  <a:lnTo>
                    <a:pt x="1566545" y="1898142"/>
                  </a:lnTo>
                  <a:lnTo>
                    <a:pt x="1568196" y="1898142"/>
                  </a:lnTo>
                  <a:lnTo>
                    <a:pt x="1568196" y="1894967"/>
                  </a:lnTo>
                  <a:lnTo>
                    <a:pt x="1569720" y="1894967"/>
                  </a:lnTo>
                  <a:lnTo>
                    <a:pt x="1569720" y="1891792"/>
                  </a:lnTo>
                  <a:lnTo>
                    <a:pt x="1569720" y="1888617"/>
                  </a:lnTo>
                  <a:lnTo>
                    <a:pt x="1571371" y="1888617"/>
                  </a:lnTo>
                  <a:lnTo>
                    <a:pt x="1571371" y="1885442"/>
                  </a:lnTo>
                  <a:lnTo>
                    <a:pt x="1571371" y="1882267"/>
                  </a:lnTo>
                  <a:lnTo>
                    <a:pt x="1572895" y="1882267"/>
                  </a:lnTo>
                  <a:lnTo>
                    <a:pt x="1572895" y="1879092"/>
                  </a:lnTo>
                  <a:lnTo>
                    <a:pt x="1574546" y="1879092"/>
                  </a:lnTo>
                  <a:lnTo>
                    <a:pt x="1574546" y="1875917"/>
                  </a:lnTo>
                  <a:lnTo>
                    <a:pt x="1574546" y="1872742"/>
                  </a:lnTo>
                  <a:lnTo>
                    <a:pt x="1576070" y="1872742"/>
                  </a:lnTo>
                  <a:lnTo>
                    <a:pt x="1576070" y="1861693"/>
                  </a:lnTo>
                  <a:lnTo>
                    <a:pt x="1577721" y="1861693"/>
                  </a:lnTo>
                  <a:lnTo>
                    <a:pt x="1577721" y="1845818"/>
                  </a:lnTo>
                  <a:lnTo>
                    <a:pt x="1579245" y="1845818"/>
                  </a:lnTo>
                  <a:lnTo>
                    <a:pt x="1579245" y="1842643"/>
                  </a:lnTo>
                  <a:lnTo>
                    <a:pt x="1580896" y="1842643"/>
                  </a:lnTo>
                  <a:lnTo>
                    <a:pt x="1580896" y="1839468"/>
                  </a:lnTo>
                  <a:lnTo>
                    <a:pt x="1582420" y="1839468"/>
                  </a:lnTo>
                  <a:lnTo>
                    <a:pt x="1582420" y="1836293"/>
                  </a:lnTo>
                  <a:lnTo>
                    <a:pt x="1582420" y="1833118"/>
                  </a:lnTo>
                  <a:lnTo>
                    <a:pt x="1584071" y="1833118"/>
                  </a:lnTo>
                  <a:lnTo>
                    <a:pt x="1584071" y="1828292"/>
                  </a:lnTo>
                  <a:lnTo>
                    <a:pt x="1584071" y="1825117"/>
                  </a:lnTo>
                  <a:lnTo>
                    <a:pt x="1584071" y="1821942"/>
                  </a:lnTo>
                  <a:lnTo>
                    <a:pt x="1585595" y="1821942"/>
                  </a:lnTo>
                  <a:lnTo>
                    <a:pt x="1585595" y="1809242"/>
                  </a:lnTo>
                  <a:lnTo>
                    <a:pt x="1587246" y="1809242"/>
                  </a:lnTo>
                  <a:lnTo>
                    <a:pt x="1587246" y="1806067"/>
                  </a:lnTo>
                  <a:lnTo>
                    <a:pt x="1588770" y="1806067"/>
                  </a:lnTo>
                  <a:lnTo>
                    <a:pt x="1588770" y="1802892"/>
                  </a:lnTo>
                  <a:lnTo>
                    <a:pt x="1588770" y="1799717"/>
                  </a:lnTo>
                  <a:lnTo>
                    <a:pt x="1588770" y="1795018"/>
                  </a:lnTo>
                  <a:lnTo>
                    <a:pt x="1588770" y="1791843"/>
                  </a:lnTo>
                  <a:lnTo>
                    <a:pt x="1590421" y="1791843"/>
                  </a:lnTo>
                  <a:lnTo>
                    <a:pt x="1590421" y="1788668"/>
                  </a:lnTo>
                  <a:lnTo>
                    <a:pt x="1590421" y="1785493"/>
                  </a:lnTo>
                  <a:lnTo>
                    <a:pt x="1593596" y="1785493"/>
                  </a:lnTo>
                  <a:lnTo>
                    <a:pt x="1593596" y="1782318"/>
                  </a:lnTo>
                  <a:lnTo>
                    <a:pt x="1593596" y="1779143"/>
                  </a:lnTo>
                  <a:lnTo>
                    <a:pt x="1595120" y="1779143"/>
                  </a:lnTo>
                  <a:lnTo>
                    <a:pt x="1595120" y="1766443"/>
                  </a:lnTo>
                  <a:lnTo>
                    <a:pt x="1596771" y="1766443"/>
                  </a:lnTo>
                  <a:lnTo>
                    <a:pt x="1596771" y="1755394"/>
                  </a:lnTo>
                  <a:lnTo>
                    <a:pt x="1598295" y="1755394"/>
                  </a:lnTo>
                  <a:lnTo>
                    <a:pt x="1598295" y="1739519"/>
                  </a:lnTo>
                  <a:lnTo>
                    <a:pt x="1599946" y="1739519"/>
                  </a:lnTo>
                  <a:lnTo>
                    <a:pt x="1599946" y="1736344"/>
                  </a:lnTo>
                  <a:lnTo>
                    <a:pt x="1603121" y="1736344"/>
                  </a:lnTo>
                  <a:lnTo>
                    <a:pt x="1603121" y="1733169"/>
                  </a:lnTo>
                  <a:lnTo>
                    <a:pt x="1603121" y="1728343"/>
                  </a:lnTo>
                  <a:lnTo>
                    <a:pt x="1603121" y="1725168"/>
                  </a:lnTo>
                  <a:lnTo>
                    <a:pt x="1603121" y="1721993"/>
                  </a:lnTo>
                  <a:lnTo>
                    <a:pt x="1604645" y="1721993"/>
                  </a:lnTo>
                  <a:lnTo>
                    <a:pt x="1604645" y="1712468"/>
                  </a:lnTo>
                  <a:lnTo>
                    <a:pt x="1606296" y="1712468"/>
                  </a:lnTo>
                  <a:lnTo>
                    <a:pt x="1606296" y="1709293"/>
                  </a:lnTo>
                  <a:lnTo>
                    <a:pt x="1607820" y="1709293"/>
                  </a:lnTo>
                  <a:lnTo>
                    <a:pt x="1607820" y="1706118"/>
                  </a:lnTo>
                  <a:lnTo>
                    <a:pt x="1607820" y="1702943"/>
                  </a:lnTo>
                  <a:lnTo>
                    <a:pt x="1607820" y="1699768"/>
                  </a:lnTo>
                  <a:lnTo>
                    <a:pt x="1607820" y="1696593"/>
                  </a:lnTo>
                  <a:lnTo>
                    <a:pt x="1609471" y="1696593"/>
                  </a:lnTo>
                  <a:lnTo>
                    <a:pt x="1609471" y="1685544"/>
                  </a:lnTo>
                  <a:lnTo>
                    <a:pt x="1610995" y="1685544"/>
                  </a:lnTo>
                  <a:lnTo>
                    <a:pt x="1610995" y="1676019"/>
                  </a:lnTo>
                  <a:lnTo>
                    <a:pt x="1612646" y="1676019"/>
                  </a:lnTo>
                  <a:lnTo>
                    <a:pt x="1612646" y="1658493"/>
                  </a:lnTo>
                  <a:lnTo>
                    <a:pt x="1615821" y="1658493"/>
                  </a:lnTo>
                  <a:lnTo>
                    <a:pt x="1615821" y="1655318"/>
                  </a:lnTo>
                  <a:lnTo>
                    <a:pt x="1615821" y="1652143"/>
                  </a:lnTo>
                  <a:lnTo>
                    <a:pt x="1617345" y="1652143"/>
                  </a:lnTo>
                  <a:lnTo>
                    <a:pt x="1617345" y="1648968"/>
                  </a:lnTo>
                  <a:lnTo>
                    <a:pt x="1617345" y="1645793"/>
                  </a:lnTo>
                  <a:lnTo>
                    <a:pt x="1618996" y="1645793"/>
                  </a:lnTo>
                  <a:lnTo>
                    <a:pt x="1618996" y="1642618"/>
                  </a:lnTo>
                  <a:lnTo>
                    <a:pt x="1620520" y="1642618"/>
                  </a:lnTo>
                  <a:lnTo>
                    <a:pt x="1620520" y="1639443"/>
                  </a:lnTo>
                  <a:lnTo>
                    <a:pt x="1620520" y="1636268"/>
                  </a:lnTo>
                  <a:lnTo>
                    <a:pt x="1620520" y="1633093"/>
                  </a:lnTo>
                  <a:lnTo>
                    <a:pt x="1620520" y="1629918"/>
                  </a:lnTo>
                  <a:lnTo>
                    <a:pt x="1622171" y="1629918"/>
                  </a:lnTo>
                  <a:lnTo>
                    <a:pt x="1622171" y="1618869"/>
                  </a:lnTo>
                  <a:lnTo>
                    <a:pt x="1623695" y="1618869"/>
                  </a:lnTo>
                  <a:lnTo>
                    <a:pt x="1623695" y="1615694"/>
                  </a:lnTo>
                  <a:lnTo>
                    <a:pt x="1625346" y="1615694"/>
                  </a:lnTo>
                  <a:lnTo>
                    <a:pt x="1625346" y="1612519"/>
                  </a:lnTo>
                  <a:lnTo>
                    <a:pt x="1626870" y="1612519"/>
                  </a:lnTo>
                  <a:lnTo>
                    <a:pt x="1626870" y="1609344"/>
                  </a:lnTo>
                  <a:lnTo>
                    <a:pt x="1626870" y="1609344"/>
                  </a:lnTo>
                  <a:lnTo>
                    <a:pt x="1626870" y="1596644"/>
                  </a:lnTo>
                  <a:lnTo>
                    <a:pt x="1628521" y="1596644"/>
                  </a:lnTo>
                  <a:lnTo>
                    <a:pt x="1628521" y="1593469"/>
                  </a:lnTo>
                  <a:lnTo>
                    <a:pt x="1628521" y="1588643"/>
                  </a:lnTo>
                  <a:lnTo>
                    <a:pt x="1630045" y="1588643"/>
                  </a:lnTo>
                  <a:lnTo>
                    <a:pt x="1630045" y="1572768"/>
                  </a:lnTo>
                  <a:lnTo>
                    <a:pt x="1631696" y="1572768"/>
                  </a:lnTo>
                  <a:lnTo>
                    <a:pt x="1631696" y="1563243"/>
                  </a:lnTo>
                  <a:lnTo>
                    <a:pt x="1633220" y="1563243"/>
                  </a:lnTo>
                  <a:lnTo>
                    <a:pt x="1633220" y="1558544"/>
                  </a:lnTo>
                  <a:lnTo>
                    <a:pt x="1634871" y="1558544"/>
                  </a:lnTo>
                  <a:lnTo>
                    <a:pt x="1634871" y="1555369"/>
                  </a:lnTo>
                  <a:lnTo>
                    <a:pt x="1636395" y="1555369"/>
                  </a:lnTo>
                  <a:lnTo>
                    <a:pt x="1636395" y="1552194"/>
                  </a:lnTo>
                  <a:lnTo>
                    <a:pt x="1638046" y="1552194"/>
                  </a:lnTo>
                  <a:lnTo>
                    <a:pt x="1638046" y="1549019"/>
                  </a:lnTo>
                  <a:lnTo>
                    <a:pt x="1638046" y="1545844"/>
                  </a:lnTo>
                  <a:lnTo>
                    <a:pt x="1639570" y="1545844"/>
                  </a:lnTo>
                  <a:lnTo>
                    <a:pt x="1639570" y="1529969"/>
                  </a:lnTo>
                  <a:lnTo>
                    <a:pt x="1641221" y="1529969"/>
                  </a:lnTo>
                  <a:lnTo>
                    <a:pt x="1641221" y="1526794"/>
                  </a:lnTo>
                  <a:lnTo>
                    <a:pt x="1641221" y="1522095"/>
                  </a:lnTo>
                  <a:lnTo>
                    <a:pt x="1642745" y="1522095"/>
                  </a:lnTo>
                  <a:lnTo>
                    <a:pt x="1642745" y="1518920"/>
                  </a:lnTo>
                  <a:lnTo>
                    <a:pt x="1644396" y="1518920"/>
                  </a:lnTo>
                  <a:lnTo>
                    <a:pt x="1644396" y="1515745"/>
                  </a:lnTo>
                  <a:lnTo>
                    <a:pt x="1644396" y="1512570"/>
                  </a:lnTo>
                  <a:lnTo>
                    <a:pt x="1645920" y="1512570"/>
                  </a:lnTo>
                  <a:lnTo>
                    <a:pt x="1645920" y="1509395"/>
                  </a:lnTo>
                  <a:lnTo>
                    <a:pt x="1645920" y="1506220"/>
                  </a:lnTo>
                  <a:lnTo>
                    <a:pt x="1647571" y="1506220"/>
                  </a:lnTo>
                  <a:lnTo>
                    <a:pt x="1647571" y="1503045"/>
                  </a:lnTo>
                  <a:lnTo>
                    <a:pt x="1649095" y="1503045"/>
                  </a:lnTo>
                  <a:lnTo>
                    <a:pt x="1649095" y="1499870"/>
                  </a:lnTo>
                  <a:lnTo>
                    <a:pt x="1649095" y="1496695"/>
                  </a:lnTo>
                  <a:lnTo>
                    <a:pt x="1650746" y="1496695"/>
                  </a:lnTo>
                  <a:lnTo>
                    <a:pt x="1650746" y="1491869"/>
                  </a:lnTo>
                  <a:lnTo>
                    <a:pt x="1650746" y="1488694"/>
                  </a:lnTo>
                  <a:lnTo>
                    <a:pt x="1652270" y="1488694"/>
                  </a:lnTo>
                  <a:lnTo>
                    <a:pt x="1652270" y="1472819"/>
                  </a:lnTo>
                  <a:lnTo>
                    <a:pt x="1653921" y="1472819"/>
                  </a:lnTo>
                  <a:lnTo>
                    <a:pt x="1653921" y="1460119"/>
                  </a:lnTo>
                  <a:lnTo>
                    <a:pt x="1655445" y="1460119"/>
                  </a:lnTo>
                  <a:lnTo>
                    <a:pt x="1655445" y="1455420"/>
                  </a:lnTo>
                  <a:lnTo>
                    <a:pt x="1655445" y="1452245"/>
                  </a:lnTo>
                  <a:lnTo>
                    <a:pt x="1657096" y="1452245"/>
                  </a:lnTo>
                  <a:lnTo>
                    <a:pt x="1657096" y="1449070"/>
                  </a:lnTo>
                  <a:lnTo>
                    <a:pt x="1657096" y="1445895"/>
                  </a:lnTo>
                  <a:lnTo>
                    <a:pt x="1658620" y="1445895"/>
                  </a:lnTo>
                  <a:lnTo>
                    <a:pt x="1658620" y="1442720"/>
                  </a:lnTo>
                  <a:lnTo>
                    <a:pt x="1660271" y="1442720"/>
                  </a:lnTo>
                  <a:lnTo>
                    <a:pt x="1660271" y="1439545"/>
                  </a:lnTo>
                  <a:lnTo>
                    <a:pt x="1661795" y="1439545"/>
                  </a:lnTo>
                  <a:lnTo>
                    <a:pt x="1661795" y="1436370"/>
                  </a:lnTo>
                  <a:lnTo>
                    <a:pt x="1661795" y="1433195"/>
                  </a:lnTo>
                  <a:lnTo>
                    <a:pt x="1661795" y="1430020"/>
                  </a:lnTo>
                  <a:lnTo>
                    <a:pt x="1663446" y="1430020"/>
                  </a:lnTo>
                  <a:lnTo>
                    <a:pt x="1663446" y="1415669"/>
                  </a:lnTo>
                  <a:lnTo>
                    <a:pt x="1664970" y="1415669"/>
                  </a:lnTo>
                  <a:lnTo>
                    <a:pt x="1664970" y="1402969"/>
                  </a:lnTo>
                  <a:lnTo>
                    <a:pt x="1668145" y="1402969"/>
                  </a:lnTo>
                  <a:lnTo>
                    <a:pt x="1668145" y="1399794"/>
                  </a:lnTo>
                  <a:lnTo>
                    <a:pt x="1671320" y="1399794"/>
                  </a:lnTo>
                  <a:lnTo>
                    <a:pt x="1671320" y="1396619"/>
                  </a:lnTo>
                  <a:lnTo>
                    <a:pt x="1671320" y="1393444"/>
                  </a:lnTo>
                  <a:lnTo>
                    <a:pt x="1671320" y="1388745"/>
                  </a:lnTo>
                  <a:lnTo>
                    <a:pt x="1672971" y="1388745"/>
                  </a:lnTo>
                  <a:lnTo>
                    <a:pt x="1672971" y="1385570"/>
                  </a:lnTo>
                  <a:lnTo>
                    <a:pt x="1674495" y="1385570"/>
                  </a:lnTo>
                  <a:lnTo>
                    <a:pt x="1674495" y="1382395"/>
                  </a:lnTo>
                  <a:lnTo>
                    <a:pt x="1674495" y="1379220"/>
                  </a:lnTo>
                  <a:lnTo>
                    <a:pt x="1676146" y="1379220"/>
                  </a:lnTo>
                  <a:lnTo>
                    <a:pt x="1676146" y="1366520"/>
                  </a:lnTo>
                  <a:lnTo>
                    <a:pt x="1677670" y="1366520"/>
                  </a:lnTo>
                  <a:lnTo>
                    <a:pt x="1677670" y="1363345"/>
                  </a:lnTo>
                  <a:lnTo>
                    <a:pt x="1677670" y="1360170"/>
                  </a:lnTo>
                  <a:lnTo>
                    <a:pt x="1679321" y="1360170"/>
                  </a:lnTo>
                  <a:lnTo>
                    <a:pt x="1679321" y="1333119"/>
                  </a:lnTo>
                  <a:lnTo>
                    <a:pt x="1680845" y="1333119"/>
                  </a:lnTo>
                  <a:lnTo>
                    <a:pt x="1680845" y="1329944"/>
                  </a:lnTo>
                  <a:lnTo>
                    <a:pt x="1680845" y="1326769"/>
                  </a:lnTo>
                  <a:lnTo>
                    <a:pt x="1682496" y="1326769"/>
                  </a:lnTo>
                  <a:lnTo>
                    <a:pt x="1682496" y="1312545"/>
                  </a:lnTo>
                  <a:lnTo>
                    <a:pt x="1684020" y="1312545"/>
                  </a:lnTo>
                  <a:lnTo>
                    <a:pt x="1684020" y="1303020"/>
                  </a:lnTo>
                  <a:lnTo>
                    <a:pt x="1685671" y="1303020"/>
                  </a:lnTo>
                  <a:lnTo>
                    <a:pt x="1685671" y="1299845"/>
                  </a:lnTo>
                  <a:lnTo>
                    <a:pt x="1687195" y="1299845"/>
                  </a:lnTo>
                  <a:lnTo>
                    <a:pt x="1687195" y="1296670"/>
                  </a:lnTo>
                  <a:lnTo>
                    <a:pt x="1690370" y="1296670"/>
                  </a:lnTo>
                  <a:lnTo>
                    <a:pt x="1690370" y="1293495"/>
                  </a:lnTo>
                  <a:lnTo>
                    <a:pt x="1690370" y="1290320"/>
                  </a:lnTo>
                  <a:lnTo>
                    <a:pt x="1692021" y="1290320"/>
                  </a:lnTo>
                  <a:lnTo>
                    <a:pt x="1692021" y="1285494"/>
                  </a:lnTo>
                  <a:lnTo>
                    <a:pt x="1693545" y="1285494"/>
                  </a:lnTo>
                  <a:lnTo>
                    <a:pt x="1693545" y="1282319"/>
                  </a:lnTo>
                  <a:lnTo>
                    <a:pt x="1696720" y="1282319"/>
                  </a:lnTo>
                  <a:lnTo>
                    <a:pt x="1696720" y="1279144"/>
                  </a:lnTo>
                  <a:lnTo>
                    <a:pt x="1698371" y="1279144"/>
                  </a:lnTo>
                  <a:lnTo>
                    <a:pt x="1698371" y="1275969"/>
                  </a:lnTo>
                  <a:lnTo>
                    <a:pt x="1699895" y="1275969"/>
                  </a:lnTo>
                  <a:lnTo>
                    <a:pt x="1699895" y="1272794"/>
                  </a:lnTo>
                  <a:lnTo>
                    <a:pt x="1703070" y="1272794"/>
                  </a:lnTo>
                  <a:lnTo>
                    <a:pt x="1703070" y="1260221"/>
                  </a:lnTo>
                  <a:lnTo>
                    <a:pt x="1704721" y="1260221"/>
                  </a:lnTo>
                  <a:lnTo>
                    <a:pt x="1704721" y="1257046"/>
                  </a:lnTo>
                  <a:lnTo>
                    <a:pt x="1706245" y="1257046"/>
                  </a:lnTo>
                  <a:lnTo>
                    <a:pt x="1706245" y="1252220"/>
                  </a:lnTo>
                  <a:lnTo>
                    <a:pt x="1707896" y="1252220"/>
                  </a:lnTo>
                  <a:lnTo>
                    <a:pt x="1707896" y="1249045"/>
                  </a:lnTo>
                  <a:lnTo>
                    <a:pt x="1707896" y="1245870"/>
                  </a:lnTo>
                  <a:lnTo>
                    <a:pt x="1709420" y="1245870"/>
                  </a:lnTo>
                  <a:lnTo>
                    <a:pt x="1709420" y="1242695"/>
                  </a:lnTo>
                  <a:lnTo>
                    <a:pt x="1709420" y="1239520"/>
                  </a:lnTo>
                  <a:lnTo>
                    <a:pt x="1709420" y="1236345"/>
                  </a:lnTo>
                  <a:lnTo>
                    <a:pt x="1709420" y="1233170"/>
                  </a:lnTo>
                  <a:lnTo>
                    <a:pt x="1711071" y="1233170"/>
                  </a:lnTo>
                  <a:lnTo>
                    <a:pt x="1711071" y="1229995"/>
                  </a:lnTo>
                  <a:lnTo>
                    <a:pt x="1711071" y="1226820"/>
                  </a:lnTo>
                  <a:lnTo>
                    <a:pt x="1712595" y="1226820"/>
                  </a:lnTo>
                  <a:lnTo>
                    <a:pt x="1712595" y="1223645"/>
                  </a:lnTo>
                  <a:lnTo>
                    <a:pt x="1712595" y="1218946"/>
                  </a:lnTo>
                  <a:lnTo>
                    <a:pt x="1714246" y="1218946"/>
                  </a:lnTo>
                  <a:lnTo>
                    <a:pt x="1714246" y="1206246"/>
                  </a:lnTo>
                  <a:lnTo>
                    <a:pt x="1715770" y="1206246"/>
                  </a:lnTo>
                  <a:lnTo>
                    <a:pt x="1715770" y="1203071"/>
                  </a:lnTo>
                  <a:lnTo>
                    <a:pt x="1717421" y="1203071"/>
                  </a:lnTo>
                  <a:lnTo>
                    <a:pt x="1717421" y="1199896"/>
                  </a:lnTo>
                  <a:lnTo>
                    <a:pt x="1717421" y="1196721"/>
                  </a:lnTo>
                  <a:lnTo>
                    <a:pt x="1717421" y="1179195"/>
                  </a:lnTo>
                  <a:lnTo>
                    <a:pt x="1718945" y="1179195"/>
                  </a:lnTo>
                  <a:lnTo>
                    <a:pt x="1718945" y="1169670"/>
                  </a:lnTo>
                  <a:lnTo>
                    <a:pt x="1720596" y="1169670"/>
                  </a:lnTo>
                  <a:lnTo>
                    <a:pt x="1720596" y="1156970"/>
                  </a:lnTo>
                  <a:lnTo>
                    <a:pt x="1722120" y="1156970"/>
                  </a:lnTo>
                  <a:lnTo>
                    <a:pt x="1722120" y="1152271"/>
                  </a:lnTo>
                  <a:lnTo>
                    <a:pt x="1723771" y="1152271"/>
                  </a:lnTo>
                  <a:lnTo>
                    <a:pt x="1723771" y="1149096"/>
                  </a:lnTo>
                  <a:lnTo>
                    <a:pt x="1723771" y="1145921"/>
                  </a:lnTo>
                  <a:lnTo>
                    <a:pt x="1723771" y="1142746"/>
                  </a:lnTo>
                  <a:lnTo>
                    <a:pt x="1726946" y="1142746"/>
                  </a:lnTo>
                  <a:lnTo>
                    <a:pt x="1726946" y="1133221"/>
                  </a:lnTo>
                  <a:lnTo>
                    <a:pt x="1728470" y="1133221"/>
                  </a:lnTo>
                  <a:lnTo>
                    <a:pt x="1728470" y="1130046"/>
                  </a:lnTo>
                  <a:lnTo>
                    <a:pt x="1730121" y="1130046"/>
                  </a:lnTo>
                  <a:lnTo>
                    <a:pt x="1730121" y="1126871"/>
                  </a:lnTo>
                  <a:lnTo>
                    <a:pt x="1730121" y="1123696"/>
                  </a:lnTo>
                  <a:lnTo>
                    <a:pt x="1731645" y="1123696"/>
                  </a:lnTo>
                  <a:lnTo>
                    <a:pt x="1731645" y="1112520"/>
                  </a:lnTo>
                  <a:lnTo>
                    <a:pt x="1733296" y="1112520"/>
                  </a:lnTo>
                  <a:lnTo>
                    <a:pt x="1733296" y="1109345"/>
                  </a:lnTo>
                  <a:lnTo>
                    <a:pt x="1734820" y="1109345"/>
                  </a:lnTo>
                  <a:lnTo>
                    <a:pt x="1734820" y="1106170"/>
                  </a:lnTo>
                  <a:lnTo>
                    <a:pt x="1734820" y="1102995"/>
                  </a:lnTo>
                  <a:lnTo>
                    <a:pt x="1736471" y="1102995"/>
                  </a:lnTo>
                  <a:lnTo>
                    <a:pt x="1736471" y="1099820"/>
                  </a:lnTo>
                  <a:lnTo>
                    <a:pt x="1736471" y="1096645"/>
                  </a:lnTo>
                  <a:lnTo>
                    <a:pt x="1737995" y="1096645"/>
                  </a:lnTo>
                  <a:lnTo>
                    <a:pt x="1737995" y="1093470"/>
                  </a:lnTo>
                  <a:lnTo>
                    <a:pt x="1739646" y="1093470"/>
                  </a:lnTo>
                  <a:lnTo>
                    <a:pt x="1739646" y="1090295"/>
                  </a:lnTo>
                  <a:lnTo>
                    <a:pt x="1739646" y="1087120"/>
                  </a:lnTo>
                  <a:lnTo>
                    <a:pt x="1741170" y="1087120"/>
                  </a:lnTo>
                  <a:lnTo>
                    <a:pt x="1741170" y="1072896"/>
                  </a:lnTo>
                  <a:lnTo>
                    <a:pt x="1742821" y="1072896"/>
                  </a:lnTo>
                  <a:lnTo>
                    <a:pt x="1742821" y="1063371"/>
                  </a:lnTo>
                  <a:lnTo>
                    <a:pt x="1745996" y="1063371"/>
                  </a:lnTo>
                  <a:lnTo>
                    <a:pt x="1745996" y="1060196"/>
                  </a:lnTo>
                  <a:lnTo>
                    <a:pt x="1745996" y="1057021"/>
                  </a:lnTo>
                  <a:lnTo>
                    <a:pt x="1747520" y="1057021"/>
                  </a:lnTo>
                  <a:lnTo>
                    <a:pt x="1747520" y="1045845"/>
                  </a:lnTo>
                  <a:lnTo>
                    <a:pt x="1752346" y="1045845"/>
                  </a:lnTo>
                  <a:lnTo>
                    <a:pt x="1752346" y="1042670"/>
                  </a:lnTo>
                  <a:lnTo>
                    <a:pt x="1752346" y="1039495"/>
                  </a:lnTo>
                  <a:lnTo>
                    <a:pt x="1753870" y="1039495"/>
                  </a:lnTo>
                  <a:lnTo>
                    <a:pt x="1753870" y="1036320"/>
                  </a:lnTo>
                  <a:lnTo>
                    <a:pt x="1753870" y="1033145"/>
                  </a:lnTo>
                  <a:lnTo>
                    <a:pt x="1755521" y="1033145"/>
                  </a:lnTo>
                  <a:lnTo>
                    <a:pt x="1755521" y="1023620"/>
                  </a:lnTo>
                  <a:lnTo>
                    <a:pt x="1757045" y="1023620"/>
                  </a:lnTo>
                  <a:lnTo>
                    <a:pt x="1757045" y="1012571"/>
                  </a:lnTo>
                  <a:lnTo>
                    <a:pt x="1758696" y="1012571"/>
                  </a:lnTo>
                  <a:lnTo>
                    <a:pt x="1758696" y="1009396"/>
                  </a:lnTo>
                  <a:lnTo>
                    <a:pt x="1760220" y="1009396"/>
                  </a:lnTo>
                  <a:lnTo>
                    <a:pt x="1760220" y="1006221"/>
                  </a:lnTo>
                  <a:lnTo>
                    <a:pt x="1761871" y="1006221"/>
                  </a:lnTo>
                  <a:lnTo>
                    <a:pt x="1761871" y="1003046"/>
                  </a:lnTo>
                  <a:lnTo>
                    <a:pt x="1761871" y="1003046"/>
                  </a:lnTo>
                  <a:lnTo>
                    <a:pt x="1761871" y="993521"/>
                  </a:lnTo>
                  <a:lnTo>
                    <a:pt x="1763395" y="993521"/>
                  </a:lnTo>
                  <a:lnTo>
                    <a:pt x="1763395" y="990346"/>
                  </a:lnTo>
                  <a:lnTo>
                    <a:pt x="1763395" y="987171"/>
                  </a:lnTo>
                  <a:lnTo>
                    <a:pt x="1768221" y="987171"/>
                  </a:lnTo>
                  <a:lnTo>
                    <a:pt x="1768221" y="983996"/>
                  </a:lnTo>
                  <a:lnTo>
                    <a:pt x="1771396" y="983996"/>
                  </a:lnTo>
                  <a:lnTo>
                    <a:pt x="1771396" y="979297"/>
                  </a:lnTo>
                  <a:lnTo>
                    <a:pt x="1772920" y="979297"/>
                  </a:lnTo>
                  <a:lnTo>
                    <a:pt x="1772920" y="976122"/>
                  </a:lnTo>
                  <a:lnTo>
                    <a:pt x="1772920" y="972947"/>
                  </a:lnTo>
                  <a:lnTo>
                    <a:pt x="1776095" y="972947"/>
                  </a:lnTo>
                  <a:lnTo>
                    <a:pt x="1776095" y="969772"/>
                  </a:lnTo>
                  <a:lnTo>
                    <a:pt x="1776095" y="966597"/>
                  </a:lnTo>
                  <a:lnTo>
                    <a:pt x="1776095" y="963422"/>
                  </a:lnTo>
                  <a:lnTo>
                    <a:pt x="1777746" y="963422"/>
                  </a:lnTo>
                  <a:lnTo>
                    <a:pt x="1777746" y="960247"/>
                  </a:lnTo>
                  <a:lnTo>
                    <a:pt x="1782445" y="960247"/>
                  </a:lnTo>
                  <a:lnTo>
                    <a:pt x="1782445" y="957072"/>
                  </a:lnTo>
                  <a:lnTo>
                    <a:pt x="1783968" y="957072"/>
                  </a:lnTo>
                  <a:lnTo>
                    <a:pt x="1783968" y="953897"/>
                  </a:lnTo>
                  <a:lnTo>
                    <a:pt x="1785620" y="953897"/>
                  </a:lnTo>
                  <a:lnTo>
                    <a:pt x="1785620" y="949071"/>
                  </a:lnTo>
                  <a:lnTo>
                    <a:pt x="1785620" y="945896"/>
                  </a:lnTo>
                  <a:lnTo>
                    <a:pt x="1787143" y="945896"/>
                  </a:lnTo>
                  <a:lnTo>
                    <a:pt x="1787143" y="942721"/>
                  </a:lnTo>
                  <a:lnTo>
                    <a:pt x="1788795" y="942721"/>
                  </a:lnTo>
                  <a:lnTo>
                    <a:pt x="1788795" y="939546"/>
                  </a:lnTo>
                  <a:lnTo>
                    <a:pt x="1788795" y="936371"/>
                  </a:lnTo>
                  <a:lnTo>
                    <a:pt x="1788795" y="933196"/>
                  </a:lnTo>
                  <a:lnTo>
                    <a:pt x="1788795" y="930021"/>
                  </a:lnTo>
                  <a:lnTo>
                    <a:pt x="1790318" y="930021"/>
                  </a:lnTo>
                  <a:lnTo>
                    <a:pt x="1790318" y="926846"/>
                  </a:lnTo>
                  <a:lnTo>
                    <a:pt x="1790318" y="923671"/>
                  </a:lnTo>
                  <a:lnTo>
                    <a:pt x="1791970" y="923671"/>
                  </a:lnTo>
                  <a:lnTo>
                    <a:pt x="1791970" y="912622"/>
                  </a:lnTo>
                  <a:lnTo>
                    <a:pt x="1793493" y="912622"/>
                  </a:lnTo>
                  <a:lnTo>
                    <a:pt x="1793493" y="909447"/>
                  </a:lnTo>
                  <a:lnTo>
                    <a:pt x="1795145" y="909447"/>
                  </a:lnTo>
                  <a:lnTo>
                    <a:pt x="1795145" y="906272"/>
                  </a:lnTo>
                  <a:lnTo>
                    <a:pt x="1796668" y="906272"/>
                  </a:lnTo>
                  <a:lnTo>
                    <a:pt x="1796668" y="903097"/>
                  </a:lnTo>
                  <a:lnTo>
                    <a:pt x="1796668" y="903097"/>
                  </a:lnTo>
                  <a:lnTo>
                    <a:pt x="1796668" y="890397"/>
                  </a:lnTo>
                  <a:lnTo>
                    <a:pt x="1798320" y="890397"/>
                  </a:lnTo>
                  <a:lnTo>
                    <a:pt x="1798320" y="887222"/>
                  </a:lnTo>
                  <a:lnTo>
                    <a:pt x="1799843" y="887222"/>
                  </a:lnTo>
                  <a:lnTo>
                    <a:pt x="1799843" y="882396"/>
                  </a:lnTo>
                  <a:lnTo>
                    <a:pt x="1801495" y="882396"/>
                  </a:lnTo>
                  <a:lnTo>
                    <a:pt x="1801495" y="879221"/>
                  </a:lnTo>
                  <a:lnTo>
                    <a:pt x="1803018" y="879221"/>
                  </a:lnTo>
                  <a:lnTo>
                    <a:pt x="1803018" y="876046"/>
                  </a:lnTo>
                  <a:lnTo>
                    <a:pt x="1804670" y="876046"/>
                  </a:lnTo>
                  <a:lnTo>
                    <a:pt x="1804670" y="872871"/>
                  </a:lnTo>
                  <a:lnTo>
                    <a:pt x="1804670" y="869696"/>
                  </a:lnTo>
                  <a:lnTo>
                    <a:pt x="1804670" y="866521"/>
                  </a:lnTo>
                  <a:lnTo>
                    <a:pt x="1806193" y="866521"/>
                  </a:lnTo>
                  <a:lnTo>
                    <a:pt x="1806193" y="863346"/>
                  </a:lnTo>
                  <a:lnTo>
                    <a:pt x="1806193" y="860171"/>
                  </a:lnTo>
                  <a:lnTo>
                    <a:pt x="1807845" y="860171"/>
                  </a:lnTo>
                  <a:lnTo>
                    <a:pt x="1807845" y="856996"/>
                  </a:lnTo>
                  <a:lnTo>
                    <a:pt x="1807845" y="853821"/>
                  </a:lnTo>
                  <a:lnTo>
                    <a:pt x="1809368" y="853821"/>
                  </a:lnTo>
                  <a:lnTo>
                    <a:pt x="1809368" y="850646"/>
                  </a:lnTo>
                  <a:lnTo>
                    <a:pt x="1811020" y="850646"/>
                  </a:lnTo>
                  <a:lnTo>
                    <a:pt x="1811020" y="845947"/>
                  </a:lnTo>
                  <a:lnTo>
                    <a:pt x="1811020" y="842772"/>
                  </a:lnTo>
                  <a:lnTo>
                    <a:pt x="1812543" y="842772"/>
                  </a:lnTo>
                  <a:lnTo>
                    <a:pt x="1812543" y="833247"/>
                  </a:lnTo>
                  <a:lnTo>
                    <a:pt x="1815718" y="833247"/>
                  </a:lnTo>
                  <a:lnTo>
                    <a:pt x="1815718" y="830072"/>
                  </a:lnTo>
                  <a:lnTo>
                    <a:pt x="1815718" y="826897"/>
                  </a:lnTo>
                  <a:lnTo>
                    <a:pt x="1817370" y="826897"/>
                  </a:lnTo>
                  <a:lnTo>
                    <a:pt x="1817370" y="823722"/>
                  </a:lnTo>
                  <a:lnTo>
                    <a:pt x="1822068" y="823722"/>
                  </a:lnTo>
                  <a:lnTo>
                    <a:pt x="1822068" y="820547"/>
                  </a:lnTo>
                  <a:lnTo>
                    <a:pt x="1823720" y="820547"/>
                  </a:lnTo>
                  <a:lnTo>
                    <a:pt x="1823720" y="817372"/>
                  </a:lnTo>
                  <a:lnTo>
                    <a:pt x="1823720" y="814197"/>
                  </a:lnTo>
                  <a:lnTo>
                    <a:pt x="1823720" y="809371"/>
                  </a:lnTo>
                  <a:lnTo>
                    <a:pt x="1825243" y="809371"/>
                  </a:lnTo>
                  <a:lnTo>
                    <a:pt x="1825243" y="806196"/>
                  </a:lnTo>
                  <a:lnTo>
                    <a:pt x="1826895" y="806196"/>
                  </a:lnTo>
                  <a:lnTo>
                    <a:pt x="1826895" y="803021"/>
                  </a:lnTo>
                  <a:lnTo>
                    <a:pt x="1828418" y="803021"/>
                  </a:lnTo>
                  <a:lnTo>
                    <a:pt x="1828418" y="799846"/>
                  </a:lnTo>
                  <a:lnTo>
                    <a:pt x="1831593" y="799846"/>
                  </a:lnTo>
                  <a:lnTo>
                    <a:pt x="1831593" y="790321"/>
                  </a:lnTo>
                  <a:lnTo>
                    <a:pt x="1833245" y="790321"/>
                  </a:lnTo>
                  <a:lnTo>
                    <a:pt x="1833245" y="787146"/>
                  </a:lnTo>
                  <a:lnTo>
                    <a:pt x="1834768" y="787146"/>
                  </a:lnTo>
                  <a:lnTo>
                    <a:pt x="1834768" y="783971"/>
                  </a:lnTo>
                  <a:lnTo>
                    <a:pt x="1836420" y="783971"/>
                  </a:lnTo>
                  <a:lnTo>
                    <a:pt x="1836420" y="779272"/>
                  </a:lnTo>
                  <a:lnTo>
                    <a:pt x="1837943" y="779272"/>
                  </a:lnTo>
                  <a:lnTo>
                    <a:pt x="1837943" y="776097"/>
                  </a:lnTo>
                  <a:lnTo>
                    <a:pt x="1839595" y="776097"/>
                  </a:lnTo>
                  <a:lnTo>
                    <a:pt x="1839595" y="772922"/>
                  </a:lnTo>
                  <a:lnTo>
                    <a:pt x="1839595" y="769747"/>
                  </a:lnTo>
                  <a:lnTo>
                    <a:pt x="1841118" y="769747"/>
                  </a:lnTo>
                  <a:lnTo>
                    <a:pt x="1841118" y="766572"/>
                  </a:lnTo>
                  <a:lnTo>
                    <a:pt x="1842770" y="766572"/>
                  </a:lnTo>
                  <a:lnTo>
                    <a:pt x="1842770" y="763397"/>
                  </a:lnTo>
                  <a:lnTo>
                    <a:pt x="1844293" y="763397"/>
                  </a:lnTo>
                  <a:lnTo>
                    <a:pt x="1844293" y="760222"/>
                  </a:lnTo>
                  <a:lnTo>
                    <a:pt x="1849120" y="760222"/>
                  </a:lnTo>
                  <a:lnTo>
                    <a:pt x="1849120" y="757047"/>
                  </a:lnTo>
                  <a:lnTo>
                    <a:pt x="1852295" y="757047"/>
                  </a:lnTo>
                  <a:lnTo>
                    <a:pt x="1852295" y="753872"/>
                  </a:lnTo>
                  <a:lnTo>
                    <a:pt x="1858645" y="753872"/>
                  </a:lnTo>
                  <a:lnTo>
                    <a:pt x="1858645" y="750697"/>
                  </a:lnTo>
                  <a:lnTo>
                    <a:pt x="1864995" y="750697"/>
                  </a:lnTo>
                  <a:lnTo>
                    <a:pt x="1864995" y="747522"/>
                  </a:lnTo>
                  <a:lnTo>
                    <a:pt x="1868170" y="747522"/>
                  </a:lnTo>
                  <a:lnTo>
                    <a:pt x="1868170" y="742823"/>
                  </a:lnTo>
                  <a:lnTo>
                    <a:pt x="1868170" y="739648"/>
                  </a:lnTo>
                  <a:lnTo>
                    <a:pt x="1869693" y="739648"/>
                  </a:lnTo>
                  <a:lnTo>
                    <a:pt x="1869693" y="730123"/>
                  </a:lnTo>
                  <a:lnTo>
                    <a:pt x="1874520" y="730123"/>
                  </a:lnTo>
                  <a:lnTo>
                    <a:pt x="1874520" y="726948"/>
                  </a:lnTo>
                  <a:lnTo>
                    <a:pt x="1874520" y="723773"/>
                  </a:lnTo>
                  <a:lnTo>
                    <a:pt x="1876043" y="723773"/>
                  </a:lnTo>
                  <a:lnTo>
                    <a:pt x="1876043" y="720598"/>
                  </a:lnTo>
                  <a:lnTo>
                    <a:pt x="1880870" y="720598"/>
                  </a:lnTo>
                  <a:lnTo>
                    <a:pt x="1880870" y="717423"/>
                  </a:lnTo>
                  <a:lnTo>
                    <a:pt x="1882393" y="717423"/>
                  </a:lnTo>
                  <a:lnTo>
                    <a:pt x="1882393" y="712597"/>
                  </a:lnTo>
                  <a:lnTo>
                    <a:pt x="1884045" y="712597"/>
                  </a:lnTo>
                  <a:lnTo>
                    <a:pt x="1884045" y="709422"/>
                  </a:lnTo>
                  <a:lnTo>
                    <a:pt x="1884045" y="706247"/>
                  </a:lnTo>
                  <a:lnTo>
                    <a:pt x="1885568" y="706247"/>
                  </a:lnTo>
                  <a:lnTo>
                    <a:pt x="1885568" y="703072"/>
                  </a:lnTo>
                  <a:lnTo>
                    <a:pt x="1887220" y="703072"/>
                  </a:lnTo>
                  <a:lnTo>
                    <a:pt x="1887220" y="699897"/>
                  </a:lnTo>
                  <a:lnTo>
                    <a:pt x="1887220" y="696722"/>
                  </a:lnTo>
                  <a:lnTo>
                    <a:pt x="1891918" y="696722"/>
                  </a:lnTo>
                  <a:lnTo>
                    <a:pt x="1891918" y="693547"/>
                  </a:lnTo>
                  <a:lnTo>
                    <a:pt x="1893570" y="693547"/>
                  </a:lnTo>
                  <a:lnTo>
                    <a:pt x="1893570" y="690372"/>
                  </a:lnTo>
                  <a:lnTo>
                    <a:pt x="1896745" y="690372"/>
                  </a:lnTo>
                  <a:lnTo>
                    <a:pt x="1896745" y="687197"/>
                  </a:lnTo>
                  <a:lnTo>
                    <a:pt x="1896745" y="684022"/>
                  </a:lnTo>
                  <a:lnTo>
                    <a:pt x="1898268" y="684022"/>
                  </a:lnTo>
                  <a:lnTo>
                    <a:pt x="1898268" y="680847"/>
                  </a:lnTo>
                  <a:lnTo>
                    <a:pt x="1899920" y="680847"/>
                  </a:lnTo>
                  <a:lnTo>
                    <a:pt x="1899920" y="676148"/>
                  </a:lnTo>
                  <a:lnTo>
                    <a:pt x="1899920" y="672973"/>
                  </a:lnTo>
                  <a:lnTo>
                    <a:pt x="1901443" y="672973"/>
                  </a:lnTo>
                  <a:lnTo>
                    <a:pt x="1901443" y="669798"/>
                  </a:lnTo>
                  <a:lnTo>
                    <a:pt x="1904618" y="669798"/>
                  </a:lnTo>
                  <a:lnTo>
                    <a:pt x="1904618" y="666623"/>
                  </a:lnTo>
                  <a:lnTo>
                    <a:pt x="1907793" y="666623"/>
                  </a:lnTo>
                  <a:lnTo>
                    <a:pt x="1907793" y="663448"/>
                  </a:lnTo>
                  <a:lnTo>
                    <a:pt x="1907793" y="660273"/>
                  </a:lnTo>
                  <a:lnTo>
                    <a:pt x="1910968" y="660273"/>
                  </a:lnTo>
                  <a:lnTo>
                    <a:pt x="1910968" y="657098"/>
                  </a:lnTo>
                  <a:lnTo>
                    <a:pt x="1912620" y="657098"/>
                  </a:lnTo>
                  <a:lnTo>
                    <a:pt x="1912620" y="653923"/>
                  </a:lnTo>
                  <a:lnTo>
                    <a:pt x="1917318" y="653923"/>
                  </a:lnTo>
                  <a:lnTo>
                    <a:pt x="1917318" y="650748"/>
                  </a:lnTo>
                  <a:lnTo>
                    <a:pt x="1920493" y="650748"/>
                  </a:lnTo>
                  <a:lnTo>
                    <a:pt x="1920493" y="647573"/>
                  </a:lnTo>
                  <a:lnTo>
                    <a:pt x="1920493" y="642747"/>
                  </a:lnTo>
                  <a:lnTo>
                    <a:pt x="1925320" y="642747"/>
                  </a:lnTo>
                  <a:lnTo>
                    <a:pt x="1925320" y="639572"/>
                  </a:lnTo>
                  <a:lnTo>
                    <a:pt x="1930018" y="639572"/>
                  </a:lnTo>
                  <a:lnTo>
                    <a:pt x="1930018" y="636397"/>
                  </a:lnTo>
                  <a:lnTo>
                    <a:pt x="1930018" y="633222"/>
                  </a:lnTo>
                  <a:lnTo>
                    <a:pt x="1933193" y="633222"/>
                  </a:lnTo>
                  <a:lnTo>
                    <a:pt x="1933193" y="630047"/>
                  </a:lnTo>
                  <a:lnTo>
                    <a:pt x="1933193" y="626872"/>
                  </a:lnTo>
                  <a:lnTo>
                    <a:pt x="1934845" y="626872"/>
                  </a:lnTo>
                  <a:lnTo>
                    <a:pt x="1934845" y="623697"/>
                  </a:lnTo>
                  <a:lnTo>
                    <a:pt x="1936368" y="623697"/>
                  </a:lnTo>
                  <a:lnTo>
                    <a:pt x="1936368" y="620522"/>
                  </a:lnTo>
                  <a:lnTo>
                    <a:pt x="1953895" y="620522"/>
                  </a:lnTo>
                  <a:lnTo>
                    <a:pt x="1953895" y="617347"/>
                  </a:lnTo>
                  <a:lnTo>
                    <a:pt x="1957070" y="617347"/>
                  </a:lnTo>
                  <a:lnTo>
                    <a:pt x="1957070" y="614172"/>
                  </a:lnTo>
                  <a:lnTo>
                    <a:pt x="1969770" y="614172"/>
                  </a:lnTo>
                  <a:lnTo>
                    <a:pt x="1969770" y="609473"/>
                  </a:lnTo>
                  <a:lnTo>
                    <a:pt x="1971293" y="609473"/>
                  </a:lnTo>
                  <a:lnTo>
                    <a:pt x="1971293" y="606298"/>
                  </a:lnTo>
                  <a:lnTo>
                    <a:pt x="1972945" y="606298"/>
                  </a:lnTo>
                  <a:lnTo>
                    <a:pt x="1972945" y="603123"/>
                  </a:lnTo>
                  <a:lnTo>
                    <a:pt x="1974468" y="603123"/>
                  </a:lnTo>
                  <a:lnTo>
                    <a:pt x="1974468" y="599948"/>
                  </a:lnTo>
                  <a:lnTo>
                    <a:pt x="1977643" y="599948"/>
                  </a:lnTo>
                  <a:lnTo>
                    <a:pt x="1977643" y="596773"/>
                  </a:lnTo>
                  <a:lnTo>
                    <a:pt x="1988820" y="596773"/>
                  </a:lnTo>
                  <a:lnTo>
                    <a:pt x="1988820" y="593598"/>
                  </a:lnTo>
                  <a:lnTo>
                    <a:pt x="1990343" y="593598"/>
                  </a:lnTo>
                  <a:lnTo>
                    <a:pt x="1990343" y="590423"/>
                  </a:lnTo>
                  <a:lnTo>
                    <a:pt x="1991995" y="590423"/>
                  </a:lnTo>
                  <a:lnTo>
                    <a:pt x="1991995" y="587248"/>
                  </a:lnTo>
                  <a:lnTo>
                    <a:pt x="1991995" y="584073"/>
                  </a:lnTo>
                  <a:lnTo>
                    <a:pt x="1993518" y="584073"/>
                  </a:lnTo>
                  <a:lnTo>
                    <a:pt x="1993518" y="580898"/>
                  </a:lnTo>
                  <a:lnTo>
                    <a:pt x="1996693" y="580898"/>
                  </a:lnTo>
                  <a:lnTo>
                    <a:pt x="1996693" y="577723"/>
                  </a:lnTo>
                  <a:lnTo>
                    <a:pt x="1998345" y="577723"/>
                  </a:lnTo>
                  <a:lnTo>
                    <a:pt x="1998345" y="572897"/>
                  </a:lnTo>
                  <a:lnTo>
                    <a:pt x="1999868" y="572897"/>
                  </a:lnTo>
                  <a:lnTo>
                    <a:pt x="1999868" y="569722"/>
                  </a:lnTo>
                  <a:lnTo>
                    <a:pt x="1999868" y="566547"/>
                  </a:lnTo>
                  <a:lnTo>
                    <a:pt x="2001520" y="566547"/>
                  </a:lnTo>
                  <a:lnTo>
                    <a:pt x="2001520" y="563372"/>
                  </a:lnTo>
                  <a:lnTo>
                    <a:pt x="2003043" y="563372"/>
                  </a:lnTo>
                  <a:lnTo>
                    <a:pt x="2003043" y="560197"/>
                  </a:lnTo>
                  <a:lnTo>
                    <a:pt x="2003043" y="557022"/>
                  </a:lnTo>
                  <a:lnTo>
                    <a:pt x="2004695" y="557022"/>
                  </a:lnTo>
                  <a:lnTo>
                    <a:pt x="2004695" y="553847"/>
                  </a:lnTo>
                  <a:lnTo>
                    <a:pt x="2006218" y="553847"/>
                  </a:lnTo>
                  <a:lnTo>
                    <a:pt x="2006218" y="550672"/>
                  </a:lnTo>
                  <a:lnTo>
                    <a:pt x="2007870" y="550672"/>
                  </a:lnTo>
                  <a:lnTo>
                    <a:pt x="2007870" y="547497"/>
                  </a:lnTo>
                  <a:lnTo>
                    <a:pt x="2007870" y="544322"/>
                  </a:lnTo>
                  <a:lnTo>
                    <a:pt x="2007870" y="539623"/>
                  </a:lnTo>
                  <a:lnTo>
                    <a:pt x="2009393" y="539623"/>
                  </a:lnTo>
                  <a:lnTo>
                    <a:pt x="2009393" y="536448"/>
                  </a:lnTo>
                  <a:lnTo>
                    <a:pt x="2011045" y="536448"/>
                  </a:lnTo>
                  <a:lnTo>
                    <a:pt x="2011045" y="533273"/>
                  </a:lnTo>
                  <a:lnTo>
                    <a:pt x="2015743" y="533273"/>
                  </a:lnTo>
                  <a:lnTo>
                    <a:pt x="2015743" y="530098"/>
                  </a:lnTo>
                  <a:lnTo>
                    <a:pt x="2018918" y="530098"/>
                  </a:lnTo>
                  <a:lnTo>
                    <a:pt x="2018918" y="520573"/>
                  </a:lnTo>
                  <a:lnTo>
                    <a:pt x="2020570" y="520573"/>
                  </a:lnTo>
                  <a:lnTo>
                    <a:pt x="2020570" y="511048"/>
                  </a:lnTo>
                  <a:lnTo>
                    <a:pt x="2023745" y="511048"/>
                  </a:lnTo>
                  <a:lnTo>
                    <a:pt x="2023745" y="506349"/>
                  </a:lnTo>
                  <a:lnTo>
                    <a:pt x="2026920" y="506349"/>
                  </a:lnTo>
                  <a:lnTo>
                    <a:pt x="2026920" y="503174"/>
                  </a:lnTo>
                  <a:lnTo>
                    <a:pt x="2028443" y="503174"/>
                  </a:lnTo>
                  <a:lnTo>
                    <a:pt x="2028443" y="499999"/>
                  </a:lnTo>
                  <a:lnTo>
                    <a:pt x="2030095" y="499999"/>
                  </a:lnTo>
                  <a:lnTo>
                    <a:pt x="2030095" y="496824"/>
                  </a:lnTo>
                  <a:lnTo>
                    <a:pt x="2030095" y="493649"/>
                  </a:lnTo>
                  <a:lnTo>
                    <a:pt x="2031618" y="493649"/>
                  </a:lnTo>
                  <a:lnTo>
                    <a:pt x="2031618" y="490474"/>
                  </a:lnTo>
                  <a:lnTo>
                    <a:pt x="2033270" y="490474"/>
                  </a:lnTo>
                  <a:lnTo>
                    <a:pt x="2033270" y="487299"/>
                  </a:lnTo>
                  <a:lnTo>
                    <a:pt x="2033270" y="484124"/>
                  </a:lnTo>
                  <a:lnTo>
                    <a:pt x="2034793" y="484124"/>
                  </a:lnTo>
                  <a:lnTo>
                    <a:pt x="2034793" y="480949"/>
                  </a:lnTo>
                  <a:lnTo>
                    <a:pt x="2036445" y="480949"/>
                  </a:lnTo>
                  <a:lnTo>
                    <a:pt x="2036445" y="477774"/>
                  </a:lnTo>
                  <a:lnTo>
                    <a:pt x="2037968" y="477774"/>
                  </a:lnTo>
                  <a:lnTo>
                    <a:pt x="2037968" y="472948"/>
                  </a:lnTo>
                  <a:lnTo>
                    <a:pt x="2042795" y="472948"/>
                  </a:lnTo>
                  <a:lnTo>
                    <a:pt x="2042795" y="469773"/>
                  </a:lnTo>
                  <a:lnTo>
                    <a:pt x="2042795" y="466598"/>
                  </a:lnTo>
                  <a:lnTo>
                    <a:pt x="2044318" y="466598"/>
                  </a:lnTo>
                  <a:lnTo>
                    <a:pt x="2044318" y="463423"/>
                  </a:lnTo>
                  <a:lnTo>
                    <a:pt x="2044318" y="460248"/>
                  </a:lnTo>
                  <a:lnTo>
                    <a:pt x="2045970" y="460248"/>
                  </a:lnTo>
                  <a:lnTo>
                    <a:pt x="2045970" y="457073"/>
                  </a:lnTo>
                  <a:lnTo>
                    <a:pt x="2047493" y="457073"/>
                  </a:lnTo>
                  <a:lnTo>
                    <a:pt x="2047493" y="453898"/>
                  </a:lnTo>
                  <a:lnTo>
                    <a:pt x="2049145" y="453898"/>
                  </a:lnTo>
                  <a:lnTo>
                    <a:pt x="2049145" y="450723"/>
                  </a:lnTo>
                  <a:lnTo>
                    <a:pt x="2050668" y="450723"/>
                  </a:lnTo>
                  <a:lnTo>
                    <a:pt x="2050668" y="447548"/>
                  </a:lnTo>
                  <a:lnTo>
                    <a:pt x="2053843" y="447548"/>
                  </a:lnTo>
                  <a:lnTo>
                    <a:pt x="2053843" y="444373"/>
                  </a:lnTo>
                  <a:lnTo>
                    <a:pt x="2055495" y="444373"/>
                  </a:lnTo>
                  <a:lnTo>
                    <a:pt x="2055495" y="441198"/>
                  </a:lnTo>
                  <a:lnTo>
                    <a:pt x="2057018" y="441198"/>
                  </a:lnTo>
                  <a:lnTo>
                    <a:pt x="2057018" y="436499"/>
                  </a:lnTo>
                  <a:lnTo>
                    <a:pt x="2057018" y="433324"/>
                  </a:lnTo>
                  <a:lnTo>
                    <a:pt x="2061845" y="433324"/>
                  </a:lnTo>
                  <a:lnTo>
                    <a:pt x="2061845" y="430149"/>
                  </a:lnTo>
                  <a:lnTo>
                    <a:pt x="2063368" y="430149"/>
                  </a:lnTo>
                  <a:lnTo>
                    <a:pt x="2063368" y="426974"/>
                  </a:lnTo>
                  <a:lnTo>
                    <a:pt x="2063368" y="423799"/>
                  </a:lnTo>
                  <a:lnTo>
                    <a:pt x="2063368" y="420624"/>
                  </a:lnTo>
                  <a:lnTo>
                    <a:pt x="2068195" y="420624"/>
                  </a:lnTo>
                  <a:lnTo>
                    <a:pt x="2068195" y="417449"/>
                  </a:lnTo>
                  <a:lnTo>
                    <a:pt x="2069718" y="417449"/>
                  </a:lnTo>
                  <a:lnTo>
                    <a:pt x="2069718" y="414274"/>
                  </a:lnTo>
                  <a:lnTo>
                    <a:pt x="2077720" y="414274"/>
                  </a:lnTo>
                  <a:lnTo>
                    <a:pt x="2077720" y="411099"/>
                  </a:lnTo>
                  <a:lnTo>
                    <a:pt x="2085593" y="411099"/>
                  </a:lnTo>
                  <a:lnTo>
                    <a:pt x="2085593" y="406273"/>
                  </a:lnTo>
                  <a:lnTo>
                    <a:pt x="2091943" y="406273"/>
                  </a:lnTo>
                  <a:lnTo>
                    <a:pt x="2091943" y="403098"/>
                  </a:lnTo>
                  <a:lnTo>
                    <a:pt x="2091943" y="399923"/>
                  </a:lnTo>
                  <a:lnTo>
                    <a:pt x="2128520" y="399923"/>
                  </a:lnTo>
                  <a:lnTo>
                    <a:pt x="2128520" y="396748"/>
                  </a:lnTo>
                  <a:lnTo>
                    <a:pt x="2131695" y="396748"/>
                  </a:lnTo>
                  <a:lnTo>
                    <a:pt x="2131695" y="393573"/>
                  </a:lnTo>
                  <a:lnTo>
                    <a:pt x="2137917" y="393573"/>
                  </a:lnTo>
                  <a:lnTo>
                    <a:pt x="2137917" y="390398"/>
                  </a:lnTo>
                  <a:lnTo>
                    <a:pt x="2141092" y="390398"/>
                  </a:lnTo>
                  <a:lnTo>
                    <a:pt x="2141092" y="387223"/>
                  </a:lnTo>
                  <a:lnTo>
                    <a:pt x="2142743" y="387223"/>
                  </a:lnTo>
                  <a:lnTo>
                    <a:pt x="2142743" y="384048"/>
                  </a:lnTo>
                  <a:lnTo>
                    <a:pt x="2144267" y="384048"/>
                  </a:lnTo>
                  <a:lnTo>
                    <a:pt x="2144267" y="380873"/>
                  </a:lnTo>
                  <a:lnTo>
                    <a:pt x="2150617" y="380873"/>
                  </a:lnTo>
                  <a:lnTo>
                    <a:pt x="2150617" y="377698"/>
                  </a:lnTo>
                  <a:lnTo>
                    <a:pt x="2160142" y="377698"/>
                  </a:lnTo>
                  <a:lnTo>
                    <a:pt x="2160142" y="374523"/>
                  </a:lnTo>
                  <a:lnTo>
                    <a:pt x="2174493" y="374523"/>
                  </a:lnTo>
                  <a:lnTo>
                    <a:pt x="2174493" y="369824"/>
                  </a:lnTo>
                  <a:lnTo>
                    <a:pt x="2177668" y="369824"/>
                  </a:lnTo>
                  <a:lnTo>
                    <a:pt x="2177668" y="366649"/>
                  </a:lnTo>
                  <a:lnTo>
                    <a:pt x="2185542" y="366649"/>
                  </a:lnTo>
                  <a:lnTo>
                    <a:pt x="2185542" y="363474"/>
                  </a:lnTo>
                  <a:lnTo>
                    <a:pt x="2185542" y="360299"/>
                  </a:lnTo>
                  <a:lnTo>
                    <a:pt x="2187193" y="360299"/>
                  </a:lnTo>
                  <a:lnTo>
                    <a:pt x="2187193" y="357124"/>
                  </a:lnTo>
                  <a:lnTo>
                    <a:pt x="2193543" y="357124"/>
                  </a:lnTo>
                  <a:lnTo>
                    <a:pt x="2193543" y="353949"/>
                  </a:lnTo>
                  <a:lnTo>
                    <a:pt x="2195067" y="353949"/>
                  </a:lnTo>
                  <a:lnTo>
                    <a:pt x="2195067" y="350774"/>
                  </a:lnTo>
                  <a:lnTo>
                    <a:pt x="2195067" y="347599"/>
                  </a:lnTo>
                  <a:lnTo>
                    <a:pt x="2196718" y="347599"/>
                  </a:lnTo>
                  <a:lnTo>
                    <a:pt x="2196718" y="344424"/>
                  </a:lnTo>
                  <a:lnTo>
                    <a:pt x="2198242" y="344424"/>
                  </a:lnTo>
                  <a:lnTo>
                    <a:pt x="2198242" y="339598"/>
                  </a:lnTo>
                  <a:lnTo>
                    <a:pt x="2203068" y="339598"/>
                  </a:lnTo>
                  <a:lnTo>
                    <a:pt x="2203068" y="336423"/>
                  </a:lnTo>
                  <a:lnTo>
                    <a:pt x="2204592" y="336423"/>
                  </a:lnTo>
                  <a:lnTo>
                    <a:pt x="2204592" y="333248"/>
                  </a:lnTo>
                  <a:lnTo>
                    <a:pt x="2207767" y="333248"/>
                  </a:lnTo>
                  <a:lnTo>
                    <a:pt x="2207767" y="330073"/>
                  </a:lnTo>
                  <a:lnTo>
                    <a:pt x="2215768" y="330073"/>
                  </a:lnTo>
                  <a:lnTo>
                    <a:pt x="2215768" y="326898"/>
                  </a:lnTo>
                  <a:lnTo>
                    <a:pt x="2236342" y="326898"/>
                  </a:lnTo>
                  <a:lnTo>
                    <a:pt x="2236342" y="323723"/>
                  </a:lnTo>
                  <a:lnTo>
                    <a:pt x="2250693" y="323723"/>
                  </a:lnTo>
                  <a:lnTo>
                    <a:pt x="2250693" y="320548"/>
                  </a:lnTo>
                  <a:lnTo>
                    <a:pt x="2255392" y="320548"/>
                  </a:lnTo>
                  <a:lnTo>
                    <a:pt x="2255392" y="317373"/>
                  </a:lnTo>
                  <a:lnTo>
                    <a:pt x="2263393" y="317373"/>
                  </a:lnTo>
                  <a:lnTo>
                    <a:pt x="2263393" y="314198"/>
                  </a:lnTo>
                  <a:lnTo>
                    <a:pt x="2298318" y="314198"/>
                  </a:lnTo>
                  <a:lnTo>
                    <a:pt x="2298318" y="311023"/>
                  </a:lnTo>
                  <a:lnTo>
                    <a:pt x="2303017" y="311023"/>
                  </a:lnTo>
                  <a:lnTo>
                    <a:pt x="2303017" y="307848"/>
                  </a:lnTo>
                  <a:lnTo>
                    <a:pt x="2311018" y="307848"/>
                  </a:lnTo>
                  <a:lnTo>
                    <a:pt x="2311018" y="303149"/>
                  </a:lnTo>
                  <a:lnTo>
                    <a:pt x="2317368" y="303149"/>
                  </a:lnTo>
                  <a:lnTo>
                    <a:pt x="2317368" y="299974"/>
                  </a:lnTo>
                  <a:lnTo>
                    <a:pt x="2317368" y="296799"/>
                  </a:lnTo>
                  <a:lnTo>
                    <a:pt x="2320543" y="296799"/>
                  </a:lnTo>
                  <a:lnTo>
                    <a:pt x="2320543" y="293624"/>
                  </a:lnTo>
                  <a:lnTo>
                    <a:pt x="2323718" y="293624"/>
                  </a:lnTo>
                  <a:lnTo>
                    <a:pt x="2323718" y="290449"/>
                  </a:lnTo>
                  <a:lnTo>
                    <a:pt x="2323718" y="287274"/>
                  </a:lnTo>
                  <a:lnTo>
                    <a:pt x="2325242" y="287274"/>
                  </a:lnTo>
                  <a:lnTo>
                    <a:pt x="2325242" y="284099"/>
                  </a:lnTo>
                  <a:lnTo>
                    <a:pt x="2326893" y="284099"/>
                  </a:lnTo>
                  <a:lnTo>
                    <a:pt x="2326893" y="280924"/>
                  </a:lnTo>
                  <a:lnTo>
                    <a:pt x="2326893" y="277749"/>
                  </a:lnTo>
                  <a:lnTo>
                    <a:pt x="2328417" y="277749"/>
                  </a:lnTo>
                  <a:lnTo>
                    <a:pt x="2328417" y="274574"/>
                  </a:lnTo>
                  <a:lnTo>
                    <a:pt x="2333243" y="274574"/>
                  </a:lnTo>
                  <a:lnTo>
                    <a:pt x="2333243" y="271399"/>
                  </a:lnTo>
                  <a:lnTo>
                    <a:pt x="2334767" y="271399"/>
                  </a:lnTo>
                  <a:lnTo>
                    <a:pt x="2334767" y="266573"/>
                  </a:lnTo>
                  <a:lnTo>
                    <a:pt x="2336418" y="266573"/>
                  </a:lnTo>
                  <a:lnTo>
                    <a:pt x="2336418" y="263398"/>
                  </a:lnTo>
                  <a:lnTo>
                    <a:pt x="2337942" y="263398"/>
                  </a:lnTo>
                  <a:lnTo>
                    <a:pt x="2337942" y="260223"/>
                  </a:lnTo>
                  <a:lnTo>
                    <a:pt x="2341117" y="260223"/>
                  </a:lnTo>
                  <a:lnTo>
                    <a:pt x="2341117" y="257048"/>
                  </a:lnTo>
                  <a:lnTo>
                    <a:pt x="2342768" y="257048"/>
                  </a:lnTo>
                  <a:lnTo>
                    <a:pt x="2342768" y="254000"/>
                  </a:lnTo>
                  <a:lnTo>
                    <a:pt x="2349118" y="254000"/>
                  </a:lnTo>
                  <a:lnTo>
                    <a:pt x="2349118" y="250825"/>
                  </a:lnTo>
                  <a:lnTo>
                    <a:pt x="2350642" y="250825"/>
                  </a:lnTo>
                  <a:lnTo>
                    <a:pt x="2350642" y="247650"/>
                  </a:lnTo>
                  <a:lnTo>
                    <a:pt x="2352293" y="247650"/>
                  </a:lnTo>
                  <a:lnTo>
                    <a:pt x="2352293" y="244475"/>
                  </a:lnTo>
                  <a:lnTo>
                    <a:pt x="2355468" y="244475"/>
                  </a:lnTo>
                  <a:lnTo>
                    <a:pt x="2355468" y="241300"/>
                  </a:lnTo>
                  <a:lnTo>
                    <a:pt x="2360167" y="241300"/>
                  </a:lnTo>
                  <a:lnTo>
                    <a:pt x="2360167" y="236474"/>
                  </a:lnTo>
                  <a:lnTo>
                    <a:pt x="2360167" y="233299"/>
                  </a:lnTo>
                  <a:lnTo>
                    <a:pt x="2364993" y="233299"/>
                  </a:lnTo>
                  <a:lnTo>
                    <a:pt x="2364993" y="230124"/>
                  </a:lnTo>
                  <a:lnTo>
                    <a:pt x="2366517" y="230124"/>
                  </a:lnTo>
                  <a:lnTo>
                    <a:pt x="2366517" y="226949"/>
                  </a:lnTo>
                  <a:lnTo>
                    <a:pt x="2369692" y="226949"/>
                  </a:lnTo>
                  <a:lnTo>
                    <a:pt x="2369692" y="223774"/>
                  </a:lnTo>
                  <a:lnTo>
                    <a:pt x="2379217" y="223774"/>
                  </a:lnTo>
                  <a:lnTo>
                    <a:pt x="2379217" y="220599"/>
                  </a:lnTo>
                  <a:lnTo>
                    <a:pt x="2380868" y="220599"/>
                  </a:lnTo>
                  <a:lnTo>
                    <a:pt x="2380868" y="217424"/>
                  </a:lnTo>
                  <a:lnTo>
                    <a:pt x="2380868" y="214249"/>
                  </a:lnTo>
                  <a:lnTo>
                    <a:pt x="2393568" y="214249"/>
                  </a:lnTo>
                  <a:lnTo>
                    <a:pt x="2393568" y="211074"/>
                  </a:lnTo>
                  <a:lnTo>
                    <a:pt x="2393568" y="207899"/>
                  </a:lnTo>
                  <a:lnTo>
                    <a:pt x="2425318" y="207899"/>
                  </a:lnTo>
                  <a:lnTo>
                    <a:pt x="2425318" y="204724"/>
                  </a:lnTo>
                  <a:lnTo>
                    <a:pt x="2434843" y="204724"/>
                  </a:lnTo>
                  <a:lnTo>
                    <a:pt x="2434843" y="200025"/>
                  </a:lnTo>
                  <a:lnTo>
                    <a:pt x="2434843" y="196850"/>
                  </a:lnTo>
                  <a:lnTo>
                    <a:pt x="2434843" y="193675"/>
                  </a:lnTo>
                  <a:lnTo>
                    <a:pt x="2442717" y="193675"/>
                  </a:lnTo>
                  <a:lnTo>
                    <a:pt x="2442717" y="190500"/>
                  </a:lnTo>
                  <a:lnTo>
                    <a:pt x="2447543" y="190500"/>
                  </a:lnTo>
                  <a:lnTo>
                    <a:pt x="2447543" y="187325"/>
                  </a:lnTo>
                  <a:lnTo>
                    <a:pt x="2447543" y="184150"/>
                  </a:lnTo>
                  <a:lnTo>
                    <a:pt x="2461767" y="184150"/>
                  </a:lnTo>
                  <a:lnTo>
                    <a:pt x="2461767" y="180975"/>
                  </a:lnTo>
                  <a:lnTo>
                    <a:pt x="2463418" y="180975"/>
                  </a:lnTo>
                  <a:lnTo>
                    <a:pt x="2463418" y="177800"/>
                  </a:lnTo>
                  <a:lnTo>
                    <a:pt x="2464942" y="177800"/>
                  </a:lnTo>
                  <a:lnTo>
                    <a:pt x="2464942" y="174625"/>
                  </a:lnTo>
                  <a:lnTo>
                    <a:pt x="2464942" y="169799"/>
                  </a:lnTo>
                  <a:lnTo>
                    <a:pt x="2466593" y="169799"/>
                  </a:lnTo>
                  <a:lnTo>
                    <a:pt x="2466593" y="166624"/>
                  </a:lnTo>
                  <a:lnTo>
                    <a:pt x="2471292" y="166624"/>
                  </a:lnTo>
                  <a:lnTo>
                    <a:pt x="2471292" y="163449"/>
                  </a:lnTo>
                  <a:lnTo>
                    <a:pt x="2472943" y="163449"/>
                  </a:lnTo>
                  <a:lnTo>
                    <a:pt x="2472943" y="160274"/>
                  </a:lnTo>
                  <a:lnTo>
                    <a:pt x="2476118" y="160274"/>
                  </a:lnTo>
                  <a:lnTo>
                    <a:pt x="2476118" y="157099"/>
                  </a:lnTo>
                  <a:lnTo>
                    <a:pt x="2480817" y="157099"/>
                  </a:lnTo>
                  <a:lnTo>
                    <a:pt x="2480817" y="153924"/>
                  </a:lnTo>
                  <a:lnTo>
                    <a:pt x="2480817" y="150749"/>
                  </a:lnTo>
                  <a:lnTo>
                    <a:pt x="2483992" y="150749"/>
                  </a:lnTo>
                  <a:lnTo>
                    <a:pt x="2483992" y="147574"/>
                  </a:lnTo>
                  <a:lnTo>
                    <a:pt x="2483992" y="144399"/>
                  </a:lnTo>
                  <a:lnTo>
                    <a:pt x="2491866" y="144399"/>
                  </a:lnTo>
                  <a:lnTo>
                    <a:pt x="2491866" y="133350"/>
                  </a:lnTo>
                  <a:lnTo>
                    <a:pt x="2493517" y="133350"/>
                  </a:lnTo>
                  <a:lnTo>
                    <a:pt x="2493517" y="130175"/>
                  </a:lnTo>
                  <a:lnTo>
                    <a:pt x="2495041" y="130175"/>
                  </a:lnTo>
                  <a:lnTo>
                    <a:pt x="2495041" y="127000"/>
                  </a:lnTo>
                  <a:lnTo>
                    <a:pt x="2498216" y="127000"/>
                  </a:lnTo>
                  <a:lnTo>
                    <a:pt x="2498216" y="123825"/>
                  </a:lnTo>
                  <a:lnTo>
                    <a:pt x="2507741" y="123825"/>
                  </a:lnTo>
                  <a:lnTo>
                    <a:pt x="2507741" y="120650"/>
                  </a:lnTo>
                  <a:lnTo>
                    <a:pt x="2509392" y="120650"/>
                  </a:lnTo>
                  <a:lnTo>
                    <a:pt x="2509392" y="117475"/>
                  </a:lnTo>
                  <a:lnTo>
                    <a:pt x="2510916" y="117475"/>
                  </a:lnTo>
                  <a:lnTo>
                    <a:pt x="2510916" y="114300"/>
                  </a:lnTo>
                  <a:lnTo>
                    <a:pt x="2515742" y="114300"/>
                  </a:lnTo>
                  <a:lnTo>
                    <a:pt x="2515742" y="111125"/>
                  </a:lnTo>
                  <a:lnTo>
                    <a:pt x="2517266" y="111125"/>
                  </a:lnTo>
                  <a:lnTo>
                    <a:pt x="2517266" y="107950"/>
                  </a:lnTo>
                  <a:lnTo>
                    <a:pt x="2518917" y="107950"/>
                  </a:lnTo>
                  <a:lnTo>
                    <a:pt x="2518917" y="103124"/>
                  </a:lnTo>
                  <a:lnTo>
                    <a:pt x="2520441" y="103124"/>
                  </a:lnTo>
                  <a:lnTo>
                    <a:pt x="2520441" y="99949"/>
                  </a:lnTo>
                  <a:lnTo>
                    <a:pt x="2523616" y="99949"/>
                  </a:lnTo>
                  <a:lnTo>
                    <a:pt x="2523616" y="96774"/>
                  </a:lnTo>
                  <a:lnTo>
                    <a:pt x="2523616" y="93599"/>
                  </a:lnTo>
                  <a:lnTo>
                    <a:pt x="2528442" y="93599"/>
                  </a:lnTo>
                  <a:lnTo>
                    <a:pt x="2528442" y="90424"/>
                  </a:lnTo>
                  <a:lnTo>
                    <a:pt x="2588767" y="90424"/>
                  </a:lnTo>
                  <a:lnTo>
                    <a:pt x="2588767" y="87249"/>
                  </a:lnTo>
                  <a:lnTo>
                    <a:pt x="2822066" y="87249"/>
                  </a:lnTo>
                  <a:lnTo>
                    <a:pt x="2822066" y="84074"/>
                  </a:lnTo>
                  <a:lnTo>
                    <a:pt x="2899791" y="84074"/>
                  </a:lnTo>
                  <a:lnTo>
                    <a:pt x="2899791" y="80899"/>
                  </a:lnTo>
                  <a:lnTo>
                    <a:pt x="2969641" y="80899"/>
                  </a:lnTo>
                  <a:lnTo>
                    <a:pt x="2969641" y="77724"/>
                  </a:lnTo>
                  <a:lnTo>
                    <a:pt x="2971291" y="77724"/>
                  </a:lnTo>
                  <a:lnTo>
                    <a:pt x="2971291" y="74549"/>
                  </a:lnTo>
                  <a:lnTo>
                    <a:pt x="2971291" y="71374"/>
                  </a:lnTo>
                  <a:lnTo>
                    <a:pt x="2971291" y="66675"/>
                  </a:lnTo>
                  <a:lnTo>
                    <a:pt x="2972816" y="66675"/>
                  </a:lnTo>
                  <a:lnTo>
                    <a:pt x="2972816" y="53975"/>
                  </a:lnTo>
                  <a:lnTo>
                    <a:pt x="2975991" y="53975"/>
                  </a:lnTo>
                  <a:lnTo>
                    <a:pt x="2975991" y="44450"/>
                  </a:lnTo>
                  <a:lnTo>
                    <a:pt x="2977641" y="44450"/>
                  </a:lnTo>
                  <a:lnTo>
                    <a:pt x="2977641" y="34925"/>
                  </a:lnTo>
                  <a:lnTo>
                    <a:pt x="3088766" y="34925"/>
                  </a:lnTo>
                  <a:lnTo>
                    <a:pt x="3088766" y="30099"/>
                  </a:lnTo>
                  <a:lnTo>
                    <a:pt x="3090291" y="30099"/>
                  </a:lnTo>
                  <a:lnTo>
                    <a:pt x="3090291" y="26924"/>
                  </a:lnTo>
                  <a:lnTo>
                    <a:pt x="3098291" y="26924"/>
                  </a:lnTo>
                  <a:lnTo>
                    <a:pt x="3098291" y="23749"/>
                  </a:lnTo>
                  <a:lnTo>
                    <a:pt x="3099816" y="23749"/>
                  </a:lnTo>
                  <a:lnTo>
                    <a:pt x="3099816" y="20574"/>
                  </a:lnTo>
                  <a:lnTo>
                    <a:pt x="3226816" y="20574"/>
                  </a:lnTo>
                  <a:lnTo>
                    <a:pt x="3226816" y="17399"/>
                  </a:lnTo>
                  <a:lnTo>
                    <a:pt x="3247390" y="17399"/>
                  </a:lnTo>
                  <a:lnTo>
                    <a:pt x="3247390" y="14224"/>
                  </a:lnTo>
                  <a:lnTo>
                    <a:pt x="3303016" y="14224"/>
                  </a:lnTo>
                  <a:lnTo>
                    <a:pt x="3303016" y="11049"/>
                  </a:lnTo>
                  <a:lnTo>
                    <a:pt x="3412490" y="11049"/>
                  </a:lnTo>
                  <a:lnTo>
                    <a:pt x="3412490" y="7874"/>
                  </a:lnTo>
                  <a:lnTo>
                    <a:pt x="3512566" y="7874"/>
                  </a:lnTo>
                  <a:lnTo>
                    <a:pt x="3512566" y="4699"/>
                  </a:lnTo>
                  <a:lnTo>
                    <a:pt x="3558540" y="4699"/>
                  </a:lnTo>
                  <a:lnTo>
                    <a:pt x="3558540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574791" y="1171956"/>
              <a:ext cx="1000125" cy="2798445"/>
            </a:xfrm>
            <a:custGeom>
              <a:avLst/>
              <a:gdLst/>
              <a:ahLst/>
              <a:cxnLst/>
              <a:rect l="l" t="t" r="r" b="b"/>
              <a:pathLst>
                <a:path w="1000125" h="2798445">
                  <a:moveTo>
                    <a:pt x="27050" y="2671064"/>
                  </a:moveTo>
                  <a:lnTo>
                    <a:pt x="0" y="2671064"/>
                  </a:lnTo>
                  <a:lnTo>
                    <a:pt x="0" y="2707601"/>
                  </a:lnTo>
                  <a:lnTo>
                    <a:pt x="27050" y="2707601"/>
                  </a:lnTo>
                  <a:lnTo>
                    <a:pt x="27050" y="2671064"/>
                  </a:lnTo>
                  <a:close/>
                </a:path>
                <a:path w="1000125" h="2798445">
                  <a:moveTo>
                    <a:pt x="27050" y="2580640"/>
                  </a:moveTo>
                  <a:lnTo>
                    <a:pt x="0" y="2580640"/>
                  </a:lnTo>
                  <a:lnTo>
                    <a:pt x="0" y="2653665"/>
                  </a:lnTo>
                  <a:lnTo>
                    <a:pt x="27050" y="2653665"/>
                  </a:lnTo>
                  <a:lnTo>
                    <a:pt x="27050" y="2580640"/>
                  </a:lnTo>
                  <a:close/>
                </a:path>
                <a:path w="1000125" h="2798445">
                  <a:moveTo>
                    <a:pt x="27050" y="2526665"/>
                  </a:moveTo>
                  <a:lnTo>
                    <a:pt x="0" y="2526665"/>
                  </a:lnTo>
                  <a:lnTo>
                    <a:pt x="0" y="2563114"/>
                  </a:lnTo>
                  <a:lnTo>
                    <a:pt x="27050" y="2563114"/>
                  </a:lnTo>
                  <a:lnTo>
                    <a:pt x="27050" y="2526665"/>
                  </a:lnTo>
                  <a:close/>
                </a:path>
                <a:path w="1000125" h="2798445">
                  <a:moveTo>
                    <a:pt x="79502" y="2475865"/>
                  </a:moveTo>
                  <a:lnTo>
                    <a:pt x="14350" y="2475865"/>
                  </a:lnTo>
                  <a:lnTo>
                    <a:pt x="0" y="2487041"/>
                  </a:lnTo>
                  <a:lnTo>
                    <a:pt x="0" y="2509266"/>
                  </a:lnTo>
                  <a:lnTo>
                    <a:pt x="27050" y="2509266"/>
                  </a:lnTo>
                  <a:lnTo>
                    <a:pt x="27050" y="2498090"/>
                  </a:lnTo>
                  <a:lnTo>
                    <a:pt x="14350" y="2498090"/>
                  </a:lnTo>
                  <a:lnTo>
                    <a:pt x="14350" y="2487041"/>
                  </a:lnTo>
                  <a:lnTo>
                    <a:pt x="79502" y="2487041"/>
                  </a:lnTo>
                  <a:lnTo>
                    <a:pt x="79502" y="2475865"/>
                  </a:lnTo>
                  <a:close/>
                </a:path>
                <a:path w="1000125" h="2798445">
                  <a:moveTo>
                    <a:pt x="79502" y="2487041"/>
                  </a:moveTo>
                  <a:lnTo>
                    <a:pt x="27050" y="2487041"/>
                  </a:lnTo>
                  <a:lnTo>
                    <a:pt x="27050" y="2498090"/>
                  </a:lnTo>
                  <a:lnTo>
                    <a:pt x="79502" y="2498090"/>
                  </a:lnTo>
                  <a:lnTo>
                    <a:pt x="79502" y="2487041"/>
                  </a:lnTo>
                  <a:close/>
                </a:path>
                <a:path w="1000125" h="2798445">
                  <a:moveTo>
                    <a:pt x="116078" y="2448941"/>
                  </a:moveTo>
                  <a:lnTo>
                    <a:pt x="87375" y="2448941"/>
                  </a:lnTo>
                  <a:lnTo>
                    <a:pt x="87375" y="2485390"/>
                  </a:lnTo>
                  <a:lnTo>
                    <a:pt x="116078" y="2485390"/>
                  </a:lnTo>
                  <a:lnTo>
                    <a:pt x="116078" y="2448941"/>
                  </a:lnTo>
                  <a:close/>
                </a:path>
                <a:path w="1000125" h="2798445">
                  <a:moveTo>
                    <a:pt x="116078" y="2358390"/>
                  </a:moveTo>
                  <a:lnTo>
                    <a:pt x="87375" y="2358390"/>
                  </a:lnTo>
                  <a:lnTo>
                    <a:pt x="87375" y="2431415"/>
                  </a:lnTo>
                  <a:lnTo>
                    <a:pt x="116078" y="2431415"/>
                  </a:lnTo>
                  <a:lnTo>
                    <a:pt x="116078" y="2358390"/>
                  </a:lnTo>
                  <a:close/>
                </a:path>
                <a:path w="1000125" h="2798445">
                  <a:moveTo>
                    <a:pt x="116078" y="2304415"/>
                  </a:moveTo>
                  <a:lnTo>
                    <a:pt x="87375" y="2304415"/>
                  </a:lnTo>
                  <a:lnTo>
                    <a:pt x="87375" y="2340991"/>
                  </a:lnTo>
                  <a:lnTo>
                    <a:pt x="116078" y="2340991"/>
                  </a:lnTo>
                  <a:lnTo>
                    <a:pt x="116078" y="2304415"/>
                  </a:lnTo>
                  <a:close/>
                </a:path>
                <a:path w="1000125" h="2798445">
                  <a:moveTo>
                    <a:pt x="116078" y="2213991"/>
                  </a:moveTo>
                  <a:lnTo>
                    <a:pt x="87375" y="2213991"/>
                  </a:lnTo>
                  <a:lnTo>
                    <a:pt x="87375" y="2287016"/>
                  </a:lnTo>
                  <a:lnTo>
                    <a:pt x="116078" y="2287016"/>
                  </a:lnTo>
                  <a:lnTo>
                    <a:pt x="116078" y="2213991"/>
                  </a:lnTo>
                  <a:close/>
                </a:path>
                <a:path w="1000125" h="2798445">
                  <a:moveTo>
                    <a:pt x="122428" y="2166366"/>
                  </a:moveTo>
                  <a:lnTo>
                    <a:pt x="101727" y="2166366"/>
                  </a:lnTo>
                  <a:lnTo>
                    <a:pt x="87375" y="2175891"/>
                  </a:lnTo>
                  <a:lnTo>
                    <a:pt x="87375" y="2196592"/>
                  </a:lnTo>
                  <a:lnTo>
                    <a:pt x="116078" y="2196592"/>
                  </a:lnTo>
                  <a:lnTo>
                    <a:pt x="116078" y="2187067"/>
                  </a:lnTo>
                  <a:lnTo>
                    <a:pt x="101727" y="2187067"/>
                  </a:lnTo>
                  <a:lnTo>
                    <a:pt x="101727" y="2175891"/>
                  </a:lnTo>
                  <a:lnTo>
                    <a:pt x="122428" y="2175891"/>
                  </a:lnTo>
                  <a:lnTo>
                    <a:pt x="122428" y="2166366"/>
                  </a:lnTo>
                  <a:close/>
                </a:path>
                <a:path w="1000125" h="2798445">
                  <a:moveTo>
                    <a:pt x="122428" y="2175891"/>
                  </a:moveTo>
                  <a:lnTo>
                    <a:pt x="116078" y="2175891"/>
                  </a:lnTo>
                  <a:lnTo>
                    <a:pt x="116078" y="2187067"/>
                  </a:lnTo>
                  <a:lnTo>
                    <a:pt x="122428" y="2187067"/>
                  </a:lnTo>
                  <a:lnTo>
                    <a:pt x="122428" y="2175891"/>
                  </a:lnTo>
                  <a:close/>
                </a:path>
                <a:path w="1000125" h="2798445">
                  <a:moveTo>
                    <a:pt x="241554" y="2166366"/>
                  </a:moveTo>
                  <a:lnTo>
                    <a:pt x="146177" y="2166366"/>
                  </a:lnTo>
                  <a:lnTo>
                    <a:pt x="146177" y="2187067"/>
                  </a:lnTo>
                  <a:lnTo>
                    <a:pt x="241554" y="2187067"/>
                  </a:lnTo>
                  <a:lnTo>
                    <a:pt x="241554" y="2166366"/>
                  </a:lnTo>
                  <a:close/>
                </a:path>
                <a:path w="1000125" h="2798445">
                  <a:moveTo>
                    <a:pt x="313055" y="2166366"/>
                  </a:moveTo>
                  <a:lnTo>
                    <a:pt x="265430" y="2166366"/>
                  </a:lnTo>
                  <a:lnTo>
                    <a:pt x="265430" y="2187067"/>
                  </a:lnTo>
                  <a:lnTo>
                    <a:pt x="313055" y="2187067"/>
                  </a:lnTo>
                  <a:lnTo>
                    <a:pt x="313055" y="2166366"/>
                  </a:lnTo>
                  <a:close/>
                </a:path>
                <a:path w="1000125" h="2798445">
                  <a:moveTo>
                    <a:pt x="371983" y="2166366"/>
                  </a:moveTo>
                  <a:lnTo>
                    <a:pt x="336931" y="2166366"/>
                  </a:lnTo>
                  <a:lnTo>
                    <a:pt x="336931" y="2187067"/>
                  </a:lnTo>
                  <a:lnTo>
                    <a:pt x="386207" y="2187067"/>
                  </a:lnTo>
                  <a:lnTo>
                    <a:pt x="400558" y="2175891"/>
                  </a:lnTo>
                  <a:lnTo>
                    <a:pt x="371983" y="2175891"/>
                  </a:lnTo>
                  <a:lnTo>
                    <a:pt x="371983" y="2166366"/>
                  </a:lnTo>
                  <a:close/>
                </a:path>
                <a:path w="1000125" h="2798445">
                  <a:moveTo>
                    <a:pt x="400558" y="2140966"/>
                  </a:moveTo>
                  <a:lnTo>
                    <a:pt x="371983" y="2140966"/>
                  </a:lnTo>
                  <a:lnTo>
                    <a:pt x="371983" y="2166366"/>
                  </a:lnTo>
                  <a:lnTo>
                    <a:pt x="386207" y="2166366"/>
                  </a:lnTo>
                  <a:lnTo>
                    <a:pt x="386207" y="2175891"/>
                  </a:lnTo>
                  <a:lnTo>
                    <a:pt x="400558" y="2175891"/>
                  </a:lnTo>
                  <a:lnTo>
                    <a:pt x="400558" y="2140966"/>
                  </a:lnTo>
                  <a:close/>
                </a:path>
                <a:path w="1000125" h="2798445">
                  <a:moveTo>
                    <a:pt x="400558" y="2086991"/>
                  </a:moveTo>
                  <a:lnTo>
                    <a:pt x="371983" y="2086991"/>
                  </a:lnTo>
                  <a:lnTo>
                    <a:pt x="371983" y="2123567"/>
                  </a:lnTo>
                  <a:lnTo>
                    <a:pt x="400558" y="2123567"/>
                  </a:lnTo>
                  <a:lnTo>
                    <a:pt x="400558" y="2086991"/>
                  </a:lnTo>
                  <a:close/>
                </a:path>
                <a:path w="1000125" h="2798445">
                  <a:moveTo>
                    <a:pt x="400558" y="1996567"/>
                  </a:moveTo>
                  <a:lnTo>
                    <a:pt x="371983" y="1996567"/>
                  </a:lnTo>
                  <a:lnTo>
                    <a:pt x="371983" y="2069592"/>
                  </a:lnTo>
                  <a:lnTo>
                    <a:pt x="400558" y="2069592"/>
                  </a:lnTo>
                  <a:lnTo>
                    <a:pt x="400558" y="1996567"/>
                  </a:lnTo>
                  <a:close/>
                </a:path>
                <a:path w="1000125" h="2798445">
                  <a:moveTo>
                    <a:pt x="400558" y="1942592"/>
                  </a:moveTo>
                  <a:lnTo>
                    <a:pt x="371983" y="1942592"/>
                  </a:lnTo>
                  <a:lnTo>
                    <a:pt x="371983" y="1979168"/>
                  </a:lnTo>
                  <a:lnTo>
                    <a:pt x="400558" y="1979168"/>
                  </a:lnTo>
                  <a:lnTo>
                    <a:pt x="400558" y="1942592"/>
                  </a:lnTo>
                  <a:close/>
                </a:path>
                <a:path w="1000125" h="2798445">
                  <a:moveTo>
                    <a:pt x="403733" y="1855343"/>
                  </a:moveTo>
                  <a:lnTo>
                    <a:pt x="386207" y="1855343"/>
                  </a:lnTo>
                  <a:lnTo>
                    <a:pt x="371983" y="1864868"/>
                  </a:lnTo>
                  <a:lnTo>
                    <a:pt x="371983" y="1925193"/>
                  </a:lnTo>
                  <a:lnTo>
                    <a:pt x="400558" y="1925193"/>
                  </a:lnTo>
                  <a:lnTo>
                    <a:pt x="400558" y="1875917"/>
                  </a:lnTo>
                  <a:lnTo>
                    <a:pt x="386207" y="1875917"/>
                  </a:lnTo>
                  <a:lnTo>
                    <a:pt x="386207" y="1864868"/>
                  </a:lnTo>
                  <a:lnTo>
                    <a:pt x="403733" y="1864868"/>
                  </a:lnTo>
                  <a:lnTo>
                    <a:pt x="403733" y="1855343"/>
                  </a:lnTo>
                  <a:close/>
                </a:path>
                <a:path w="1000125" h="2798445">
                  <a:moveTo>
                    <a:pt x="403733" y="1864868"/>
                  </a:moveTo>
                  <a:lnTo>
                    <a:pt x="400558" y="1864868"/>
                  </a:lnTo>
                  <a:lnTo>
                    <a:pt x="400558" y="1875917"/>
                  </a:lnTo>
                  <a:lnTo>
                    <a:pt x="403733" y="1875917"/>
                  </a:lnTo>
                  <a:lnTo>
                    <a:pt x="403733" y="1864868"/>
                  </a:lnTo>
                  <a:close/>
                </a:path>
                <a:path w="1000125" h="2798445">
                  <a:moveTo>
                    <a:pt x="475234" y="1855343"/>
                  </a:moveTo>
                  <a:lnTo>
                    <a:pt x="427609" y="1855343"/>
                  </a:lnTo>
                  <a:lnTo>
                    <a:pt x="427609" y="1875917"/>
                  </a:lnTo>
                  <a:lnTo>
                    <a:pt x="475234" y="1875917"/>
                  </a:lnTo>
                  <a:lnTo>
                    <a:pt x="475234" y="1855343"/>
                  </a:lnTo>
                  <a:close/>
                </a:path>
                <a:path w="1000125" h="2798445">
                  <a:moveTo>
                    <a:pt x="561086" y="1855343"/>
                  </a:moveTo>
                  <a:lnTo>
                    <a:pt x="499110" y="1855343"/>
                  </a:lnTo>
                  <a:lnTo>
                    <a:pt x="499110" y="1875917"/>
                  </a:lnTo>
                  <a:lnTo>
                    <a:pt x="575310" y="1875917"/>
                  </a:lnTo>
                  <a:lnTo>
                    <a:pt x="589661" y="1864868"/>
                  </a:lnTo>
                  <a:lnTo>
                    <a:pt x="561086" y="1864868"/>
                  </a:lnTo>
                  <a:lnTo>
                    <a:pt x="561086" y="1855343"/>
                  </a:lnTo>
                  <a:close/>
                </a:path>
                <a:path w="1000125" h="2798445">
                  <a:moveTo>
                    <a:pt x="589661" y="1850517"/>
                  </a:moveTo>
                  <a:lnTo>
                    <a:pt x="561086" y="1850517"/>
                  </a:lnTo>
                  <a:lnTo>
                    <a:pt x="561086" y="1855343"/>
                  </a:lnTo>
                  <a:lnTo>
                    <a:pt x="575310" y="1855343"/>
                  </a:lnTo>
                  <a:lnTo>
                    <a:pt x="575310" y="1864868"/>
                  </a:lnTo>
                  <a:lnTo>
                    <a:pt x="589661" y="1864868"/>
                  </a:lnTo>
                  <a:lnTo>
                    <a:pt x="589661" y="1850517"/>
                  </a:lnTo>
                  <a:close/>
                </a:path>
                <a:path w="1000125" h="2798445">
                  <a:moveTo>
                    <a:pt x="589661" y="1796542"/>
                  </a:moveTo>
                  <a:lnTo>
                    <a:pt x="561086" y="1796542"/>
                  </a:lnTo>
                  <a:lnTo>
                    <a:pt x="561086" y="1833118"/>
                  </a:lnTo>
                  <a:lnTo>
                    <a:pt x="589661" y="1833118"/>
                  </a:lnTo>
                  <a:lnTo>
                    <a:pt x="589661" y="1796542"/>
                  </a:lnTo>
                  <a:close/>
                </a:path>
                <a:path w="1000125" h="2798445">
                  <a:moveTo>
                    <a:pt x="589661" y="1706118"/>
                  </a:moveTo>
                  <a:lnTo>
                    <a:pt x="561086" y="1706118"/>
                  </a:lnTo>
                  <a:lnTo>
                    <a:pt x="561086" y="1779143"/>
                  </a:lnTo>
                  <a:lnTo>
                    <a:pt x="589661" y="1779143"/>
                  </a:lnTo>
                  <a:lnTo>
                    <a:pt x="589661" y="1706118"/>
                  </a:lnTo>
                  <a:close/>
                </a:path>
                <a:path w="1000125" h="2798445">
                  <a:moveTo>
                    <a:pt x="589661" y="1652143"/>
                  </a:moveTo>
                  <a:lnTo>
                    <a:pt x="561086" y="1652143"/>
                  </a:lnTo>
                  <a:lnTo>
                    <a:pt x="561086" y="1688719"/>
                  </a:lnTo>
                  <a:lnTo>
                    <a:pt x="589661" y="1688719"/>
                  </a:lnTo>
                  <a:lnTo>
                    <a:pt x="589661" y="1652143"/>
                  </a:lnTo>
                  <a:close/>
                </a:path>
                <a:path w="1000125" h="2798445">
                  <a:moveTo>
                    <a:pt x="589661" y="1561719"/>
                  </a:moveTo>
                  <a:lnTo>
                    <a:pt x="561086" y="1561719"/>
                  </a:lnTo>
                  <a:lnTo>
                    <a:pt x="561086" y="1634744"/>
                  </a:lnTo>
                  <a:lnTo>
                    <a:pt x="589661" y="1634744"/>
                  </a:lnTo>
                  <a:lnTo>
                    <a:pt x="589661" y="1561719"/>
                  </a:lnTo>
                  <a:close/>
                </a:path>
                <a:path w="1000125" h="2798445">
                  <a:moveTo>
                    <a:pt x="637413" y="1544193"/>
                  </a:moveTo>
                  <a:lnTo>
                    <a:pt x="589661" y="1544193"/>
                  </a:lnTo>
                  <a:lnTo>
                    <a:pt x="589661" y="1564894"/>
                  </a:lnTo>
                  <a:lnTo>
                    <a:pt x="637413" y="1564894"/>
                  </a:lnTo>
                  <a:lnTo>
                    <a:pt x="637413" y="1544193"/>
                  </a:lnTo>
                  <a:close/>
                </a:path>
                <a:path w="1000125" h="2798445">
                  <a:moveTo>
                    <a:pt x="689863" y="1544193"/>
                  </a:moveTo>
                  <a:lnTo>
                    <a:pt x="661162" y="1544193"/>
                  </a:lnTo>
                  <a:lnTo>
                    <a:pt x="661162" y="1564894"/>
                  </a:lnTo>
                  <a:lnTo>
                    <a:pt x="704088" y="1564894"/>
                  </a:lnTo>
                  <a:lnTo>
                    <a:pt x="718438" y="1555369"/>
                  </a:lnTo>
                  <a:lnTo>
                    <a:pt x="689863" y="1555369"/>
                  </a:lnTo>
                  <a:lnTo>
                    <a:pt x="689863" y="1544193"/>
                  </a:lnTo>
                  <a:close/>
                </a:path>
                <a:path w="1000125" h="2798445">
                  <a:moveTo>
                    <a:pt x="718438" y="1515745"/>
                  </a:moveTo>
                  <a:lnTo>
                    <a:pt x="689863" y="1515745"/>
                  </a:lnTo>
                  <a:lnTo>
                    <a:pt x="689863" y="1544193"/>
                  </a:lnTo>
                  <a:lnTo>
                    <a:pt x="704088" y="1544193"/>
                  </a:lnTo>
                  <a:lnTo>
                    <a:pt x="704088" y="1555369"/>
                  </a:lnTo>
                  <a:lnTo>
                    <a:pt x="718438" y="1555369"/>
                  </a:lnTo>
                  <a:lnTo>
                    <a:pt x="718438" y="1515745"/>
                  </a:lnTo>
                  <a:close/>
                </a:path>
                <a:path w="1000125" h="2798445">
                  <a:moveTo>
                    <a:pt x="718438" y="1461770"/>
                  </a:moveTo>
                  <a:lnTo>
                    <a:pt x="689863" y="1461770"/>
                  </a:lnTo>
                  <a:lnTo>
                    <a:pt x="689863" y="1496695"/>
                  </a:lnTo>
                  <a:lnTo>
                    <a:pt x="718438" y="1496695"/>
                  </a:lnTo>
                  <a:lnTo>
                    <a:pt x="718438" y="1461770"/>
                  </a:lnTo>
                  <a:close/>
                </a:path>
                <a:path w="1000125" h="2798445">
                  <a:moveTo>
                    <a:pt x="718438" y="1371219"/>
                  </a:moveTo>
                  <a:lnTo>
                    <a:pt x="689863" y="1371219"/>
                  </a:lnTo>
                  <a:lnTo>
                    <a:pt x="689863" y="1442720"/>
                  </a:lnTo>
                  <a:lnTo>
                    <a:pt x="718438" y="1442720"/>
                  </a:lnTo>
                  <a:lnTo>
                    <a:pt x="718438" y="1371219"/>
                  </a:lnTo>
                  <a:close/>
                </a:path>
                <a:path w="1000125" h="2798445">
                  <a:moveTo>
                    <a:pt x="718438" y="1317244"/>
                  </a:moveTo>
                  <a:lnTo>
                    <a:pt x="689863" y="1317244"/>
                  </a:lnTo>
                  <a:lnTo>
                    <a:pt x="689863" y="1352169"/>
                  </a:lnTo>
                  <a:lnTo>
                    <a:pt x="718438" y="1352169"/>
                  </a:lnTo>
                  <a:lnTo>
                    <a:pt x="718438" y="1317244"/>
                  </a:lnTo>
                  <a:close/>
                </a:path>
                <a:path w="1000125" h="2798445">
                  <a:moveTo>
                    <a:pt x="691388" y="1243148"/>
                  </a:moveTo>
                  <a:lnTo>
                    <a:pt x="689863" y="1244346"/>
                  </a:lnTo>
                  <a:lnTo>
                    <a:pt x="689863" y="1298194"/>
                  </a:lnTo>
                  <a:lnTo>
                    <a:pt x="718438" y="1298194"/>
                  </a:lnTo>
                  <a:lnTo>
                    <a:pt x="718438" y="1255395"/>
                  </a:lnTo>
                  <a:lnTo>
                    <a:pt x="704088" y="1255395"/>
                  </a:lnTo>
                  <a:lnTo>
                    <a:pt x="704088" y="1244346"/>
                  </a:lnTo>
                  <a:lnTo>
                    <a:pt x="691388" y="1244346"/>
                  </a:lnTo>
                  <a:lnTo>
                    <a:pt x="691388" y="1243148"/>
                  </a:lnTo>
                  <a:close/>
                </a:path>
                <a:path w="1000125" h="2798445">
                  <a:moveTo>
                    <a:pt x="718438" y="1245529"/>
                  </a:moveTo>
                  <a:lnTo>
                    <a:pt x="705738" y="1255395"/>
                  </a:lnTo>
                  <a:lnTo>
                    <a:pt x="718438" y="1255395"/>
                  </a:lnTo>
                  <a:lnTo>
                    <a:pt x="718438" y="1245529"/>
                  </a:lnTo>
                  <a:close/>
                </a:path>
                <a:path w="1000125" h="2798445">
                  <a:moveTo>
                    <a:pt x="719963" y="1233170"/>
                  </a:moveTo>
                  <a:lnTo>
                    <a:pt x="705738" y="1233170"/>
                  </a:lnTo>
                  <a:lnTo>
                    <a:pt x="705738" y="1244346"/>
                  </a:lnTo>
                  <a:lnTo>
                    <a:pt x="718438" y="1244346"/>
                  </a:lnTo>
                  <a:lnTo>
                    <a:pt x="718438" y="1245529"/>
                  </a:lnTo>
                  <a:lnTo>
                    <a:pt x="719963" y="1244346"/>
                  </a:lnTo>
                  <a:lnTo>
                    <a:pt x="719963" y="1233170"/>
                  </a:lnTo>
                  <a:close/>
                </a:path>
                <a:path w="1000125" h="2798445">
                  <a:moveTo>
                    <a:pt x="719963" y="1228471"/>
                  </a:moveTo>
                  <a:lnTo>
                    <a:pt x="691388" y="1228471"/>
                  </a:lnTo>
                  <a:lnTo>
                    <a:pt x="691388" y="1243148"/>
                  </a:lnTo>
                  <a:lnTo>
                    <a:pt x="704088" y="1233170"/>
                  </a:lnTo>
                  <a:lnTo>
                    <a:pt x="719963" y="1233170"/>
                  </a:lnTo>
                  <a:lnTo>
                    <a:pt x="719963" y="1228471"/>
                  </a:lnTo>
                  <a:close/>
                </a:path>
                <a:path w="1000125" h="2798445">
                  <a:moveTo>
                    <a:pt x="719963" y="1172845"/>
                  </a:moveTo>
                  <a:lnTo>
                    <a:pt x="691388" y="1172845"/>
                  </a:lnTo>
                  <a:lnTo>
                    <a:pt x="691388" y="1209421"/>
                  </a:lnTo>
                  <a:lnTo>
                    <a:pt x="719963" y="1209421"/>
                  </a:lnTo>
                  <a:lnTo>
                    <a:pt x="719963" y="1172845"/>
                  </a:lnTo>
                  <a:close/>
                </a:path>
                <a:path w="1000125" h="2798445">
                  <a:moveTo>
                    <a:pt x="719963" y="1082421"/>
                  </a:moveTo>
                  <a:lnTo>
                    <a:pt x="691388" y="1082421"/>
                  </a:lnTo>
                  <a:lnTo>
                    <a:pt x="691388" y="1155446"/>
                  </a:lnTo>
                  <a:lnTo>
                    <a:pt x="719963" y="1155446"/>
                  </a:lnTo>
                  <a:lnTo>
                    <a:pt x="719963" y="1082421"/>
                  </a:lnTo>
                  <a:close/>
                </a:path>
                <a:path w="1000125" h="2798445">
                  <a:moveTo>
                    <a:pt x="719963" y="1028446"/>
                  </a:moveTo>
                  <a:lnTo>
                    <a:pt x="691388" y="1028446"/>
                  </a:lnTo>
                  <a:lnTo>
                    <a:pt x="691388" y="1064895"/>
                  </a:lnTo>
                  <a:lnTo>
                    <a:pt x="719963" y="1064895"/>
                  </a:lnTo>
                  <a:lnTo>
                    <a:pt x="719963" y="1028446"/>
                  </a:lnTo>
                  <a:close/>
                </a:path>
                <a:path w="1000125" h="2798445">
                  <a:moveTo>
                    <a:pt x="719963" y="938022"/>
                  </a:moveTo>
                  <a:lnTo>
                    <a:pt x="691388" y="938022"/>
                  </a:lnTo>
                  <a:lnTo>
                    <a:pt x="691388" y="1011047"/>
                  </a:lnTo>
                  <a:lnTo>
                    <a:pt x="719963" y="1011047"/>
                  </a:lnTo>
                  <a:lnTo>
                    <a:pt x="719963" y="938022"/>
                  </a:lnTo>
                  <a:close/>
                </a:path>
                <a:path w="1000125" h="2798445">
                  <a:moveTo>
                    <a:pt x="769238" y="922147"/>
                  </a:moveTo>
                  <a:lnTo>
                    <a:pt x="723138" y="922147"/>
                  </a:lnTo>
                  <a:lnTo>
                    <a:pt x="723138" y="944372"/>
                  </a:lnTo>
                  <a:lnTo>
                    <a:pt x="769238" y="944372"/>
                  </a:lnTo>
                  <a:lnTo>
                    <a:pt x="783590" y="933196"/>
                  </a:lnTo>
                  <a:lnTo>
                    <a:pt x="769238" y="933196"/>
                  </a:lnTo>
                  <a:lnTo>
                    <a:pt x="769238" y="922147"/>
                  </a:lnTo>
                  <a:close/>
                </a:path>
                <a:path w="1000125" h="2798445">
                  <a:moveTo>
                    <a:pt x="783590" y="842772"/>
                  </a:moveTo>
                  <a:lnTo>
                    <a:pt x="755015" y="842772"/>
                  </a:lnTo>
                  <a:lnTo>
                    <a:pt x="755015" y="914146"/>
                  </a:lnTo>
                  <a:lnTo>
                    <a:pt x="783590" y="914146"/>
                  </a:lnTo>
                  <a:lnTo>
                    <a:pt x="783590" y="842772"/>
                  </a:lnTo>
                  <a:close/>
                </a:path>
                <a:path w="1000125" h="2798445">
                  <a:moveTo>
                    <a:pt x="783590" y="787146"/>
                  </a:moveTo>
                  <a:lnTo>
                    <a:pt x="755015" y="787146"/>
                  </a:lnTo>
                  <a:lnTo>
                    <a:pt x="755015" y="823722"/>
                  </a:lnTo>
                  <a:lnTo>
                    <a:pt x="783590" y="823722"/>
                  </a:lnTo>
                  <a:lnTo>
                    <a:pt x="783590" y="787146"/>
                  </a:lnTo>
                  <a:close/>
                </a:path>
                <a:path w="1000125" h="2798445">
                  <a:moveTo>
                    <a:pt x="783590" y="698373"/>
                  </a:moveTo>
                  <a:lnTo>
                    <a:pt x="755015" y="698373"/>
                  </a:lnTo>
                  <a:lnTo>
                    <a:pt x="755015" y="769747"/>
                  </a:lnTo>
                  <a:lnTo>
                    <a:pt x="783590" y="769747"/>
                  </a:lnTo>
                  <a:lnTo>
                    <a:pt x="783590" y="698373"/>
                  </a:lnTo>
                  <a:close/>
                </a:path>
                <a:path w="1000125" h="2798445">
                  <a:moveTo>
                    <a:pt x="783590" y="642747"/>
                  </a:moveTo>
                  <a:lnTo>
                    <a:pt x="755015" y="642747"/>
                  </a:lnTo>
                  <a:lnTo>
                    <a:pt x="755015" y="679323"/>
                  </a:lnTo>
                  <a:lnTo>
                    <a:pt x="783590" y="679323"/>
                  </a:lnTo>
                  <a:lnTo>
                    <a:pt x="783590" y="642747"/>
                  </a:lnTo>
                  <a:close/>
                </a:path>
                <a:path w="1000125" h="2798445">
                  <a:moveTo>
                    <a:pt x="789940" y="610997"/>
                  </a:moveTo>
                  <a:lnTo>
                    <a:pt x="775588" y="610997"/>
                  </a:lnTo>
                  <a:lnTo>
                    <a:pt x="775588" y="622173"/>
                  </a:lnTo>
                  <a:lnTo>
                    <a:pt x="783590" y="622173"/>
                  </a:lnTo>
                  <a:lnTo>
                    <a:pt x="783590" y="625348"/>
                  </a:lnTo>
                  <a:lnTo>
                    <a:pt x="769238" y="625348"/>
                  </a:lnTo>
                  <a:lnTo>
                    <a:pt x="769238" y="633222"/>
                  </a:lnTo>
                  <a:lnTo>
                    <a:pt x="775588" y="633222"/>
                  </a:lnTo>
                  <a:lnTo>
                    <a:pt x="789940" y="622173"/>
                  </a:lnTo>
                  <a:lnTo>
                    <a:pt x="789940" y="610997"/>
                  </a:lnTo>
                  <a:close/>
                </a:path>
                <a:path w="1000125" h="2798445">
                  <a:moveTo>
                    <a:pt x="762888" y="615986"/>
                  </a:moveTo>
                  <a:lnTo>
                    <a:pt x="755015" y="622173"/>
                  </a:lnTo>
                  <a:lnTo>
                    <a:pt x="755015" y="625348"/>
                  </a:lnTo>
                  <a:lnTo>
                    <a:pt x="769238" y="625348"/>
                  </a:lnTo>
                  <a:lnTo>
                    <a:pt x="769238" y="622173"/>
                  </a:lnTo>
                  <a:lnTo>
                    <a:pt x="762888" y="622173"/>
                  </a:lnTo>
                  <a:lnTo>
                    <a:pt x="762888" y="615986"/>
                  </a:lnTo>
                  <a:close/>
                </a:path>
                <a:path w="1000125" h="2798445">
                  <a:moveTo>
                    <a:pt x="789940" y="558673"/>
                  </a:moveTo>
                  <a:lnTo>
                    <a:pt x="762888" y="558673"/>
                  </a:lnTo>
                  <a:lnTo>
                    <a:pt x="762888" y="615986"/>
                  </a:lnTo>
                  <a:lnTo>
                    <a:pt x="769238" y="610997"/>
                  </a:lnTo>
                  <a:lnTo>
                    <a:pt x="789940" y="610997"/>
                  </a:lnTo>
                  <a:lnTo>
                    <a:pt x="789940" y="558673"/>
                  </a:lnTo>
                  <a:close/>
                </a:path>
                <a:path w="1000125" h="2798445">
                  <a:moveTo>
                    <a:pt x="789940" y="504698"/>
                  </a:moveTo>
                  <a:lnTo>
                    <a:pt x="762888" y="504698"/>
                  </a:lnTo>
                  <a:lnTo>
                    <a:pt x="762888" y="539623"/>
                  </a:lnTo>
                  <a:lnTo>
                    <a:pt x="789940" y="539623"/>
                  </a:lnTo>
                  <a:lnTo>
                    <a:pt x="789940" y="504698"/>
                  </a:lnTo>
                  <a:close/>
                </a:path>
                <a:path w="1000125" h="2798445">
                  <a:moveTo>
                    <a:pt x="789940" y="414274"/>
                  </a:moveTo>
                  <a:lnTo>
                    <a:pt x="762888" y="414274"/>
                  </a:lnTo>
                  <a:lnTo>
                    <a:pt x="762888" y="485648"/>
                  </a:lnTo>
                  <a:lnTo>
                    <a:pt x="789940" y="485648"/>
                  </a:lnTo>
                  <a:lnTo>
                    <a:pt x="789940" y="414274"/>
                  </a:lnTo>
                  <a:close/>
                </a:path>
                <a:path w="1000125" h="2798445">
                  <a:moveTo>
                    <a:pt x="789940" y="360299"/>
                  </a:moveTo>
                  <a:lnTo>
                    <a:pt x="762888" y="360299"/>
                  </a:lnTo>
                  <a:lnTo>
                    <a:pt x="762888" y="395224"/>
                  </a:lnTo>
                  <a:lnTo>
                    <a:pt x="789940" y="395224"/>
                  </a:lnTo>
                  <a:lnTo>
                    <a:pt x="789940" y="360299"/>
                  </a:lnTo>
                  <a:close/>
                </a:path>
                <a:path w="1000125" h="2798445">
                  <a:moveTo>
                    <a:pt x="832866" y="301498"/>
                  </a:moveTo>
                  <a:lnTo>
                    <a:pt x="775588" y="301498"/>
                  </a:lnTo>
                  <a:lnTo>
                    <a:pt x="762888" y="311023"/>
                  </a:lnTo>
                  <a:lnTo>
                    <a:pt x="762888" y="341249"/>
                  </a:lnTo>
                  <a:lnTo>
                    <a:pt x="789940" y="341249"/>
                  </a:lnTo>
                  <a:lnTo>
                    <a:pt x="789940" y="322199"/>
                  </a:lnTo>
                  <a:lnTo>
                    <a:pt x="775588" y="322199"/>
                  </a:lnTo>
                  <a:lnTo>
                    <a:pt x="775588" y="311023"/>
                  </a:lnTo>
                  <a:lnTo>
                    <a:pt x="832866" y="311023"/>
                  </a:lnTo>
                  <a:lnTo>
                    <a:pt x="832866" y="301498"/>
                  </a:lnTo>
                  <a:close/>
                </a:path>
                <a:path w="1000125" h="2798445">
                  <a:moveTo>
                    <a:pt x="832866" y="311023"/>
                  </a:moveTo>
                  <a:lnTo>
                    <a:pt x="789940" y="311023"/>
                  </a:lnTo>
                  <a:lnTo>
                    <a:pt x="789940" y="322199"/>
                  </a:lnTo>
                  <a:lnTo>
                    <a:pt x="832866" y="322199"/>
                  </a:lnTo>
                  <a:lnTo>
                    <a:pt x="832866" y="311023"/>
                  </a:lnTo>
                  <a:close/>
                </a:path>
                <a:path w="1000125" h="2798445">
                  <a:moveTo>
                    <a:pt x="902843" y="301498"/>
                  </a:moveTo>
                  <a:lnTo>
                    <a:pt x="856742" y="301498"/>
                  </a:lnTo>
                  <a:lnTo>
                    <a:pt x="856742" y="322199"/>
                  </a:lnTo>
                  <a:lnTo>
                    <a:pt x="902843" y="322199"/>
                  </a:lnTo>
                  <a:lnTo>
                    <a:pt x="902843" y="301498"/>
                  </a:lnTo>
                  <a:close/>
                </a:path>
                <a:path w="1000125" h="2798445">
                  <a:moveTo>
                    <a:pt x="971168" y="301498"/>
                  </a:moveTo>
                  <a:lnTo>
                    <a:pt x="926592" y="301498"/>
                  </a:lnTo>
                  <a:lnTo>
                    <a:pt x="926592" y="322199"/>
                  </a:lnTo>
                  <a:lnTo>
                    <a:pt x="985392" y="322199"/>
                  </a:lnTo>
                  <a:lnTo>
                    <a:pt x="999743" y="311023"/>
                  </a:lnTo>
                  <a:lnTo>
                    <a:pt x="971168" y="311023"/>
                  </a:lnTo>
                  <a:lnTo>
                    <a:pt x="971168" y="301498"/>
                  </a:lnTo>
                  <a:close/>
                </a:path>
                <a:path w="1000125" h="2798445">
                  <a:moveTo>
                    <a:pt x="999743" y="282448"/>
                  </a:moveTo>
                  <a:lnTo>
                    <a:pt x="971168" y="282448"/>
                  </a:lnTo>
                  <a:lnTo>
                    <a:pt x="971168" y="301498"/>
                  </a:lnTo>
                  <a:lnTo>
                    <a:pt x="985392" y="301498"/>
                  </a:lnTo>
                  <a:lnTo>
                    <a:pt x="985392" y="311023"/>
                  </a:lnTo>
                  <a:lnTo>
                    <a:pt x="999743" y="311023"/>
                  </a:lnTo>
                  <a:lnTo>
                    <a:pt x="999743" y="282448"/>
                  </a:lnTo>
                  <a:close/>
                </a:path>
                <a:path w="1000125" h="2798445">
                  <a:moveTo>
                    <a:pt x="999743" y="228600"/>
                  </a:moveTo>
                  <a:lnTo>
                    <a:pt x="971168" y="228600"/>
                  </a:lnTo>
                  <a:lnTo>
                    <a:pt x="971168" y="265049"/>
                  </a:lnTo>
                  <a:lnTo>
                    <a:pt x="999743" y="265049"/>
                  </a:lnTo>
                  <a:lnTo>
                    <a:pt x="999743" y="228600"/>
                  </a:lnTo>
                  <a:close/>
                </a:path>
                <a:path w="1000125" h="2798445">
                  <a:moveTo>
                    <a:pt x="999743" y="138049"/>
                  </a:moveTo>
                  <a:lnTo>
                    <a:pt x="971168" y="138049"/>
                  </a:lnTo>
                  <a:lnTo>
                    <a:pt x="971168" y="211074"/>
                  </a:lnTo>
                  <a:lnTo>
                    <a:pt x="999743" y="211074"/>
                  </a:lnTo>
                  <a:lnTo>
                    <a:pt x="999743" y="138049"/>
                  </a:lnTo>
                  <a:close/>
                </a:path>
                <a:path w="1000125" h="2798445">
                  <a:moveTo>
                    <a:pt x="999743" y="84074"/>
                  </a:moveTo>
                  <a:lnTo>
                    <a:pt x="971168" y="84074"/>
                  </a:lnTo>
                  <a:lnTo>
                    <a:pt x="971168" y="120650"/>
                  </a:lnTo>
                  <a:lnTo>
                    <a:pt x="999743" y="120650"/>
                  </a:lnTo>
                  <a:lnTo>
                    <a:pt x="999743" y="84074"/>
                  </a:lnTo>
                  <a:close/>
                </a:path>
                <a:path w="1000125" h="2798445">
                  <a:moveTo>
                    <a:pt x="999743" y="0"/>
                  </a:moveTo>
                  <a:lnTo>
                    <a:pt x="971168" y="0"/>
                  </a:lnTo>
                  <a:lnTo>
                    <a:pt x="971168" y="66675"/>
                  </a:lnTo>
                  <a:lnTo>
                    <a:pt x="999743" y="66675"/>
                  </a:lnTo>
                  <a:lnTo>
                    <a:pt x="999743" y="0"/>
                  </a:lnTo>
                  <a:close/>
                </a:path>
                <a:path w="1000125" h="2798445">
                  <a:moveTo>
                    <a:pt x="27050" y="2725051"/>
                  </a:moveTo>
                  <a:lnTo>
                    <a:pt x="0" y="2725051"/>
                  </a:lnTo>
                  <a:lnTo>
                    <a:pt x="0" y="2798064"/>
                  </a:lnTo>
                  <a:lnTo>
                    <a:pt x="27050" y="2798064"/>
                  </a:lnTo>
                  <a:lnTo>
                    <a:pt x="27050" y="27250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51020" y="1167384"/>
              <a:ext cx="0" cy="2807335"/>
            </a:xfrm>
            <a:custGeom>
              <a:avLst/>
              <a:gdLst/>
              <a:ahLst/>
              <a:cxnLst/>
              <a:rect l="l" t="t" r="r" b="b"/>
              <a:pathLst>
                <a:path h="2807335">
                  <a:moveTo>
                    <a:pt x="0" y="0"/>
                  </a:moveTo>
                  <a:lnTo>
                    <a:pt x="0" y="2807208"/>
                  </a:lnTo>
                </a:path>
              </a:pathLst>
            </a:custGeom>
            <a:ln w="36576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45708" y="3083051"/>
              <a:ext cx="1202690" cy="649605"/>
            </a:xfrm>
            <a:custGeom>
              <a:avLst/>
              <a:gdLst/>
              <a:ahLst/>
              <a:cxnLst/>
              <a:rect l="l" t="t" r="r" b="b"/>
              <a:pathLst>
                <a:path w="1202690" h="649604">
                  <a:moveTo>
                    <a:pt x="1202436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1202436" y="649224"/>
                  </a:lnTo>
                  <a:lnTo>
                    <a:pt x="1202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0185" y="3222498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1754504" y="992886"/>
            <a:ext cx="448309" cy="313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3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0.9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0.8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0.7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0.6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19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0.4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0.3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0.2</a:t>
            </a:r>
            <a:endParaRPr sz="2000">
              <a:latin typeface="Arial"/>
              <a:cs typeface="Arial"/>
            </a:endParaRPr>
          </a:p>
          <a:p>
            <a:pPr marR="73660" algn="r">
              <a:lnSpc>
                <a:spcPts val="220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0.1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ts val="230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432030" y="2090617"/>
            <a:ext cx="311150" cy="632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000" spc="-2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000" spc="-2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304915" y="3057271"/>
            <a:ext cx="776605" cy="624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54"/>
              </a:spcBef>
            </a:pPr>
            <a:r>
              <a:rPr sz="2000" dirty="0">
                <a:latin typeface="Arial"/>
                <a:cs typeface="Arial"/>
              </a:rPr>
              <a:t>Lo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AP  Spo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Fi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347590" y="2202179"/>
            <a:ext cx="2893060" cy="1531620"/>
            <a:chOff x="4347590" y="2202179"/>
            <a:chExt cx="2893060" cy="1531620"/>
          </a:xfrm>
        </p:grpSpPr>
        <p:sp>
          <p:nvSpPr>
            <p:cNvPr id="156" name="object 156"/>
            <p:cNvSpPr/>
            <p:nvPr/>
          </p:nvSpPr>
          <p:spPr>
            <a:xfrm>
              <a:off x="6059424" y="3502151"/>
              <a:ext cx="238125" cy="22860"/>
            </a:xfrm>
            <a:custGeom>
              <a:avLst/>
              <a:gdLst/>
              <a:ahLst/>
              <a:cxnLst/>
              <a:rect l="l" t="t" r="r" b="b"/>
              <a:pathLst>
                <a:path w="238125" h="22860">
                  <a:moveTo>
                    <a:pt x="9512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5123" y="22860"/>
                  </a:lnTo>
                  <a:lnTo>
                    <a:pt x="95123" y="0"/>
                  </a:lnTo>
                  <a:close/>
                </a:path>
                <a:path w="238125" h="22860">
                  <a:moveTo>
                    <a:pt x="166370" y="0"/>
                  </a:moveTo>
                  <a:lnTo>
                    <a:pt x="118872" y="0"/>
                  </a:lnTo>
                  <a:lnTo>
                    <a:pt x="118872" y="22860"/>
                  </a:lnTo>
                  <a:lnTo>
                    <a:pt x="166370" y="22860"/>
                  </a:lnTo>
                  <a:lnTo>
                    <a:pt x="166370" y="0"/>
                  </a:lnTo>
                  <a:close/>
                </a:path>
                <a:path w="238125" h="22860">
                  <a:moveTo>
                    <a:pt x="237744" y="0"/>
                  </a:moveTo>
                  <a:lnTo>
                    <a:pt x="190246" y="0"/>
                  </a:lnTo>
                  <a:lnTo>
                    <a:pt x="190246" y="22860"/>
                  </a:lnTo>
                  <a:lnTo>
                    <a:pt x="237744" y="2286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035039" y="3067811"/>
              <a:ext cx="1203960" cy="664845"/>
            </a:xfrm>
            <a:custGeom>
              <a:avLst/>
              <a:gdLst/>
              <a:ahLst/>
              <a:cxnLst/>
              <a:rect l="l" t="t" r="r" b="b"/>
              <a:pathLst>
                <a:path w="1203959" h="664845">
                  <a:moveTo>
                    <a:pt x="0" y="664463"/>
                  </a:moveTo>
                  <a:lnTo>
                    <a:pt x="1203960" y="664463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42865" y="2215133"/>
              <a:ext cx="1312545" cy="245745"/>
            </a:xfrm>
            <a:custGeom>
              <a:avLst/>
              <a:gdLst/>
              <a:ahLst/>
              <a:cxnLst/>
              <a:rect l="l" t="t" r="r" b="b"/>
              <a:pathLst>
                <a:path w="1312545" h="245744">
                  <a:moveTo>
                    <a:pt x="131216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312164" y="245363"/>
                  </a:lnTo>
                  <a:lnTo>
                    <a:pt x="1312164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42865" y="2215133"/>
              <a:ext cx="1312545" cy="245745"/>
            </a:xfrm>
            <a:custGeom>
              <a:avLst/>
              <a:gdLst/>
              <a:ahLst/>
              <a:cxnLst/>
              <a:rect l="l" t="t" r="r" b="b"/>
              <a:pathLst>
                <a:path w="1312545" h="245744">
                  <a:moveTo>
                    <a:pt x="0" y="245363"/>
                  </a:moveTo>
                  <a:lnTo>
                    <a:pt x="1312164" y="245363"/>
                  </a:lnTo>
                  <a:lnTo>
                    <a:pt x="1312164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908">
              <a:solidFill>
                <a:srgbClr val="54A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47590" y="2365247"/>
              <a:ext cx="266065" cy="390525"/>
            </a:xfrm>
            <a:custGeom>
              <a:avLst/>
              <a:gdLst/>
              <a:ahLst/>
              <a:cxnLst/>
              <a:rect l="l" t="t" r="r" b="b"/>
              <a:pathLst>
                <a:path w="266064" h="390525">
                  <a:moveTo>
                    <a:pt x="10795" y="303910"/>
                  </a:moveTo>
                  <a:lnTo>
                    <a:pt x="0" y="390144"/>
                  </a:lnTo>
                  <a:lnTo>
                    <a:pt x="75437" y="346963"/>
                  </a:lnTo>
                  <a:lnTo>
                    <a:pt x="70098" y="343407"/>
                  </a:lnTo>
                  <a:lnTo>
                    <a:pt x="46736" y="343407"/>
                  </a:lnTo>
                  <a:lnTo>
                    <a:pt x="25146" y="329056"/>
                  </a:lnTo>
                  <a:lnTo>
                    <a:pt x="32338" y="318259"/>
                  </a:lnTo>
                  <a:lnTo>
                    <a:pt x="10795" y="303910"/>
                  </a:lnTo>
                  <a:close/>
                </a:path>
                <a:path w="266064" h="390525">
                  <a:moveTo>
                    <a:pt x="32338" y="318259"/>
                  </a:moveTo>
                  <a:lnTo>
                    <a:pt x="25146" y="329056"/>
                  </a:lnTo>
                  <a:lnTo>
                    <a:pt x="46736" y="343407"/>
                  </a:lnTo>
                  <a:lnTo>
                    <a:pt x="53915" y="332629"/>
                  </a:lnTo>
                  <a:lnTo>
                    <a:pt x="32338" y="318259"/>
                  </a:lnTo>
                  <a:close/>
                </a:path>
                <a:path w="266064" h="390525">
                  <a:moveTo>
                    <a:pt x="53915" y="332629"/>
                  </a:moveTo>
                  <a:lnTo>
                    <a:pt x="46736" y="343407"/>
                  </a:lnTo>
                  <a:lnTo>
                    <a:pt x="70098" y="343407"/>
                  </a:lnTo>
                  <a:lnTo>
                    <a:pt x="53915" y="332629"/>
                  </a:lnTo>
                  <a:close/>
                </a:path>
                <a:path w="266064" h="390525">
                  <a:moveTo>
                    <a:pt x="244348" y="0"/>
                  </a:moveTo>
                  <a:lnTo>
                    <a:pt x="32338" y="318259"/>
                  </a:lnTo>
                  <a:lnTo>
                    <a:pt x="53915" y="332629"/>
                  </a:lnTo>
                  <a:lnTo>
                    <a:pt x="265938" y="14350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4776978" y="2212086"/>
            <a:ext cx="1044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equire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53795" y="4069079"/>
            <a:ext cx="8044180" cy="547370"/>
          </a:xfrm>
          <a:custGeom>
            <a:avLst/>
            <a:gdLst/>
            <a:ahLst/>
            <a:cxnLst/>
            <a:rect l="l" t="t" r="r" b="b"/>
            <a:pathLst>
              <a:path w="8044180" h="547370">
                <a:moveTo>
                  <a:pt x="7952485" y="0"/>
                </a:moveTo>
                <a:lnTo>
                  <a:pt x="91186" y="0"/>
                </a:lnTo>
                <a:lnTo>
                  <a:pt x="55694" y="7166"/>
                </a:lnTo>
                <a:lnTo>
                  <a:pt x="26709" y="26709"/>
                </a:lnTo>
                <a:lnTo>
                  <a:pt x="7166" y="55694"/>
                </a:lnTo>
                <a:lnTo>
                  <a:pt x="0" y="91186"/>
                </a:lnTo>
                <a:lnTo>
                  <a:pt x="0" y="455930"/>
                </a:lnTo>
                <a:lnTo>
                  <a:pt x="7166" y="491421"/>
                </a:lnTo>
                <a:lnTo>
                  <a:pt x="26709" y="520406"/>
                </a:lnTo>
                <a:lnTo>
                  <a:pt x="55694" y="539949"/>
                </a:lnTo>
                <a:lnTo>
                  <a:pt x="91186" y="547116"/>
                </a:lnTo>
                <a:lnTo>
                  <a:pt x="7952485" y="547116"/>
                </a:lnTo>
                <a:lnTo>
                  <a:pt x="7988004" y="539949"/>
                </a:lnTo>
                <a:lnTo>
                  <a:pt x="8016986" y="520406"/>
                </a:lnTo>
                <a:lnTo>
                  <a:pt x="8036514" y="491421"/>
                </a:lnTo>
                <a:lnTo>
                  <a:pt x="8043672" y="455930"/>
                </a:lnTo>
                <a:lnTo>
                  <a:pt x="8043672" y="91186"/>
                </a:lnTo>
                <a:lnTo>
                  <a:pt x="8036514" y="55694"/>
                </a:lnTo>
                <a:lnTo>
                  <a:pt x="8016986" y="26709"/>
                </a:lnTo>
                <a:lnTo>
                  <a:pt x="7988004" y="7166"/>
                </a:lnTo>
                <a:lnTo>
                  <a:pt x="7952485" y="0"/>
                </a:lnTo>
                <a:close/>
              </a:path>
            </a:pathLst>
          </a:custGeom>
          <a:solidFill>
            <a:srgbClr val="386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3687826" y="4170070"/>
            <a:ext cx="1976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50x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4" name="object 1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666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Deployment Orientation Prediction</a:t>
            </a:r>
            <a:r>
              <a:rPr spc="-30" dirty="0"/>
              <a:t> </a:t>
            </a:r>
            <a:r>
              <a:rPr spc="-5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9176" y="1103375"/>
            <a:ext cx="5814060" cy="2979420"/>
            <a:chOff x="1789176" y="1103375"/>
            <a:chExt cx="5814060" cy="2979420"/>
          </a:xfrm>
        </p:grpSpPr>
        <p:sp>
          <p:nvSpPr>
            <p:cNvPr id="4" name="object 4"/>
            <p:cNvSpPr/>
            <p:nvPr/>
          </p:nvSpPr>
          <p:spPr>
            <a:xfrm>
              <a:off x="1789176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2224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80" h="2973704">
                  <a:moveTo>
                    <a:pt x="4572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2" y="297332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9176" y="1106423"/>
              <a:ext cx="978535" cy="2976880"/>
            </a:xfrm>
            <a:custGeom>
              <a:avLst/>
              <a:gdLst/>
              <a:ahLst/>
              <a:cxnLst/>
              <a:rect l="l" t="t" r="r" b="b"/>
              <a:pathLst>
                <a:path w="97853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  <a:path w="978535" h="2976879">
                  <a:moveTo>
                    <a:pt x="978408" y="0"/>
                  </a:moveTo>
                  <a:lnTo>
                    <a:pt x="967740" y="0"/>
                  </a:lnTo>
                  <a:lnTo>
                    <a:pt x="967740" y="2976372"/>
                  </a:lnTo>
                  <a:lnTo>
                    <a:pt x="978408" y="297637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8440" y="1106423"/>
              <a:ext cx="6350" cy="2973705"/>
            </a:xfrm>
            <a:custGeom>
              <a:avLst/>
              <a:gdLst/>
              <a:ahLst/>
              <a:cxnLst/>
              <a:rect l="l" t="t" r="r" b="b"/>
              <a:pathLst>
                <a:path w="6350" h="2973704">
                  <a:moveTo>
                    <a:pt x="6095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6095" y="2973324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6916" y="1106423"/>
              <a:ext cx="10795" cy="2976880"/>
            </a:xfrm>
            <a:custGeom>
              <a:avLst/>
              <a:gdLst/>
              <a:ahLst/>
              <a:cxnLst/>
              <a:rect l="l" t="t" r="r" b="b"/>
              <a:pathLst>
                <a:path w="10794" h="2976879">
                  <a:moveTo>
                    <a:pt x="10668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10668" y="297637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4655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618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4655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087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392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087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58611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166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8611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635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7876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2635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2567" y="1106423"/>
              <a:ext cx="10795" cy="2976880"/>
            </a:xfrm>
            <a:custGeom>
              <a:avLst/>
              <a:gdLst/>
              <a:ahLst/>
              <a:cxnLst/>
              <a:rect l="l" t="t" r="r" b="b"/>
              <a:pathLst>
                <a:path w="10795" h="2976879">
                  <a:moveTo>
                    <a:pt x="10668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10668" y="297637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94091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3748" y="1106423"/>
              <a:ext cx="5809615" cy="2976880"/>
            </a:xfrm>
            <a:custGeom>
              <a:avLst/>
              <a:gdLst/>
              <a:ahLst/>
              <a:cxnLst/>
              <a:rect l="l" t="t" r="r" b="b"/>
              <a:pathLst>
                <a:path w="5809615" h="2976879">
                  <a:moveTo>
                    <a:pt x="5809488" y="0"/>
                  </a:moveTo>
                  <a:lnTo>
                    <a:pt x="5798820" y="0"/>
                  </a:lnTo>
                  <a:lnTo>
                    <a:pt x="5798820" y="2968752"/>
                  </a:lnTo>
                  <a:lnTo>
                    <a:pt x="0" y="2968752"/>
                  </a:lnTo>
                  <a:lnTo>
                    <a:pt x="0" y="2976372"/>
                  </a:lnTo>
                  <a:lnTo>
                    <a:pt x="5798820" y="2976372"/>
                  </a:lnTo>
                  <a:lnTo>
                    <a:pt x="5809488" y="2976372"/>
                  </a:lnTo>
                  <a:lnTo>
                    <a:pt x="5809488" y="2968752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3748" y="407670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3748" y="3777995"/>
              <a:ext cx="5809615" cy="304800"/>
            </a:xfrm>
            <a:custGeom>
              <a:avLst/>
              <a:gdLst/>
              <a:ahLst/>
              <a:cxnLst/>
              <a:rect l="l" t="t" r="r" b="b"/>
              <a:pathLst>
                <a:path w="5809615" h="304800">
                  <a:moveTo>
                    <a:pt x="5809488" y="297180"/>
                  </a:moveTo>
                  <a:lnTo>
                    <a:pt x="0" y="297180"/>
                  </a:lnTo>
                  <a:lnTo>
                    <a:pt x="0" y="304800"/>
                  </a:lnTo>
                  <a:lnTo>
                    <a:pt x="5809488" y="304800"/>
                  </a:lnTo>
                  <a:lnTo>
                    <a:pt x="5809488" y="297180"/>
                  </a:lnTo>
                  <a:close/>
                </a:path>
                <a:path w="5809615" h="30480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3748" y="377952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3748" y="377799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3748" y="34792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20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748" y="348234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748" y="34792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20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3748" y="31851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93748" y="318668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3748" y="3186683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3748" y="2887980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3748" y="288950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3748" y="2887980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3748" y="2589275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3748" y="259080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3748" y="2589275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3748" y="229057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93748" y="2293619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93748" y="229057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3748" y="19933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3748" y="1996439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3748" y="19933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3748" y="16992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3748" y="170078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3748" y="16992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3748" y="1402079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3748" y="1402079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748" y="1402079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3748" y="110337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93748" y="1104899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93748" y="110337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93748" y="1106423"/>
              <a:ext cx="5803900" cy="2973705"/>
            </a:xfrm>
            <a:custGeom>
              <a:avLst/>
              <a:gdLst/>
              <a:ahLst/>
              <a:cxnLst/>
              <a:rect l="l" t="t" r="r" b="b"/>
              <a:pathLst>
                <a:path w="5803900" h="2973704">
                  <a:moveTo>
                    <a:pt x="0" y="2973324"/>
                  </a:moveTo>
                  <a:lnTo>
                    <a:pt x="5803392" y="2973324"/>
                  </a:lnTo>
                </a:path>
                <a:path w="5803900" h="2973704">
                  <a:moveTo>
                    <a:pt x="0" y="0"/>
                  </a:moveTo>
                  <a:lnTo>
                    <a:pt x="5803392" y="0"/>
                  </a:lnTo>
                </a:path>
                <a:path w="5803900" h="2973704">
                  <a:moveTo>
                    <a:pt x="0" y="2973324"/>
                  </a:moveTo>
                  <a:lnTo>
                    <a:pt x="0" y="2929128"/>
                  </a:lnTo>
                </a:path>
                <a:path w="5803900" h="2973704">
                  <a:moveTo>
                    <a:pt x="969263" y="2973324"/>
                  </a:moveTo>
                  <a:lnTo>
                    <a:pt x="969263" y="2929128"/>
                  </a:lnTo>
                </a:path>
                <a:path w="5803900" h="2973704">
                  <a:moveTo>
                    <a:pt x="1935479" y="2973324"/>
                  </a:moveTo>
                  <a:lnTo>
                    <a:pt x="1935479" y="2929128"/>
                  </a:lnTo>
                </a:path>
                <a:path w="5803900" h="2973704">
                  <a:moveTo>
                    <a:pt x="2901696" y="2973324"/>
                  </a:moveTo>
                  <a:lnTo>
                    <a:pt x="2901696" y="2929128"/>
                  </a:lnTo>
                </a:path>
                <a:path w="5803900" h="2973704">
                  <a:moveTo>
                    <a:pt x="3869436" y="2973324"/>
                  </a:moveTo>
                  <a:lnTo>
                    <a:pt x="3869436" y="2929128"/>
                  </a:lnTo>
                </a:path>
                <a:path w="5803900" h="2973704">
                  <a:moveTo>
                    <a:pt x="4837176" y="2973324"/>
                  </a:moveTo>
                  <a:lnTo>
                    <a:pt x="4837176" y="2929128"/>
                  </a:lnTo>
                </a:path>
                <a:path w="5803900" h="2973704">
                  <a:moveTo>
                    <a:pt x="5803392" y="2973324"/>
                  </a:moveTo>
                  <a:lnTo>
                    <a:pt x="5803392" y="2929128"/>
                  </a:lnTo>
                </a:path>
                <a:path w="5803900" h="2973704">
                  <a:moveTo>
                    <a:pt x="0" y="0"/>
                  </a:moveTo>
                  <a:lnTo>
                    <a:pt x="0" y="44196"/>
                  </a:lnTo>
                </a:path>
                <a:path w="5803900" h="2973704">
                  <a:moveTo>
                    <a:pt x="969263" y="0"/>
                  </a:moveTo>
                  <a:lnTo>
                    <a:pt x="969263" y="44196"/>
                  </a:lnTo>
                </a:path>
                <a:path w="5803900" h="2973704">
                  <a:moveTo>
                    <a:pt x="1935479" y="0"/>
                  </a:moveTo>
                  <a:lnTo>
                    <a:pt x="1935479" y="44196"/>
                  </a:lnTo>
                </a:path>
                <a:path w="5803900" h="2973704">
                  <a:moveTo>
                    <a:pt x="2901696" y="0"/>
                  </a:moveTo>
                  <a:lnTo>
                    <a:pt x="2901696" y="44196"/>
                  </a:lnTo>
                </a:path>
                <a:path w="5803900" h="2973704">
                  <a:moveTo>
                    <a:pt x="3869436" y="0"/>
                  </a:moveTo>
                  <a:lnTo>
                    <a:pt x="3869436" y="44196"/>
                  </a:lnTo>
                </a:path>
                <a:path w="5803900" h="2973704">
                  <a:moveTo>
                    <a:pt x="4837176" y="0"/>
                  </a:moveTo>
                  <a:lnTo>
                    <a:pt x="4837176" y="44196"/>
                  </a:lnTo>
                </a:path>
                <a:path w="5803900" h="2973704">
                  <a:moveTo>
                    <a:pt x="5803392" y="0"/>
                  </a:moveTo>
                  <a:lnTo>
                    <a:pt x="5803392" y="44196"/>
                  </a:lnTo>
                </a:path>
                <a:path w="5803900" h="2973704">
                  <a:moveTo>
                    <a:pt x="0" y="2973324"/>
                  </a:moveTo>
                  <a:lnTo>
                    <a:pt x="0" y="0"/>
                  </a:lnTo>
                </a:path>
                <a:path w="5803900" h="2973704">
                  <a:moveTo>
                    <a:pt x="5803392" y="2973324"/>
                  </a:moveTo>
                  <a:lnTo>
                    <a:pt x="5803392" y="0"/>
                  </a:lnTo>
                </a:path>
                <a:path w="5803900" h="2973704">
                  <a:moveTo>
                    <a:pt x="0" y="2973324"/>
                  </a:moveTo>
                  <a:lnTo>
                    <a:pt x="59435" y="2973324"/>
                  </a:lnTo>
                </a:path>
                <a:path w="5803900" h="2973704">
                  <a:moveTo>
                    <a:pt x="0" y="2674620"/>
                  </a:moveTo>
                  <a:lnTo>
                    <a:pt x="59435" y="2674620"/>
                  </a:lnTo>
                </a:path>
                <a:path w="5803900" h="2973704">
                  <a:moveTo>
                    <a:pt x="0" y="2377440"/>
                  </a:moveTo>
                  <a:lnTo>
                    <a:pt x="59435" y="2377440"/>
                  </a:lnTo>
                </a:path>
                <a:path w="5803900" h="2973704">
                  <a:moveTo>
                    <a:pt x="0" y="2081783"/>
                  </a:moveTo>
                  <a:lnTo>
                    <a:pt x="59435" y="2081783"/>
                  </a:lnTo>
                </a:path>
                <a:path w="5803900" h="2973704">
                  <a:moveTo>
                    <a:pt x="0" y="1784603"/>
                  </a:moveTo>
                  <a:lnTo>
                    <a:pt x="59435" y="1784603"/>
                  </a:lnTo>
                </a:path>
                <a:path w="5803900" h="2973704">
                  <a:moveTo>
                    <a:pt x="0" y="1485900"/>
                  </a:moveTo>
                  <a:lnTo>
                    <a:pt x="59435" y="1485900"/>
                  </a:lnTo>
                </a:path>
                <a:path w="5803900" h="2973704">
                  <a:moveTo>
                    <a:pt x="0" y="1188720"/>
                  </a:moveTo>
                  <a:lnTo>
                    <a:pt x="59435" y="1188720"/>
                  </a:lnTo>
                </a:path>
                <a:path w="5803900" h="2973704">
                  <a:moveTo>
                    <a:pt x="0" y="891539"/>
                  </a:moveTo>
                  <a:lnTo>
                    <a:pt x="59435" y="891539"/>
                  </a:lnTo>
                </a:path>
                <a:path w="5803900" h="2973704">
                  <a:moveTo>
                    <a:pt x="0" y="595884"/>
                  </a:moveTo>
                  <a:lnTo>
                    <a:pt x="59435" y="595884"/>
                  </a:lnTo>
                </a:path>
                <a:path w="5803900" h="2973704">
                  <a:moveTo>
                    <a:pt x="0" y="297179"/>
                  </a:moveTo>
                  <a:lnTo>
                    <a:pt x="59435" y="297179"/>
                  </a:lnTo>
                </a:path>
                <a:path w="5803900" h="2973704">
                  <a:moveTo>
                    <a:pt x="0" y="0"/>
                  </a:moveTo>
                  <a:lnTo>
                    <a:pt x="59435" y="0"/>
                  </a:lnTo>
                </a:path>
                <a:path w="5803900" h="2973704">
                  <a:moveTo>
                    <a:pt x="5803392" y="2973324"/>
                  </a:moveTo>
                  <a:lnTo>
                    <a:pt x="5745480" y="2973324"/>
                  </a:lnTo>
                </a:path>
                <a:path w="5803900" h="2973704">
                  <a:moveTo>
                    <a:pt x="5803392" y="2674620"/>
                  </a:moveTo>
                  <a:lnTo>
                    <a:pt x="5745480" y="2674620"/>
                  </a:lnTo>
                </a:path>
                <a:path w="5803900" h="2973704">
                  <a:moveTo>
                    <a:pt x="5803392" y="2377440"/>
                  </a:moveTo>
                  <a:lnTo>
                    <a:pt x="5745480" y="2377440"/>
                  </a:lnTo>
                </a:path>
                <a:path w="5803900" h="2973704">
                  <a:moveTo>
                    <a:pt x="5803392" y="2081783"/>
                  </a:moveTo>
                  <a:lnTo>
                    <a:pt x="5745480" y="2081783"/>
                  </a:lnTo>
                </a:path>
                <a:path w="5803900" h="2973704">
                  <a:moveTo>
                    <a:pt x="5803392" y="1784603"/>
                  </a:moveTo>
                  <a:lnTo>
                    <a:pt x="5745480" y="1784603"/>
                  </a:lnTo>
                </a:path>
                <a:path w="5803900" h="2973704">
                  <a:moveTo>
                    <a:pt x="5803392" y="1485900"/>
                  </a:moveTo>
                  <a:lnTo>
                    <a:pt x="5745480" y="1485900"/>
                  </a:lnTo>
                </a:path>
                <a:path w="5803900" h="2973704">
                  <a:moveTo>
                    <a:pt x="5803392" y="1188720"/>
                  </a:moveTo>
                  <a:lnTo>
                    <a:pt x="5745480" y="1188720"/>
                  </a:lnTo>
                </a:path>
                <a:path w="5803900" h="2973704">
                  <a:moveTo>
                    <a:pt x="5803392" y="891539"/>
                  </a:moveTo>
                  <a:lnTo>
                    <a:pt x="5745480" y="891539"/>
                  </a:lnTo>
                </a:path>
                <a:path w="5803900" h="2973704">
                  <a:moveTo>
                    <a:pt x="5803392" y="595884"/>
                  </a:moveTo>
                  <a:lnTo>
                    <a:pt x="5745480" y="595884"/>
                  </a:lnTo>
                </a:path>
                <a:path w="5803900" h="2973704">
                  <a:moveTo>
                    <a:pt x="5803392" y="297179"/>
                  </a:moveTo>
                  <a:lnTo>
                    <a:pt x="5745480" y="297179"/>
                  </a:lnTo>
                </a:path>
                <a:path w="5803900" h="2973704">
                  <a:moveTo>
                    <a:pt x="5803392" y="0"/>
                  </a:moveTo>
                  <a:lnTo>
                    <a:pt x="5745480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527302" y="3927144"/>
            <a:ext cx="370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3000" spc="67" baseline="-40277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000" baseline="-40277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91180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59809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26660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93511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40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62140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28992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4703" y="953262"/>
            <a:ext cx="405130" cy="300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375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R="29845" algn="r">
              <a:lnSpc>
                <a:spcPts val="235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0.9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0.8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0.7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4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0.6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4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5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0.4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0.3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0.2</a:t>
            </a:r>
            <a:endParaRPr sz="2000">
              <a:latin typeface="Arial"/>
              <a:cs typeface="Arial"/>
            </a:endParaRPr>
          </a:p>
          <a:p>
            <a:pPr marR="29845" algn="r">
              <a:lnSpc>
                <a:spcPts val="237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16943" y="2176342"/>
            <a:ext cx="309880" cy="559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5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000" spc="2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779904" y="1083436"/>
            <a:ext cx="5781040" cy="3019425"/>
            <a:chOff x="1779904" y="1083436"/>
            <a:chExt cx="5781040" cy="3019425"/>
          </a:xfrm>
        </p:grpSpPr>
        <p:sp>
          <p:nvSpPr>
            <p:cNvPr id="66" name="object 66"/>
            <p:cNvSpPr/>
            <p:nvPr/>
          </p:nvSpPr>
          <p:spPr>
            <a:xfrm>
              <a:off x="2048255" y="1115567"/>
              <a:ext cx="4387850" cy="2964180"/>
            </a:xfrm>
            <a:custGeom>
              <a:avLst/>
              <a:gdLst/>
              <a:ahLst/>
              <a:cxnLst/>
              <a:rect l="l" t="t" r="r" b="b"/>
              <a:pathLst>
                <a:path w="4387850" h="2964179">
                  <a:moveTo>
                    <a:pt x="28575" y="2837167"/>
                  </a:moveTo>
                  <a:lnTo>
                    <a:pt x="0" y="2837167"/>
                  </a:lnTo>
                  <a:lnTo>
                    <a:pt x="0" y="2873679"/>
                  </a:lnTo>
                  <a:lnTo>
                    <a:pt x="28575" y="2873679"/>
                  </a:lnTo>
                  <a:lnTo>
                    <a:pt x="28575" y="2837167"/>
                  </a:lnTo>
                  <a:close/>
                </a:path>
                <a:path w="4387850" h="2964179">
                  <a:moveTo>
                    <a:pt x="28575" y="2748280"/>
                  </a:moveTo>
                  <a:lnTo>
                    <a:pt x="0" y="2748280"/>
                  </a:lnTo>
                  <a:lnTo>
                    <a:pt x="0" y="2819704"/>
                  </a:lnTo>
                  <a:lnTo>
                    <a:pt x="28575" y="2819704"/>
                  </a:lnTo>
                  <a:lnTo>
                    <a:pt x="28575" y="2748280"/>
                  </a:lnTo>
                  <a:close/>
                </a:path>
                <a:path w="4387850" h="2964179">
                  <a:moveTo>
                    <a:pt x="28575" y="2694305"/>
                  </a:moveTo>
                  <a:lnTo>
                    <a:pt x="0" y="2694305"/>
                  </a:lnTo>
                  <a:lnTo>
                    <a:pt x="0" y="2730754"/>
                  </a:lnTo>
                  <a:lnTo>
                    <a:pt x="28575" y="2730754"/>
                  </a:lnTo>
                  <a:lnTo>
                    <a:pt x="28575" y="2694305"/>
                  </a:lnTo>
                  <a:close/>
                </a:path>
                <a:path w="4387850" h="2964179">
                  <a:moveTo>
                    <a:pt x="52324" y="2622804"/>
                  </a:moveTo>
                  <a:lnTo>
                    <a:pt x="14224" y="2622804"/>
                  </a:lnTo>
                  <a:lnTo>
                    <a:pt x="0" y="2633980"/>
                  </a:lnTo>
                  <a:lnTo>
                    <a:pt x="0" y="2676779"/>
                  </a:lnTo>
                  <a:lnTo>
                    <a:pt x="28575" y="2676779"/>
                  </a:lnTo>
                  <a:lnTo>
                    <a:pt x="28575" y="2643505"/>
                  </a:lnTo>
                  <a:lnTo>
                    <a:pt x="14224" y="2643505"/>
                  </a:lnTo>
                  <a:lnTo>
                    <a:pt x="14224" y="2633980"/>
                  </a:lnTo>
                  <a:lnTo>
                    <a:pt x="52324" y="2633980"/>
                  </a:lnTo>
                  <a:lnTo>
                    <a:pt x="52324" y="2622804"/>
                  </a:lnTo>
                  <a:close/>
                </a:path>
                <a:path w="4387850" h="2964179">
                  <a:moveTo>
                    <a:pt x="52324" y="2633980"/>
                  </a:moveTo>
                  <a:lnTo>
                    <a:pt x="28575" y="2633980"/>
                  </a:lnTo>
                  <a:lnTo>
                    <a:pt x="28575" y="2643505"/>
                  </a:lnTo>
                  <a:lnTo>
                    <a:pt x="52324" y="2643505"/>
                  </a:lnTo>
                  <a:lnTo>
                    <a:pt x="52324" y="2633980"/>
                  </a:lnTo>
                  <a:close/>
                </a:path>
                <a:path w="4387850" h="2964179">
                  <a:moveTo>
                    <a:pt x="123825" y="2622804"/>
                  </a:moveTo>
                  <a:lnTo>
                    <a:pt x="76200" y="2622804"/>
                  </a:lnTo>
                  <a:lnTo>
                    <a:pt x="76200" y="2643505"/>
                  </a:lnTo>
                  <a:lnTo>
                    <a:pt x="123825" y="2643505"/>
                  </a:lnTo>
                  <a:lnTo>
                    <a:pt x="123825" y="2622804"/>
                  </a:lnTo>
                  <a:close/>
                </a:path>
                <a:path w="4387850" h="2964179">
                  <a:moveTo>
                    <a:pt x="244475" y="2622804"/>
                  </a:moveTo>
                  <a:lnTo>
                    <a:pt x="147574" y="2622804"/>
                  </a:lnTo>
                  <a:lnTo>
                    <a:pt x="147574" y="2643505"/>
                  </a:lnTo>
                  <a:lnTo>
                    <a:pt x="244475" y="2643505"/>
                  </a:lnTo>
                  <a:lnTo>
                    <a:pt x="244475" y="2622804"/>
                  </a:lnTo>
                  <a:close/>
                </a:path>
                <a:path w="4387850" h="2964179">
                  <a:moveTo>
                    <a:pt x="315849" y="2622804"/>
                  </a:moveTo>
                  <a:lnTo>
                    <a:pt x="268224" y="2622804"/>
                  </a:lnTo>
                  <a:lnTo>
                    <a:pt x="268224" y="2643505"/>
                  </a:lnTo>
                  <a:lnTo>
                    <a:pt x="315849" y="2643505"/>
                  </a:lnTo>
                  <a:lnTo>
                    <a:pt x="315849" y="2622804"/>
                  </a:lnTo>
                  <a:close/>
                </a:path>
                <a:path w="4387850" h="2964179">
                  <a:moveTo>
                    <a:pt x="434975" y="2622804"/>
                  </a:moveTo>
                  <a:lnTo>
                    <a:pt x="339725" y="2622804"/>
                  </a:lnTo>
                  <a:lnTo>
                    <a:pt x="339725" y="2643505"/>
                  </a:lnTo>
                  <a:lnTo>
                    <a:pt x="434975" y="2643505"/>
                  </a:lnTo>
                  <a:lnTo>
                    <a:pt x="434975" y="2622804"/>
                  </a:lnTo>
                  <a:close/>
                </a:path>
                <a:path w="4387850" h="2964179">
                  <a:moveTo>
                    <a:pt x="506349" y="2622804"/>
                  </a:moveTo>
                  <a:lnTo>
                    <a:pt x="458724" y="2622804"/>
                  </a:lnTo>
                  <a:lnTo>
                    <a:pt x="458724" y="2643505"/>
                  </a:lnTo>
                  <a:lnTo>
                    <a:pt x="506349" y="2643505"/>
                  </a:lnTo>
                  <a:lnTo>
                    <a:pt x="506349" y="2622804"/>
                  </a:lnTo>
                  <a:close/>
                </a:path>
                <a:path w="4387850" h="2964179">
                  <a:moveTo>
                    <a:pt x="625475" y="2622804"/>
                  </a:moveTo>
                  <a:lnTo>
                    <a:pt x="530225" y="2622804"/>
                  </a:lnTo>
                  <a:lnTo>
                    <a:pt x="530225" y="2643505"/>
                  </a:lnTo>
                  <a:lnTo>
                    <a:pt x="625475" y="2643505"/>
                  </a:lnTo>
                  <a:lnTo>
                    <a:pt x="625475" y="2622804"/>
                  </a:lnTo>
                  <a:close/>
                </a:path>
                <a:path w="4387850" h="2964179">
                  <a:moveTo>
                    <a:pt x="696849" y="2622804"/>
                  </a:moveTo>
                  <a:lnTo>
                    <a:pt x="649224" y="2622804"/>
                  </a:lnTo>
                  <a:lnTo>
                    <a:pt x="649224" y="2643505"/>
                  </a:lnTo>
                  <a:lnTo>
                    <a:pt x="696849" y="2643505"/>
                  </a:lnTo>
                  <a:lnTo>
                    <a:pt x="696849" y="2622804"/>
                  </a:lnTo>
                  <a:close/>
                </a:path>
                <a:path w="4387850" h="2964179">
                  <a:moveTo>
                    <a:pt x="815975" y="2622804"/>
                  </a:moveTo>
                  <a:lnTo>
                    <a:pt x="720725" y="2622804"/>
                  </a:lnTo>
                  <a:lnTo>
                    <a:pt x="720725" y="2643505"/>
                  </a:lnTo>
                  <a:lnTo>
                    <a:pt x="815975" y="2643505"/>
                  </a:lnTo>
                  <a:lnTo>
                    <a:pt x="815975" y="2622804"/>
                  </a:lnTo>
                  <a:close/>
                </a:path>
                <a:path w="4387850" h="2964179">
                  <a:moveTo>
                    <a:pt x="831850" y="2581529"/>
                  </a:moveTo>
                  <a:lnTo>
                    <a:pt x="804799" y="2581529"/>
                  </a:lnTo>
                  <a:lnTo>
                    <a:pt x="804799" y="2618105"/>
                  </a:lnTo>
                  <a:lnTo>
                    <a:pt x="831850" y="2618105"/>
                  </a:lnTo>
                  <a:lnTo>
                    <a:pt x="831850" y="2581529"/>
                  </a:lnTo>
                  <a:close/>
                </a:path>
                <a:path w="4387850" h="2964179">
                  <a:moveTo>
                    <a:pt x="831850" y="2492629"/>
                  </a:moveTo>
                  <a:lnTo>
                    <a:pt x="804799" y="2492629"/>
                  </a:lnTo>
                  <a:lnTo>
                    <a:pt x="804799" y="2564130"/>
                  </a:lnTo>
                  <a:lnTo>
                    <a:pt x="831850" y="2564130"/>
                  </a:lnTo>
                  <a:lnTo>
                    <a:pt x="831850" y="2492629"/>
                  </a:lnTo>
                  <a:close/>
                </a:path>
                <a:path w="4387850" h="2964179">
                  <a:moveTo>
                    <a:pt x="831850" y="2438654"/>
                  </a:moveTo>
                  <a:lnTo>
                    <a:pt x="804799" y="2438654"/>
                  </a:lnTo>
                  <a:lnTo>
                    <a:pt x="804799" y="2473579"/>
                  </a:lnTo>
                  <a:lnTo>
                    <a:pt x="831850" y="2473579"/>
                  </a:lnTo>
                  <a:lnTo>
                    <a:pt x="831850" y="2438654"/>
                  </a:lnTo>
                  <a:close/>
                </a:path>
                <a:path w="4387850" h="2964179">
                  <a:moveTo>
                    <a:pt x="831850" y="2348103"/>
                  </a:moveTo>
                  <a:lnTo>
                    <a:pt x="804799" y="2348103"/>
                  </a:lnTo>
                  <a:lnTo>
                    <a:pt x="804799" y="2419604"/>
                  </a:lnTo>
                  <a:lnTo>
                    <a:pt x="831850" y="2419604"/>
                  </a:lnTo>
                  <a:lnTo>
                    <a:pt x="831850" y="2348103"/>
                  </a:lnTo>
                  <a:close/>
                </a:path>
                <a:path w="4387850" h="2964179">
                  <a:moveTo>
                    <a:pt x="830199" y="2292604"/>
                  </a:moveTo>
                  <a:lnTo>
                    <a:pt x="819150" y="2292604"/>
                  </a:lnTo>
                  <a:lnTo>
                    <a:pt x="804799" y="2302129"/>
                  </a:lnTo>
                  <a:lnTo>
                    <a:pt x="804799" y="2330704"/>
                  </a:lnTo>
                  <a:lnTo>
                    <a:pt x="831850" y="2330704"/>
                  </a:lnTo>
                  <a:lnTo>
                    <a:pt x="831850" y="2313178"/>
                  </a:lnTo>
                  <a:lnTo>
                    <a:pt x="819150" y="2313178"/>
                  </a:lnTo>
                  <a:lnTo>
                    <a:pt x="819150" y="2302129"/>
                  </a:lnTo>
                  <a:lnTo>
                    <a:pt x="830199" y="2302129"/>
                  </a:lnTo>
                  <a:lnTo>
                    <a:pt x="830199" y="2292604"/>
                  </a:lnTo>
                  <a:close/>
                </a:path>
                <a:path w="4387850" h="2964179">
                  <a:moveTo>
                    <a:pt x="831850" y="2302129"/>
                  </a:moveTo>
                  <a:lnTo>
                    <a:pt x="830199" y="2302129"/>
                  </a:lnTo>
                  <a:lnTo>
                    <a:pt x="830199" y="2313178"/>
                  </a:lnTo>
                  <a:lnTo>
                    <a:pt x="831850" y="2313178"/>
                  </a:lnTo>
                  <a:lnTo>
                    <a:pt x="831850" y="2302129"/>
                  </a:lnTo>
                  <a:close/>
                </a:path>
                <a:path w="4387850" h="2964179">
                  <a:moveTo>
                    <a:pt x="949325" y="2292604"/>
                  </a:moveTo>
                  <a:lnTo>
                    <a:pt x="854075" y="2292604"/>
                  </a:lnTo>
                  <a:lnTo>
                    <a:pt x="854075" y="2313178"/>
                  </a:lnTo>
                  <a:lnTo>
                    <a:pt x="949325" y="2313178"/>
                  </a:lnTo>
                  <a:lnTo>
                    <a:pt x="949325" y="2292604"/>
                  </a:lnTo>
                  <a:close/>
                </a:path>
                <a:path w="4387850" h="2964179">
                  <a:moveTo>
                    <a:pt x="1020699" y="2292604"/>
                  </a:moveTo>
                  <a:lnTo>
                    <a:pt x="973074" y="2292604"/>
                  </a:lnTo>
                  <a:lnTo>
                    <a:pt x="973074" y="2313178"/>
                  </a:lnTo>
                  <a:lnTo>
                    <a:pt x="1020699" y="2313178"/>
                  </a:lnTo>
                  <a:lnTo>
                    <a:pt x="1020699" y="2292604"/>
                  </a:lnTo>
                  <a:close/>
                </a:path>
                <a:path w="4387850" h="2964179">
                  <a:moveTo>
                    <a:pt x="1090549" y="2292604"/>
                  </a:moveTo>
                  <a:lnTo>
                    <a:pt x="1044575" y="2292604"/>
                  </a:lnTo>
                  <a:lnTo>
                    <a:pt x="1044575" y="2313178"/>
                  </a:lnTo>
                  <a:lnTo>
                    <a:pt x="1104773" y="2313178"/>
                  </a:lnTo>
                  <a:lnTo>
                    <a:pt x="1119124" y="2302129"/>
                  </a:lnTo>
                  <a:lnTo>
                    <a:pt x="1090549" y="2302129"/>
                  </a:lnTo>
                  <a:lnTo>
                    <a:pt x="1090549" y="2292604"/>
                  </a:lnTo>
                  <a:close/>
                </a:path>
                <a:path w="4387850" h="2964179">
                  <a:moveTo>
                    <a:pt x="1119124" y="2276729"/>
                  </a:moveTo>
                  <a:lnTo>
                    <a:pt x="1090549" y="2276729"/>
                  </a:lnTo>
                  <a:lnTo>
                    <a:pt x="1090549" y="2292604"/>
                  </a:lnTo>
                  <a:lnTo>
                    <a:pt x="1104773" y="2292604"/>
                  </a:lnTo>
                  <a:lnTo>
                    <a:pt x="1104773" y="2302129"/>
                  </a:lnTo>
                  <a:lnTo>
                    <a:pt x="1119124" y="2302129"/>
                  </a:lnTo>
                  <a:lnTo>
                    <a:pt x="1119124" y="2276729"/>
                  </a:lnTo>
                  <a:close/>
                </a:path>
                <a:path w="4387850" h="2964179">
                  <a:moveTo>
                    <a:pt x="1119124" y="2222754"/>
                  </a:moveTo>
                  <a:lnTo>
                    <a:pt x="1090549" y="2222754"/>
                  </a:lnTo>
                  <a:lnTo>
                    <a:pt x="1090549" y="2259203"/>
                  </a:lnTo>
                  <a:lnTo>
                    <a:pt x="1119124" y="2259203"/>
                  </a:lnTo>
                  <a:lnTo>
                    <a:pt x="1119124" y="2222754"/>
                  </a:lnTo>
                  <a:close/>
                </a:path>
                <a:path w="4387850" h="2964179">
                  <a:moveTo>
                    <a:pt x="1119124" y="2133854"/>
                  </a:moveTo>
                  <a:lnTo>
                    <a:pt x="1090549" y="2133854"/>
                  </a:lnTo>
                  <a:lnTo>
                    <a:pt x="1090549" y="2205228"/>
                  </a:lnTo>
                  <a:lnTo>
                    <a:pt x="1119124" y="2205228"/>
                  </a:lnTo>
                  <a:lnTo>
                    <a:pt x="1119124" y="2133854"/>
                  </a:lnTo>
                  <a:close/>
                </a:path>
                <a:path w="4387850" h="2964179">
                  <a:moveTo>
                    <a:pt x="1119124" y="2079879"/>
                  </a:moveTo>
                  <a:lnTo>
                    <a:pt x="1090549" y="2079879"/>
                  </a:lnTo>
                  <a:lnTo>
                    <a:pt x="1090549" y="2116328"/>
                  </a:lnTo>
                  <a:lnTo>
                    <a:pt x="1119124" y="2116328"/>
                  </a:lnTo>
                  <a:lnTo>
                    <a:pt x="1119124" y="2079879"/>
                  </a:lnTo>
                  <a:close/>
                </a:path>
                <a:path w="4387850" h="2964179">
                  <a:moveTo>
                    <a:pt x="1119124" y="1989328"/>
                  </a:moveTo>
                  <a:lnTo>
                    <a:pt x="1090549" y="1989328"/>
                  </a:lnTo>
                  <a:lnTo>
                    <a:pt x="1090549" y="2062353"/>
                  </a:lnTo>
                  <a:lnTo>
                    <a:pt x="1119124" y="2062353"/>
                  </a:lnTo>
                  <a:lnTo>
                    <a:pt x="1119124" y="1989328"/>
                  </a:lnTo>
                  <a:close/>
                </a:path>
                <a:path w="4387850" h="2964179">
                  <a:moveTo>
                    <a:pt x="1154049" y="1962404"/>
                  </a:moveTo>
                  <a:lnTo>
                    <a:pt x="1106424" y="1962404"/>
                  </a:lnTo>
                  <a:lnTo>
                    <a:pt x="1106424" y="1982978"/>
                  </a:lnTo>
                  <a:lnTo>
                    <a:pt x="1154049" y="1982978"/>
                  </a:lnTo>
                  <a:lnTo>
                    <a:pt x="1154049" y="1962404"/>
                  </a:lnTo>
                  <a:close/>
                </a:path>
                <a:path w="4387850" h="2964179">
                  <a:moveTo>
                    <a:pt x="1273047" y="1962404"/>
                  </a:moveTo>
                  <a:lnTo>
                    <a:pt x="1177798" y="1962404"/>
                  </a:lnTo>
                  <a:lnTo>
                    <a:pt x="1177798" y="1982978"/>
                  </a:lnTo>
                  <a:lnTo>
                    <a:pt x="1273047" y="1982978"/>
                  </a:lnTo>
                  <a:lnTo>
                    <a:pt x="1273047" y="1962404"/>
                  </a:lnTo>
                  <a:close/>
                </a:path>
                <a:path w="4387850" h="2964179">
                  <a:moveTo>
                    <a:pt x="1344548" y="1962404"/>
                  </a:moveTo>
                  <a:lnTo>
                    <a:pt x="1296923" y="1962404"/>
                  </a:lnTo>
                  <a:lnTo>
                    <a:pt x="1296923" y="1982978"/>
                  </a:lnTo>
                  <a:lnTo>
                    <a:pt x="1344548" y="1982978"/>
                  </a:lnTo>
                  <a:lnTo>
                    <a:pt x="1344548" y="1962404"/>
                  </a:lnTo>
                  <a:close/>
                </a:path>
                <a:path w="4387850" h="2964179">
                  <a:moveTo>
                    <a:pt x="1463547" y="1962404"/>
                  </a:moveTo>
                  <a:lnTo>
                    <a:pt x="1368297" y="1962404"/>
                  </a:lnTo>
                  <a:lnTo>
                    <a:pt x="1368297" y="1982978"/>
                  </a:lnTo>
                  <a:lnTo>
                    <a:pt x="1463547" y="1982978"/>
                  </a:lnTo>
                  <a:lnTo>
                    <a:pt x="1463547" y="1962404"/>
                  </a:lnTo>
                  <a:close/>
                </a:path>
                <a:path w="4387850" h="2964179">
                  <a:moveTo>
                    <a:pt x="1535048" y="1962404"/>
                  </a:moveTo>
                  <a:lnTo>
                    <a:pt x="1487423" y="1962404"/>
                  </a:lnTo>
                  <a:lnTo>
                    <a:pt x="1487423" y="1982978"/>
                  </a:lnTo>
                  <a:lnTo>
                    <a:pt x="1535048" y="1982978"/>
                  </a:lnTo>
                  <a:lnTo>
                    <a:pt x="1535048" y="1962404"/>
                  </a:lnTo>
                  <a:close/>
                </a:path>
                <a:path w="4387850" h="2964179">
                  <a:moveTo>
                    <a:pt x="1654047" y="1962404"/>
                  </a:moveTo>
                  <a:lnTo>
                    <a:pt x="1558797" y="1962404"/>
                  </a:lnTo>
                  <a:lnTo>
                    <a:pt x="1558797" y="1982978"/>
                  </a:lnTo>
                  <a:lnTo>
                    <a:pt x="1654047" y="1982978"/>
                  </a:lnTo>
                  <a:lnTo>
                    <a:pt x="1654047" y="1962404"/>
                  </a:lnTo>
                  <a:close/>
                </a:path>
                <a:path w="4387850" h="2964179">
                  <a:moveTo>
                    <a:pt x="1725548" y="1962404"/>
                  </a:moveTo>
                  <a:lnTo>
                    <a:pt x="1677923" y="1962404"/>
                  </a:lnTo>
                  <a:lnTo>
                    <a:pt x="1677923" y="1982978"/>
                  </a:lnTo>
                  <a:lnTo>
                    <a:pt x="1725548" y="1982978"/>
                  </a:lnTo>
                  <a:lnTo>
                    <a:pt x="1725548" y="1962404"/>
                  </a:lnTo>
                  <a:close/>
                </a:path>
                <a:path w="4387850" h="2964179">
                  <a:moveTo>
                    <a:pt x="1844547" y="1962404"/>
                  </a:moveTo>
                  <a:lnTo>
                    <a:pt x="1749297" y="1962404"/>
                  </a:lnTo>
                  <a:lnTo>
                    <a:pt x="1749297" y="1982978"/>
                  </a:lnTo>
                  <a:lnTo>
                    <a:pt x="1844547" y="1982978"/>
                  </a:lnTo>
                  <a:lnTo>
                    <a:pt x="1844547" y="1962404"/>
                  </a:lnTo>
                  <a:close/>
                </a:path>
                <a:path w="4387850" h="2964179">
                  <a:moveTo>
                    <a:pt x="1916048" y="1962404"/>
                  </a:moveTo>
                  <a:lnTo>
                    <a:pt x="1868423" y="1962404"/>
                  </a:lnTo>
                  <a:lnTo>
                    <a:pt x="1868423" y="1982978"/>
                  </a:lnTo>
                  <a:lnTo>
                    <a:pt x="1916048" y="1982978"/>
                  </a:lnTo>
                  <a:lnTo>
                    <a:pt x="1916048" y="1962404"/>
                  </a:lnTo>
                  <a:close/>
                </a:path>
                <a:path w="4387850" h="2964179">
                  <a:moveTo>
                    <a:pt x="2035047" y="1962404"/>
                  </a:moveTo>
                  <a:lnTo>
                    <a:pt x="1939797" y="1962404"/>
                  </a:lnTo>
                  <a:lnTo>
                    <a:pt x="1939797" y="1982978"/>
                  </a:lnTo>
                  <a:lnTo>
                    <a:pt x="2035047" y="1982978"/>
                  </a:lnTo>
                  <a:lnTo>
                    <a:pt x="2035047" y="1962404"/>
                  </a:lnTo>
                  <a:close/>
                </a:path>
                <a:path w="4387850" h="2964179">
                  <a:moveTo>
                    <a:pt x="2054097" y="1922653"/>
                  </a:moveTo>
                  <a:lnTo>
                    <a:pt x="2025522" y="1922653"/>
                  </a:lnTo>
                  <a:lnTo>
                    <a:pt x="2025522" y="1957578"/>
                  </a:lnTo>
                  <a:lnTo>
                    <a:pt x="2054097" y="1957578"/>
                  </a:lnTo>
                  <a:lnTo>
                    <a:pt x="2054097" y="1922653"/>
                  </a:lnTo>
                  <a:close/>
                </a:path>
                <a:path w="4387850" h="2964179">
                  <a:moveTo>
                    <a:pt x="2054097" y="1832229"/>
                  </a:moveTo>
                  <a:lnTo>
                    <a:pt x="2025522" y="1832229"/>
                  </a:lnTo>
                  <a:lnTo>
                    <a:pt x="2025522" y="1903603"/>
                  </a:lnTo>
                  <a:lnTo>
                    <a:pt x="2054097" y="1903603"/>
                  </a:lnTo>
                  <a:lnTo>
                    <a:pt x="2054097" y="1832229"/>
                  </a:lnTo>
                  <a:close/>
                </a:path>
                <a:path w="4387850" h="2964179">
                  <a:moveTo>
                    <a:pt x="2054097" y="1778127"/>
                  </a:moveTo>
                  <a:lnTo>
                    <a:pt x="2025522" y="1778127"/>
                  </a:lnTo>
                  <a:lnTo>
                    <a:pt x="2025522" y="1814703"/>
                  </a:lnTo>
                  <a:lnTo>
                    <a:pt x="2054097" y="1814703"/>
                  </a:lnTo>
                  <a:lnTo>
                    <a:pt x="2054097" y="1778127"/>
                  </a:lnTo>
                  <a:close/>
                </a:path>
                <a:path w="4387850" h="2964179">
                  <a:moveTo>
                    <a:pt x="2054097" y="1689227"/>
                  </a:moveTo>
                  <a:lnTo>
                    <a:pt x="2025522" y="1689227"/>
                  </a:lnTo>
                  <a:lnTo>
                    <a:pt x="2025522" y="1760728"/>
                  </a:lnTo>
                  <a:lnTo>
                    <a:pt x="2054097" y="1760728"/>
                  </a:lnTo>
                  <a:lnTo>
                    <a:pt x="2054097" y="1689227"/>
                  </a:lnTo>
                  <a:close/>
                </a:path>
                <a:path w="4387850" h="2964179">
                  <a:moveTo>
                    <a:pt x="2049398" y="1632077"/>
                  </a:moveTo>
                  <a:lnTo>
                    <a:pt x="2039873" y="1632077"/>
                  </a:lnTo>
                  <a:lnTo>
                    <a:pt x="2025522" y="1641602"/>
                  </a:lnTo>
                  <a:lnTo>
                    <a:pt x="2025522" y="1670177"/>
                  </a:lnTo>
                  <a:lnTo>
                    <a:pt x="2054097" y="1670177"/>
                  </a:lnTo>
                  <a:lnTo>
                    <a:pt x="2054097" y="1652778"/>
                  </a:lnTo>
                  <a:lnTo>
                    <a:pt x="2039873" y="1652778"/>
                  </a:lnTo>
                  <a:lnTo>
                    <a:pt x="2039873" y="1641602"/>
                  </a:lnTo>
                  <a:lnTo>
                    <a:pt x="2049398" y="1641602"/>
                  </a:lnTo>
                  <a:lnTo>
                    <a:pt x="2049398" y="1632077"/>
                  </a:lnTo>
                  <a:close/>
                </a:path>
                <a:path w="4387850" h="2964179">
                  <a:moveTo>
                    <a:pt x="2054097" y="1641602"/>
                  </a:moveTo>
                  <a:lnTo>
                    <a:pt x="2049398" y="1641602"/>
                  </a:lnTo>
                  <a:lnTo>
                    <a:pt x="2049398" y="1652778"/>
                  </a:lnTo>
                  <a:lnTo>
                    <a:pt x="2054097" y="1652778"/>
                  </a:lnTo>
                  <a:lnTo>
                    <a:pt x="2054097" y="1641602"/>
                  </a:lnTo>
                  <a:close/>
                </a:path>
                <a:path w="4387850" h="2964179">
                  <a:moveTo>
                    <a:pt x="2168397" y="1632077"/>
                  </a:moveTo>
                  <a:lnTo>
                    <a:pt x="2073147" y="1632077"/>
                  </a:lnTo>
                  <a:lnTo>
                    <a:pt x="2073147" y="1652778"/>
                  </a:lnTo>
                  <a:lnTo>
                    <a:pt x="2168397" y="1652778"/>
                  </a:lnTo>
                  <a:lnTo>
                    <a:pt x="2168397" y="1632077"/>
                  </a:lnTo>
                  <a:close/>
                </a:path>
                <a:path w="4387850" h="2964179">
                  <a:moveTo>
                    <a:pt x="2239772" y="1632077"/>
                  </a:moveTo>
                  <a:lnTo>
                    <a:pt x="2192147" y="1632077"/>
                  </a:lnTo>
                  <a:lnTo>
                    <a:pt x="2192147" y="1652778"/>
                  </a:lnTo>
                  <a:lnTo>
                    <a:pt x="2239772" y="1652778"/>
                  </a:lnTo>
                  <a:lnTo>
                    <a:pt x="2239772" y="1632077"/>
                  </a:lnTo>
                  <a:close/>
                </a:path>
                <a:path w="4387850" h="2964179">
                  <a:moveTo>
                    <a:pt x="2258822" y="1555877"/>
                  </a:moveTo>
                  <a:lnTo>
                    <a:pt x="2230247" y="1555877"/>
                  </a:lnTo>
                  <a:lnTo>
                    <a:pt x="2230247" y="1627378"/>
                  </a:lnTo>
                  <a:lnTo>
                    <a:pt x="2258822" y="1627378"/>
                  </a:lnTo>
                  <a:lnTo>
                    <a:pt x="2258822" y="1555877"/>
                  </a:lnTo>
                  <a:close/>
                </a:path>
                <a:path w="4387850" h="2964179">
                  <a:moveTo>
                    <a:pt x="2258822" y="1501902"/>
                  </a:moveTo>
                  <a:lnTo>
                    <a:pt x="2230247" y="1501902"/>
                  </a:lnTo>
                  <a:lnTo>
                    <a:pt x="2230247" y="1538478"/>
                  </a:lnTo>
                  <a:lnTo>
                    <a:pt x="2258822" y="1538478"/>
                  </a:lnTo>
                  <a:lnTo>
                    <a:pt x="2258822" y="1501902"/>
                  </a:lnTo>
                  <a:close/>
                </a:path>
                <a:path w="4387850" h="2964179">
                  <a:moveTo>
                    <a:pt x="2258822" y="1413002"/>
                  </a:moveTo>
                  <a:lnTo>
                    <a:pt x="2230247" y="1413002"/>
                  </a:lnTo>
                  <a:lnTo>
                    <a:pt x="2230247" y="1484503"/>
                  </a:lnTo>
                  <a:lnTo>
                    <a:pt x="2258822" y="1484503"/>
                  </a:lnTo>
                  <a:lnTo>
                    <a:pt x="2258822" y="1413002"/>
                  </a:lnTo>
                  <a:close/>
                </a:path>
                <a:path w="4387850" h="2964179">
                  <a:moveTo>
                    <a:pt x="2258822" y="1359027"/>
                  </a:moveTo>
                  <a:lnTo>
                    <a:pt x="2230247" y="1359027"/>
                  </a:lnTo>
                  <a:lnTo>
                    <a:pt x="2230247" y="1393952"/>
                  </a:lnTo>
                  <a:lnTo>
                    <a:pt x="2258822" y="1393952"/>
                  </a:lnTo>
                  <a:lnTo>
                    <a:pt x="2258822" y="1359027"/>
                  </a:lnTo>
                  <a:close/>
                </a:path>
                <a:path w="4387850" h="2964179">
                  <a:moveTo>
                    <a:pt x="2301747" y="1301877"/>
                  </a:moveTo>
                  <a:lnTo>
                    <a:pt x="2244597" y="1301877"/>
                  </a:lnTo>
                  <a:lnTo>
                    <a:pt x="2230247" y="1311402"/>
                  </a:lnTo>
                  <a:lnTo>
                    <a:pt x="2230247" y="1339977"/>
                  </a:lnTo>
                  <a:lnTo>
                    <a:pt x="2258822" y="1339977"/>
                  </a:lnTo>
                  <a:lnTo>
                    <a:pt x="2258822" y="1322578"/>
                  </a:lnTo>
                  <a:lnTo>
                    <a:pt x="2244597" y="1322578"/>
                  </a:lnTo>
                  <a:lnTo>
                    <a:pt x="2244597" y="1311402"/>
                  </a:lnTo>
                  <a:lnTo>
                    <a:pt x="2301747" y="1311402"/>
                  </a:lnTo>
                  <a:lnTo>
                    <a:pt x="2301747" y="1301877"/>
                  </a:lnTo>
                  <a:close/>
                </a:path>
                <a:path w="4387850" h="2964179">
                  <a:moveTo>
                    <a:pt x="2301747" y="1311402"/>
                  </a:moveTo>
                  <a:lnTo>
                    <a:pt x="2258822" y="1311402"/>
                  </a:lnTo>
                  <a:lnTo>
                    <a:pt x="2258822" y="1322578"/>
                  </a:lnTo>
                  <a:lnTo>
                    <a:pt x="2301747" y="1322578"/>
                  </a:lnTo>
                  <a:lnTo>
                    <a:pt x="2301747" y="1311402"/>
                  </a:lnTo>
                  <a:close/>
                </a:path>
                <a:path w="4387850" h="2964179">
                  <a:moveTo>
                    <a:pt x="2373122" y="1301877"/>
                  </a:moveTo>
                  <a:lnTo>
                    <a:pt x="2325497" y="1301877"/>
                  </a:lnTo>
                  <a:lnTo>
                    <a:pt x="2325497" y="1322578"/>
                  </a:lnTo>
                  <a:lnTo>
                    <a:pt x="2373122" y="1322578"/>
                  </a:lnTo>
                  <a:lnTo>
                    <a:pt x="2373122" y="1301877"/>
                  </a:lnTo>
                  <a:close/>
                </a:path>
                <a:path w="4387850" h="2964179">
                  <a:moveTo>
                    <a:pt x="2492247" y="1301877"/>
                  </a:moveTo>
                  <a:lnTo>
                    <a:pt x="2396997" y="1301877"/>
                  </a:lnTo>
                  <a:lnTo>
                    <a:pt x="2396997" y="1322578"/>
                  </a:lnTo>
                  <a:lnTo>
                    <a:pt x="2492247" y="1322578"/>
                  </a:lnTo>
                  <a:lnTo>
                    <a:pt x="2492247" y="1301877"/>
                  </a:lnTo>
                  <a:close/>
                </a:path>
                <a:path w="4387850" h="2964179">
                  <a:moveTo>
                    <a:pt x="2563622" y="1301877"/>
                  </a:moveTo>
                  <a:lnTo>
                    <a:pt x="2515997" y="1301877"/>
                  </a:lnTo>
                  <a:lnTo>
                    <a:pt x="2515997" y="1322578"/>
                  </a:lnTo>
                  <a:lnTo>
                    <a:pt x="2563622" y="1322578"/>
                  </a:lnTo>
                  <a:lnTo>
                    <a:pt x="2563622" y="1301877"/>
                  </a:lnTo>
                  <a:close/>
                </a:path>
                <a:path w="4387850" h="2964179">
                  <a:moveTo>
                    <a:pt x="2682747" y="1301877"/>
                  </a:moveTo>
                  <a:lnTo>
                    <a:pt x="2587497" y="1301877"/>
                  </a:lnTo>
                  <a:lnTo>
                    <a:pt x="2587497" y="1322578"/>
                  </a:lnTo>
                  <a:lnTo>
                    <a:pt x="2682747" y="1322578"/>
                  </a:lnTo>
                  <a:lnTo>
                    <a:pt x="2682747" y="1301877"/>
                  </a:lnTo>
                  <a:close/>
                </a:path>
                <a:path w="4387850" h="2964179">
                  <a:moveTo>
                    <a:pt x="2754122" y="1301877"/>
                  </a:moveTo>
                  <a:lnTo>
                    <a:pt x="2706497" y="1301877"/>
                  </a:lnTo>
                  <a:lnTo>
                    <a:pt x="2706497" y="1322578"/>
                  </a:lnTo>
                  <a:lnTo>
                    <a:pt x="2754122" y="1322578"/>
                  </a:lnTo>
                  <a:lnTo>
                    <a:pt x="2754122" y="1301877"/>
                  </a:lnTo>
                  <a:close/>
                </a:path>
                <a:path w="4387850" h="2964179">
                  <a:moveTo>
                    <a:pt x="2873247" y="1301877"/>
                  </a:moveTo>
                  <a:lnTo>
                    <a:pt x="2777997" y="1301877"/>
                  </a:lnTo>
                  <a:lnTo>
                    <a:pt x="2777997" y="1322578"/>
                  </a:lnTo>
                  <a:lnTo>
                    <a:pt x="2873247" y="1322578"/>
                  </a:lnTo>
                  <a:lnTo>
                    <a:pt x="2873247" y="1301877"/>
                  </a:lnTo>
                  <a:close/>
                </a:path>
                <a:path w="4387850" h="2964179">
                  <a:moveTo>
                    <a:pt x="2944622" y="1301877"/>
                  </a:moveTo>
                  <a:lnTo>
                    <a:pt x="2896997" y="1301877"/>
                  </a:lnTo>
                  <a:lnTo>
                    <a:pt x="2896997" y="1322578"/>
                  </a:lnTo>
                  <a:lnTo>
                    <a:pt x="2944622" y="1322578"/>
                  </a:lnTo>
                  <a:lnTo>
                    <a:pt x="2944622" y="1301877"/>
                  </a:lnTo>
                  <a:close/>
                </a:path>
                <a:path w="4387850" h="2964179">
                  <a:moveTo>
                    <a:pt x="3063747" y="1301877"/>
                  </a:moveTo>
                  <a:lnTo>
                    <a:pt x="2968497" y="1301877"/>
                  </a:lnTo>
                  <a:lnTo>
                    <a:pt x="2968497" y="1322578"/>
                  </a:lnTo>
                  <a:lnTo>
                    <a:pt x="3063747" y="1322578"/>
                  </a:lnTo>
                  <a:lnTo>
                    <a:pt x="3063747" y="1301877"/>
                  </a:lnTo>
                  <a:close/>
                </a:path>
                <a:path w="4387850" h="2964179">
                  <a:moveTo>
                    <a:pt x="3135122" y="1301877"/>
                  </a:moveTo>
                  <a:lnTo>
                    <a:pt x="3087497" y="1301877"/>
                  </a:lnTo>
                  <a:lnTo>
                    <a:pt x="3087497" y="1322578"/>
                  </a:lnTo>
                  <a:lnTo>
                    <a:pt x="3135122" y="1322578"/>
                  </a:lnTo>
                  <a:lnTo>
                    <a:pt x="3135122" y="1301877"/>
                  </a:lnTo>
                  <a:close/>
                </a:path>
                <a:path w="4387850" h="2964179">
                  <a:moveTo>
                    <a:pt x="3254248" y="1301877"/>
                  </a:moveTo>
                  <a:lnTo>
                    <a:pt x="3158997" y="1301877"/>
                  </a:lnTo>
                  <a:lnTo>
                    <a:pt x="3158997" y="1322578"/>
                  </a:lnTo>
                  <a:lnTo>
                    <a:pt x="3254248" y="1322578"/>
                  </a:lnTo>
                  <a:lnTo>
                    <a:pt x="3254248" y="1301877"/>
                  </a:lnTo>
                  <a:close/>
                </a:path>
                <a:path w="4387850" h="2964179">
                  <a:moveTo>
                    <a:pt x="3325622" y="1301877"/>
                  </a:moveTo>
                  <a:lnTo>
                    <a:pt x="3277997" y="1301877"/>
                  </a:lnTo>
                  <a:lnTo>
                    <a:pt x="3277997" y="1322578"/>
                  </a:lnTo>
                  <a:lnTo>
                    <a:pt x="3325622" y="1322578"/>
                  </a:lnTo>
                  <a:lnTo>
                    <a:pt x="3325622" y="1301877"/>
                  </a:lnTo>
                  <a:close/>
                </a:path>
                <a:path w="4387850" h="2964179">
                  <a:moveTo>
                    <a:pt x="3444621" y="1301877"/>
                  </a:moveTo>
                  <a:lnTo>
                    <a:pt x="3349371" y="1301877"/>
                  </a:lnTo>
                  <a:lnTo>
                    <a:pt x="3349371" y="1322578"/>
                  </a:lnTo>
                  <a:lnTo>
                    <a:pt x="3444621" y="1322578"/>
                  </a:lnTo>
                  <a:lnTo>
                    <a:pt x="3444621" y="1301877"/>
                  </a:lnTo>
                  <a:close/>
                </a:path>
                <a:path w="4387850" h="2964179">
                  <a:moveTo>
                    <a:pt x="3484372" y="1301877"/>
                  </a:moveTo>
                  <a:lnTo>
                    <a:pt x="3470021" y="1301877"/>
                  </a:lnTo>
                  <a:lnTo>
                    <a:pt x="3470021" y="1311402"/>
                  </a:lnTo>
                  <a:lnTo>
                    <a:pt x="3468497" y="1311402"/>
                  </a:lnTo>
                  <a:lnTo>
                    <a:pt x="3468497" y="1322578"/>
                  </a:lnTo>
                  <a:lnTo>
                    <a:pt x="3470021" y="1322578"/>
                  </a:lnTo>
                  <a:lnTo>
                    <a:pt x="3484372" y="1311402"/>
                  </a:lnTo>
                  <a:lnTo>
                    <a:pt x="3484372" y="1301877"/>
                  </a:lnTo>
                  <a:close/>
                </a:path>
                <a:path w="4387850" h="2964179">
                  <a:moveTo>
                    <a:pt x="3484372" y="1276477"/>
                  </a:moveTo>
                  <a:lnTo>
                    <a:pt x="3455797" y="1276477"/>
                  </a:lnTo>
                  <a:lnTo>
                    <a:pt x="3455797" y="1311402"/>
                  </a:lnTo>
                  <a:lnTo>
                    <a:pt x="3468497" y="1311402"/>
                  </a:lnTo>
                  <a:lnTo>
                    <a:pt x="3468497" y="1301877"/>
                  </a:lnTo>
                  <a:lnTo>
                    <a:pt x="3484372" y="1301877"/>
                  </a:lnTo>
                  <a:lnTo>
                    <a:pt x="3484372" y="1276477"/>
                  </a:lnTo>
                  <a:close/>
                </a:path>
                <a:path w="4387850" h="2964179">
                  <a:moveTo>
                    <a:pt x="3484372" y="1187577"/>
                  </a:moveTo>
                  <a:lnTo>
                    <a:pt x="3455797" y="1187577"/>
                  </a:lnTo>
                  <a:lnTo>
                    <a:pt x="3455797" y="1259078"/>
                  </a:lnTo>
                  <a:lnTo>
                    <a:pt x="3484372" y="1259078"/>
                  </a:lnTo>
                  <a:lnTo>
                    <a:pt x="3484372" y="1187577"/>
                  </a:lnTo>
                  <a:close/>
                </a:path>
                <a:path w="4387850" h="2964179">
                  <a:moveTo>
                    <a:pt x="3484372" y="1133602"/>
                  </a:moveTo>
                  <a:lnTo>
                    <a:pt x="3455797" y="1133602"/>
                  </a:lnTo>
                  <a:lnTo>
                    <a:pt x="3455797" y="1170051"/>
                  </a:lnTo>
                  <a:lnTo>
                    <a:pt x="3484372" y="1170051"/>
                  </a:lnTo>
                  <a:lnTo>
                    <a:pt x="3484372" y="1133602"/>
                  </a:lnTo>
                  <a:close/>
                </a:path>
                <a:path w="4387850" h="2964179">
                  <a:moveTo>
                    <a:pt x="3484372" y="1043051"/>
                  </a:moveTo>
                  <a:lnTo>
                    <a:pt x="3455797" y="1043051"/>
                  </a:lnTo>
                  <a:lnTo>
                    <a:pt x="3455797" y="1116076"/>
                  </a:lnTo>
                  <a:lnTo>
                    <a:pt x="3484372" y="1116076"/>
                  </a:lnTo>
                  <a:lnTo>
                    <a:pt x="3484372" y="1043051"/>
                  </a:lnTo>
                  <a:close/>
                </a:path>
                <a:path w="4387850" h="2964179">
                  <a:moveTo>
                    <a:pt x="3482721" y="990727"/>
                  </a:moveTo>
                  <a:lnTo>
                    <a:pt x="3455797" y="990727"/>
                  </a:lnTo>
                  <a:lnTo>
                    <a:pt x="3455797" y="1025652"/>
                  </a:lnTo>
                  <a:lnTo>
                    <a:pt x="3484372" y="1025652"/>
                  </a:lnTo>
                  <a:lnTo>
                    <a:pt x="3484372" y="992251"/>
                  </a:lnTo>
                  <a:lnTo>
                    <a:pt x="3482721" y="992251"/>
                  </a:lnTo>
                  <a:lnTo>
                    <a:pt x="3482721" y="990727"/>
                  </a:lnTo>
                  <a:close/>
                </a:path>
                <a:path w="4387850" h="2964179">
                  <a:moveTo>
                    <a:pt x="3577971" y="971677"/>
                  </a:moveTo>
                  <a:lnTo>
                    <a:pt x="3482721" y="971677"/>
                  </a:lnTo>
                  <a:lnTo>
                    <a:pt x="3482721" y="990727"/>
                  </a:lnTo>
                  <a:lnTo>
                    <a:pt x="3484372" y="990727"/>
                  </a:lnTo>
                  <a:lnTo>
                    <a:pt x="3484372" y="992251"/>
                  </a:lnTo>
                  <a:lnTo>
                    <a:pt x="3577971" y="992251"/>
                  </a:lnTo>
                  <a:lnTo>
                    <a:pt x="3577971" y="971677"/>
                  </a:lnTo>
                  <a:close/>
                </a:path>
                <a:path w="4387850" h="2964179">
                  <a:moveTo>
                    <a:pt x="3649472" y="971677"/>
                  </a:moveTo>
                  <a:lnTo>
                    <a:pt x="3601847" y="971677"/>
                  </a:lnTo>
                  <a:lnTo>
                    <a:pt x="3601847" y="992251"/>
                  </a:lnTo>
                  <a:lnTo>
                    <a:pt x="3649472" y="992251"/>
                  </a:lnTo>
                  <a:lnTo>
                    <a:pt x="3649472" y="971677"/>
                  </a:lnTo>
                  <a:close/>
                </a:path>
                <a:path w="4387850" h="2964179">
                  <a:moveTo>
                    <a:pt x="3768471" y="971677"/>
                  </a:moveTo>
                  <a:lnTo>
                    <a:pt x="3673221" y="971677"/>
                  </a:lnTo>
                  <a:lnTo>
                    <a:pt x="3673221" y="992251"/>
                  </a:lnTo>
                  <a:lnTo>
                    <a:pt x="3768471" y="992251"/>
                  </a:lnTo>
                  <a:lnTo>
                    <a:pt x="3768471" y="971677"/>
                  </a:lnTo>
                  <a:close/>
                </a:path>
                <a:path w="4387850" h="2964179">
                  <a:moveTo>
                    <a:pt x="3839972" y="971677"/>
                  </a:moveTo>
                  <a:lnTo>
                    <a:pt x="3792347" y="971677"/>
                  </a:lnTo>
                  <a:lnTo>
                    <a:pt x="3792347" y="992251"/>
                  </a:lnTo>
                  <a:lnTo>
                    <a:pt x="3839972" y="992251"/>
                  </a:lnTo>
                  <a:lnTo>
                    <a:pt x="3839972" y="971677"/>
                  </a:lnTo>
                  <a:close/>
                </a:path>
                <a:path w="4387850" h="2964179">
                  <a:moveTo>
                    <a:pt x="3893947" y="922401"/>
                  </a:moveTo>
                  <a:lnTo>
                    <a:pt x="3865372" y="922401"/>
                  </a:lnTo>
                  <a:lnTo>
                    <a:pt x="3865372" y="971677"/>
                  </a:lnTo>
                  <a:lnTo>
                    <a:pt x="3879596" y="971677"/>
                  </a:lnTo>
                  <a:lnTo>
                    <a:pt x="3879596" y="981202"/>
                  </a:lnTo>
                  <a:lnTo>
                    <a:pt x="3865372" y="981202"/>
                  </a:lnTo>
                  <a:lnTo>
                    <a:pt x="3865372" y="992251"/>
                  </a:lnTo>
                  <a:lnTo>
                    <a:pt x="3879596" y="992251"/>
                  </a:lnTo>
                  <a:lnTo>
                    <a:pt x="3893947" y="981202"/>
                  </a:lnTo>
                  <a:lnTo>
                    <a:pt x="3893947" y="922401"/>
                  </a:lnTo>
                  <a:close/>
                </a:path>
                <a:path w="4387850" h="2964179">
                  <a:moveTo>
                    <a:pt x="3893947" y="868426"/>
                  </a:moveTo>
                  <a:lnTo>
                    <a:pt x="3865372" y="868426"/>
                  </a:lnTo>
                  <a:lnTo>
                    <a:pt x="3865372" y="903351"/>
                  </a:lnTo>
                  <a:lnTo>
                    <a:pt x="3893947" y="903351"/>
                  </a:lnTo>
                  <a:lnTo>
                    <a:pt x="3893947" y="868426"/>
                  </a:lnTo>
                  <a:close/>
                </a:path>
                <a:path w="4387850" h="2964179">
                  <a:moveTo>
                    <a:pt x="3893947" y="778002"/>
                  </a:moveTo>
                  <a:lnTo>
                    <a:pt x="3865372" y="778002"/>
                  </a:lnTo>
                  <a:lnTo>
                    <a:pt x="3865372" y="849376"/>
                  </a:lnTo>
                  <a:lnTo>
                    <a:pt x="3893947" y="849376"/>
                  </a:lnTo>
                  <a:lnTo>
                    <a:pt x="3893947" y="778002"/>
                  </a:lnTo>
                  <a:close/>
                </a:path>
                <a:path w="4387850" h="2964179">
                  <a:moveTo>
                    <a:pt x="3893947" y="724027"/>
                  </a:moveTo>
                  <a:lnTo>
                    <a:pt x="3865372" y="724027"/>
                  </a:lnTo>
                  <a:lnTo>
                    <a:pt x="3865372" y="760476"/>
                  </a:lnTo>
                  <a:lnTo>
                    <a:pt x="3893947" y="760476"/>
                  </a:lnTo>
                  <a:lnTo>
                    <a:pt x="3893947" y="724027"/>
                  </a:lnTo>
                  <a:close/>
                </a:path>
                <a:path w="4387850" h="2964179">
                  <a:moveTo>
                    <a:pt x="3903472" y="641477"/>
                  </a:moveTo>
                  <a:lnTo>
                    <a:pt x="3879596" y="641477"/>
                  </a:lnTo>
                  <a:lnTo>
                    <a:pt x="3865372" y="651002"/>
                  </a:lnTo>
                  <a:lnTo>
                    <a:pt x="3865372" y="706501"/>
                  </a:lnTo>
                  <a:lnTo>
                    <a:pt x="3893947" y="706501"/>
                  </a:lnTo>
                  <a:lnTo>
                    <a:pt x="3893947" y="662051"/>
                  </a:lnTo>
                  <a:lnTo>
                    <a:pt x="3879596" y="662051"/>
                  </a:lnTo>
                  <a:lnTo>
                    <a:pt x="3879596" y="651002"/>
                  </a:lnTo>
                  <a:lnTo>
                    <a:pt x="3903472" y="651002"/>
                  </a:lnTo>
                  <a:lnTo>
                    <a:pt x="3903472" y="641477"/>
                  </a:lnTo>
                  <a:close/>
                </a:path>
                <a:path w="4387850" h="2964179">
                  <a:moveTo>
                    <a:pt x="3903472" y="651002"/>
                  </a:moveTo>
                  <a:lnTo>
                    <a:pt x="3893947" y="651002"/>
                  </a:lnTo>
                  <a:lnTo>
                    <a:pt x="3893947" y="662051"/>
                  </a:lnTo>
                  <a:lnTo>
                    <a:pt x="3903472" y="662051"/>
                  </a:lnTo>
                  <a:lnTo>
                    <a:pt x="3903472" y="651002"/>
                  </a:lnTo>
                  <a:close/>
                </a:path>
                <a:path w="4387850" h="2964179">
                  <a:moveTo>
                    <a:pt x="3955796" y="627126"/>
                  </a:moveTo>
                  <a:lnTo>
                    <a:pt x="3927221" y="627126"/>
                  </a:lnTo>
                  <a:lnTo>
                    <a:pt x="3927221" y="641477"/>
                  </a:lnTo>
                  <a:lnTo>
                    <a:pt x="3941572" y="641477"/>
                  </a:lnTo>
                  <a:lnTo>
                    <a:pt x="3941572" y="651002"/>
                  </a:lnTo>
                  <a:lnTo>
                    <a:pt x="3927221" y="651002"/>
                  </a:lnTo>
                  <a:lnTo>
                    <a:pt x="3927221" y="662051"/>
                  </a:lnTo>
                  <a:lnTo>
                    <a:pt x="3941572" y="662051"/>
                  </a:lnTo>
                  <a:lnTo>
                    <a:pt x="3955796" y="651002"/>
                  </a:lnTo>
                  <a:lnTo>
                    <a:pt x="3955796" y="627126"/>
                  </a:lnTo>
                  <a:close/>
                </a:path>
                <a:path w="4387850" h="2964179">
                  <a:moveTo>
                    <a:pt x="3955796" y="536575"/>
                  </a:moveTo>
                  <a:lnTo>
                    <a:pt x="3927221" y="536575"/>
                  </a:lnTo>
                  <a:lnTo>
                    <a:pt x="3927221" y="609727"/>
                  </a:lnTo>
                  <a:lnTo>
                    <a:pt x="3955796" y="609727"/>
                  </a:lnTo>
                  <a:lnTo>
                    <a:pt x="3955796" y="536575"/>
                  </a:lnTo>
                  <a:close/>
                </a:path>
                <a:path w="4387850" h="2964179">
                  <a:moveTo>
                    <a:pt x="3955796" y="482600"/>
                  </a:moveTo>
                  <a:lnTo>
                    <a:pt x="3927221" y="482600"/>
                  </a:lnTo>
                  <a:lnTo>
                    <a:pt x="3927221" y="519176"/>
                  </a:lnTo>
                  <a:lnTo>
                    <a:pt x="3955796" y="519176"/>
                  </a:lnTo>
                  <a:lnTo>
                    <a:pt x="3955796" y="482600"/>
                  </a:lnTo>
                  <a:close/>
                </a:path>
                <a:path w="4387850" h="2964179">
                  <a:moveTo>
                    <a:pt x="3955796" y="393700"/>
                  </a:moveTo>
                  <a:lnTo>
                    <a:pt x="3927221" y="393700"/>
                  </a:lnTo>
                  <a:lnTo>
                    <a:pt x="3927221" y="465201"/>
                  </a:lnTo>
                  <a:lnTo>
                    <a:pt x="3955796" y="465201"/>
                  </a:lnTo>
                  <a:lnTo>
                    <a:pt x="3955796" y="393700"/>
                  </a:lnTo>
                  <a:close/>
                </a:path>
                <a:path w="4387850" h="2964179">
                  <a:moveTo>
                    <a:pt x="3955796" y="339725"/>
                  </a:moveTo>
                  <a:lnTo>
                    <a:pt x="3927221" y="339725"/>
                  </a:lnTo>
                  <a:lnTo>
                    <a:pt x="3927221" y="376301"/>
                  </a:lnTo>
                  <a:lnTo>
                    <a:pt x="3955796" y="376301"/>
                  </a:lnTo>
                  <a:lnTo>
                    <a:pt x="3955796" y="339725"/>
                  </a:lnTo>
                  <a:close/>
                </a:path>
                <a:path w="4387850" h="2964179">
                  <a:moveTo>
                    <a:pt x="4036822" y="320675"/>
                  </a:moveTo>
                  <a:lnTo>
                    <a:pt x="3955796" y="320675"/>
                  </a:lnTo>
                  <a:lnTo>
                    <a:pt x="3955796" y="322326"/>
                  </a:lnTo>
                  <a:lnTo>
                    <a:pt x="3941572" y="322326"/>
                  </a:lnTo>
                  <a:lnTo>
                    <a:pt x="3941572" y="331851"/>
                  </a:lnTo>
                  <a:lnTo>
                    <a:pt x="4036822" y="331851"/>
                  </a:lnTo>
                  <a:lnTo>
                    <a:pt x="4036822" y="320675"/>
                  </a:lnTo>
                  <a:close/>
                </a:path>
                <a:path w="4387850" h="2964179">
                  <a:moveTo>
                    <a:pt x="4036822" y="311150"/>
                  </a:moveTo>
                  <a:lnTo>
                    <a:pt x="3941572" y="311150"/>
                  </a:lnTo>
                  <a:lnTo>
                    <a:pt x="3927221" y="320675"/>
                  </a:lnTo>
                  <a:lnTo>
                    <a:pt x="3927221" y="322326"/>
                  </a:lnTo>
                  <a:lnTo>
                    <a:pt x="3941572" y="322326"/>
                  </a:lnTo>
                  <a:lnTo>
                    <a:pt x="3941572" y="320675"/>
                  </a:lnTo>
                  <a:lnTo>
                    <a:pt x="4036822" y="320675"/>
                  </a:lnTo>
                  <a:lnTo>
                    <a:pt x="4036822" y="311150"/>
                  </a:lnTo>
                  <a:close/>
                </a:path>
                <a:path w="4387850" h="2964179">
                  <a:moveTo>
                    <a:pt x="4108196" y="311150"/>
                  </a:moveTo>
                  <a:lnTo>
                    <a:pt x="4060571" y="311150"/>
                  </a:lnTo>
                  <a:lnTo>
                    <a:pt x="4060571" y="331851"/>
                  </a:lnTo>
                  <a:lnTo>
                    <a:pt x="4108196" y="331851"/>
                  </a:lnTo>
                  <a:lnTo>
                    <a:pt x="4108196" y="311150"/>
                  </a:lnTo>
                  <a:close/>
                </a:path>
                <a:path w="4387850" h="2964179">
                  <a:moveTo>
                    <a:pt x="4227322" y="311150"/>
                  </a:moveTo>
                  <a:lnTo>
                    <a:pt x="4132072" y="311150"/>
                  </a:lnTo>
                  <a:lnTo>
                    <a:pt x="4132072" y="331851"/>
                  </a:lnTo>
                  <a:lnTo>
                    <a:pt x="4227322" y="331851"/>
                  </a:lnTo>
                  <a:lnTo>
                    <a:pt x="4227322" y="311150"/>
                  </a:lnTo>
                  <a:close/>
                </a:path>
                <a:path w="4387850" h="2964179">
                  <a:moveTo>
                    <a:pt x="4298696" y="311150"/>
                  </a:moveTo>
                  <a:lnTo>
                    <a:pt x="4251071" y="311150"/>
                  </a:lnTo>
                  <a:lnTo>
                    <a:pt x="4251071" y="331851"/>
                  </a:lnTo>
                  <a:lnTo>
                    <a:pt x="4298696" y="331851"/>
                  </a:lnTo>
                  <a:lnTo>
                    <a:pt x="4298696" y="311150"/>
                  </a:lnTo>
                  <a:close/>
                </a:path>
                <a:path w="4387850" h="2964179">
                  <a:moveTo>
                    <a:pt x="4359021" y="311150"/>
                  </a:moveTo>
                  <a:lnTo>
                    <a:pt x="4322572" y="311150"/>
                  </a:lnTo>
                  <a:lnTo>
                    <a:pt x="4322572" y="331851"/>
                  </a:lnTo>
                  <a:lnTo>
                    <a:pt x="4373372" y="331851"/>
                  </a:lnTo>
                  <a:lnTo>
                    <a:pt x="4387596" y="320675"/>
                  </a:lnTo>
                  <a:lnTo>
                    <a:pt x="4359021" y="320675"/>
                  </a:lnTo>
                  <a:lnTo>
                    <a:pt x="4359021" y="311150"/>
                  </a:lnTo>
                  <a:close/>
                </a:path>
                <a:path w="4387850" h="2964179">
                  <a:moveTo>
                    <a:pt x="4387596" y="287401"/>
                  </a:moveTo>
                  <a:lnTo>
                    <a:pt x="4359021" y="287401"/>
                  </a:lnTo>
                  <a:lnTo>
                    <a:pt x="4359021" y="311150"/>
                  </a:lnTo>
                  <a:lnTo>
                    <a:pt x="4373372" y="311150"/>
                  </a:lnTo>
                  <a:lnTo>
                    <a:pt x="4373372" y="320675"/>
                  </a:lnTo>
                  <a:lnTo>
                    <a:pt x="4387596" y="320675"/>
                  </a:lnTo>
                  <a:lnTo>
                    <a:pt x="4387596" y="287401"/>
                  </a:lnTo>
                  <a:close/>
                </a:path>
                <a:path w="4387850" h="2964179">
                  <a:moveTo>
                    <a:pt x="4387596" y="233426"/>
                  </a:moveTo>
                  <a:lnTo>
                    <a:pt x="4359021" y="233426"/>
                  </a:lnTo>
                  <a:lnTo>
                    <a:pt x="4359021" y="269875"/>
                  </a:lnTo>
                  <a:lnTo>
                    <a:pt x="4387596" y="269875"/>
                  </a:lnTo>
                  <a:lnTo>
                    <a:pt x="4387596" y="233426"/>
                  </a:lnTo>
                  <a:close/>
                </a:path>
                <a:path w="4387850" h="2964179">
                  <a:moveTo>
                    <a:pt x="4387596" y="144526"/>
                  </a:moveTo>
                  <a:lnTo>
                    <a:pt x="4359021" y="144526"/>
                  </a:lnTo>
                  <a:lnTo>
                    <a:pt x="4359021" y="215900"/>
                  </a:lnTo>
                  <a:lnTo>
                    <a:pt x="4387596" y="215900"/>
                  </a:lnTo>
                  <a:lnTo>
                    <a:pt x="4387596" y="144526"/>
                  </a:lnTo>
                  <a:close/>
                </a:path>
                <a:path w="4387850" h="2964179">
                  <a:moveTo>
                    <a:pt x="4387596" y="90551"/>
                  </a:moveTo>
                  <a:lnTo>
                    <a:pt x="4359021" y="90551"/>
                  </a:lnTo>
                  <a:lnTo>
                    <a:pt x="4359021" y="127000"/>
                  </a:lnTo>
                  <a:lnTo>
                    <a:pt x="4387596" y="127000"/>
                  </a:lnTo>
                  <a:lnTo>
                    <a:pt x="4387596" y="90551"/>
                  </a:lnTo>
                  <a:close/>
                </a:path>
                <a:path w="4387850" h="2964179">
                  <a:moveTo>
                    <a:pt x="4387596" y="0"/>
                  </a:moveTo>
                  <a:lnTo>
                    <a:pt x="4359021" y="0"/>
                  </a:lnTo>
                  <a:lnTo>
                    <a:pt x="4359021" y="73025"/>
                  </a:lnTo>
                  <a:lnTo>
                    <a:pt x="4387596" y="73025"/>
                  </a:lnTo>
                  <a:lnTo>
                    <a:pt x="4387596" y="0"/>
                  </a:lnTo>
                  <a:close/>
                </a:path>
                <a:path w="4387850" h="2964179">
                  <a:moveTo>
                    <a:pt x="28575" y="2891142"/>
                  </a:moveTo>
                  <a:lnTo>
                    <a:pt x="0" y="2891142"/>
                  </a:lnTo>
                  <a:lnTo>
                    <a:pt x="0" y="2964180"/>
                  </a:lnTo>
                  <a:lnTo>
                    <a:pt x="28575" y="2964180"/>
                  </a:lnTo>
                  <a:lnTo>
                    <a:pt x="28575" y="28911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94509" y="1107185"/>
              <a:ext cx="5751830" cy="2973705"/>
            </a:xfrm>
            <a:custGeom>
              <a:avLst/>
              <a:gdLst/>
              <a:ahLst/>
              <a:cxnLst/>
              <a:rect l="l" t="t" r="r" b="b"/>
              <a:pathLst>
                <a:path w="5751830" h="2973704">
                  <a:moveTo>
                    <a:pt x="0" y="2973324"/>
                  </a:moveTo>
                  <a:lnTo>
                    <a:pt x="0" y="2968561"/>
                  </a:lnTo>
                  <a:lnTo>
                    <a:pt x="1523" y="2968561"/>
                  </a:lnTo>
                  <a:lnTo>
                    <a:pt x="1523" y="2963799"/>
                  </a:lnTo>
                  <a:lnTo>
                    <a:pt x="1523" y="2960624"/>
                  </a:lnTo>
                  <a:lnTo>
                    <a:pt x="1523" y="2947924"/>
                  </a:lnTo>
                  <a:lnTo>
                    <a:pt x="4698" y="2947924"/>
                  </a:lnTo>
                  <a:lnTo>
                    <a:pt x="4698" y="2919349"/>
                  </a:lnTo>
                  <a:lnTo>
                    <a:pt x="6350" y="2919349"/>
                  </a:lnTo>
                  <a:lnTo>
                    <a:pt x="6350" y="2914586"/>
                  </a:lnTo>
                  <a:lnTo>
                    <a:pt x="7873" y="2914586"/>
                  </a:lnTo>
                  <a:lnTo>
                    <a:pt x="7873" y="2911411"/>
                  </a:lnTo>
                  <a:lnTo>
                    <a:pt x="9525" y="2911411"/>
                  </a:lnTo>
                  <a:lnTo>
                    <a:pt x="9525" y="2906649"/>
                  </a:lnTo>
                  <a:lnTo>
                    <a:pt x="9525" y="2906649"/>
                  </a:lnTo>
                  <a:lnTo>
                    <a:pt x="9525" y="2886011"/>
                  </a:lnTo>
                  <a:lnTo>
                    <a:pt x="11175" y="2886011"/>
                  </a:lnTo>
                  <a:lnTo>
                    <a:pt x="11175" y="2873311"/>
                  </a:lnTo>
                  <a:lnTo>
                    <a:pt x="12700" y="2873311"/>
                  </a:lnTo>
                  <a:lnTo>
                    <a:pt x="12700" y="2860611"/>
                  </a:lnTo>
                  <a:lnTo>
                    <a:pt x="14350" y="2860611"/>
                  </a:lnTo>
                  <a:lnTo>
                    <a:pt x="14350" y="2849499"/>
                  </a:lnTo>
                  <a:lnTo>
                    <a:pt x="15875" y="2849499"/>
                  </a:lnTo>
                  <a:lnTo>
                    <a:pt x="15875" y="2836799"/>
                  </a:lnTo>
                  <a:lnTo>
                    <a:pt x="17525" y="2836799"/>
                  </a:lnTo>
                  <a:lnTo>
                    <a:pt x="17525" y="2824099"/>
                  </a:lnTo>
                  <a:lnTo>
                    <a:pt x="19050" y="2824099"/>
                  </a:lnTo>
                  <a:lnTo>
                    <a:pt x="19050" y="2803461"/>
                  </a:lnTo>
                  <a:lnTo>
                    <a:pt x="20700" y="2803461"/>
                  </a:lnTo>
                  <a:lnTo>
                    <a:pt x="20700" y="2787586"/>
                  </a:lnTo>
                  <a:lnTo>
                    <a:pt x="22225" y="2787586"/>
                  </a:lnTo>
                  <a:lnTo>
                    <a:pt x="22225" y="2766949"/>
                  </a:lnTo>
                  <a:lnTo>
                    <a:pt x="23875" y="2766949"/>
                  </a:lnTo>
                  <a:lnTo>
                    <a:pt x="23875" y="2733675"/>
                  </a:lnTo>
                  <a:lnTo>
                    <a:pt x="25400" y="2733675"/>
                  </a:lnTo>
                  <a:lnTo>
                    <a:pt x="25400" y="2728849"/>
                  </a:lnTo>
                  <a:lnTo>
                    <a:pt x="25400" y="2725674"/>
                  </a:lnTo>
                  <a:lnTo>
                    <a:pt x="27050" y="2725674"/>
                  </a:lnTo>
                  <a:lnTo>
                    <a:pt x="27050" y="2712974"/>
                  </a:lnTo>
                  <a:lnTo>
                    <a:pt x="28575" y="2712974"/>
                  </a:lnTo>
                  <a:lnTo>
                    <a:pt x="28575" y="2700274"/>
                  </a:lnTo>
                  <a:lnTo>
                    <a:pt x="30225" y="2700274"/>
                  </a:lnTo>
                  <a:lnTo>
                    <a:pt x="30225" y="2695575"/>
                  </a:lnTo>
                  <a:lnTo>
                    <a:pt x="30225" y="2692400"/>
                  </a:lnTo>
                  <a:lnTo>
                    <a:pt x="31750" y="2692400"/>
                  </a:lnTo>
                  <a:lnTo>
                    <a:pt x="31750" y="2679700"/>
                  </a:lnTo>
                  <a:lnTo>
                    <a:pt x="33400" y="2679700"/>
                  </a:lnTo>
                  <a:lnTo>
                    <a:pt x="33400" y="2663825"/>
                  </a:lnTo>
                  <a:lnTo>
                    <a:pt x="34925" y="2663825"/>
                  </a:lnTo>
                  <a:lnTo>
                    <a:pt x="34925" y="2638425"/>
                  </a:lnTo>
                  <a:lnTo>
                    <a:pt x="38100" y="2638425"/>
                  </a:lnTo>
                  <a:lnTo>
                    <a:pt x="38100" y="2633599"/>
                  </a:lnTo>
                  <a:lnTo>
                    <a:pt x="39750" y="2633599"/>
                  </a:lnTo>
                  <a:lnTo>
                    <a:pt x="39750" y="2630424"/>
                  </a:lnTo>
                  <a:lnTo>
                    <a:pt x="39750" y="2625725"/>
                  </a:lnTo>
                  <a:lnTo>
                    <a:pt x="39750" y="2622550"/>
                  </a:lnTo>
                  <a:lnTo>
                    <a:pt x="41275" y="2622550"/>
                  </a:lnTo>
                  <a:lnTo>
                    <a:pt x="41275" y="2609850"/>
                  </a:lnTo>
                  <a:lnTo>
                    <a:pt x="42925" y="2609850"/>
                  </a:lnTo>
                  <a:lnTo>
                    <a:pt x="42925" y="2597150"/>
                  </a:lnTo>
                  <a:lnTo>
                    <a:pt x="44450" y="2597150"/>
                  </a:lnTo>
                  <a:lnTo>
                    <a:pt x="44450" y="2584450"/>
                  </a:lnTo>
                  <a:lnTo>
                    <a:pt x="46100" y="2584450"/>
                  </a:lnTo>
                  <a:lnTo>
                    <a:pt x="46100" y="2568575"/>
                  </a:lnTo>
                  <a:lnTo>
                    <a:pt x="47625" y="2568575"/>
                  </a:lnTo>
                  <a:lnTo>
                    <a:pt x="47625" y="2555875"/>
                  </a:lnTo>
                  <a:lnTo>
                    <a:pt x="49275" y="2555875"/>
                  </a:lnTo>
                  <a:lnTo>
                    <a:pt x="49275" y="2543175"/>
                  </a:lnTo>
                  <a:lnTo>
                    <a:pt x="50800" y="2543175"/>
                  </a:lnTo>
                  <a:lnTo>
                    <a:pt x="50800" y="2530475"/>
                  </a:lnTo>
                  <a:lnTo>
                    <a:pt x="52450" y="2530475"/>
                  </a:lnTo>
                  <a:lnTo>
                    <a:pt x="52450" y="2519299"/>
                  </a:lnTo>
                  <a:lnTo>
                    <a:pt x="53975" y="2519299"/>
                  </a:lnTo>
                  <a:lnTo>
                    <a:pt x="53975" y="2514600"/>
                  </a:lnTo>
                  <a:lnTo>
                    <a:pt x="53975" y="2509774"/>
                  </a:lnTo>
                  <a:lnTo>
                    <a:pt x="55625" y="2509774"/>
                  </a:lnTo>
                  <a:lnTo>
                    <a:pt x="55625" y="2486025"/>
                  </a:lnTo>
                  <a:lnTo>
                    <a:pt x="57150" y="2486025"/>
                  </a:lnTo>
                  <a:lnTo>
                    <a:pt x="57150" y="2481199"/>
                  </a:lnTo>
                  <a:lnTo>
                    <a:pt x="57150" y="2478024"/>
                  </a:lnTo>
                  <a:lnTo>
                    <a:pt x="58800" y="2478024"/>
                  </a:lnTo>
                  <a:lnTo>
                    <a:pt x="58800" y="2460625"/>
                  </a:lnTo>
                  <a:lnTo>
                    <a:pt x="60325" y="2460625"/>
                  </a:lnTo>
                  <a:lnTo>
                    <a:pt x="60325" y="2447925"/>
                  </a:lnTo>
                  <a:lnTo>
                    <a:pt x="61975" y="2447925"/>
                  </a:lnTo>
                  <a:lnTo>
                    <a:pt x="61975" y="2436749"/>
                  </a:lnTo>
                  <a:lnTo>
                    <a:pt x="63500" y="2436749"/>
                  </a:lnTo>
                  <a:lnTo>
                    <a:pt x="63500" y="2424049"/>
                  </a:lnTo>
                  <a:lnTo>
                    <a:pt x="66675" y="2424049"/>
                  </a:lnTo>
                  <a:lnTo>
                    <a:pt x="66675" y="2411349"/>
                  </a:lnTo>
                  <a:lnTo>
                    <a:pt x="68325" y="2411349"/>
                  </a:lnTo>
                  <a:lnTo>
                    <a:pt x="68325" y="2406650"/>
                  </a:lnTo>
                  <a:lnTo>
                    <a:pt x="69850" y="2406650"/>
                  </a:lnTo>
                  <a:lnTo>
                    <a:pt x="69850" y="2403475"/>
                  </a:lnTo>
                  <a:lnTo>
                    <a:pt x="69850" y="2398649"/>
                  </a:lnTo>
                  <a:lnTo>
                    <a:pt x="69850" y="2393950"/>
                  </a:lnTo>
                  <a:lnTo>
                    <a:pt x="71500" y="2393950"/>
                  </a:lnTo>
                  <a:lnTo>
                    <a:pt x="71500" y="2390775"/>
                  </a:lnTo>
                  <a:lnTo>
                    <a:pt x="71500" y="2385949"/>
                  </a:lnTo>
                  <a:lnTo>
                    <a:pt x="73025" y="2385949"/>
                  </a:lnTo>
                  <a:lnTo>
                    <a:pt x="73025" y="2373249"/>
                  </a:lnTo>
                  <a:lnTo>
                    <a:pt x="74675" y="2373249"/>
                  </a:lnTo>
                  <a:lnTo>
                    <a:pt x="74675" y="2370074"/>
                  </a:lnTo>
                  <a:lnTo>
                    <a:pt x="74675" y="2365375"/>
                  </a:lnTo>
                  <a:lnTo>
                    <a:pt x="76200" y="2365375"/>
                  </a:lnTo>
                  <a:lnTo>
                    <a:pt x="76200" y="2336800"/>
                  </a:lnTo>
                  <a:lnTo>
                    <a:pt x="77850" y="2336800"/>
                  </a:lnTo>
                  <a:lnTo>
                    <a:pt x="77850" y="2331974"/>
                  </a:lnTo>
                  <a:lnTo>
                    <a:pt x="79375" y="2331974"/>
                  </a:lnTo>
                  <a:lnTo>
                    <a:pt x="79375" y="2328799"/>
                  </a:lnTo>
                  <a:lnTo>
                    <a:pt x="79375" y="2324100"/>
                  </a:lnTo>
                  <a:lnTo>
                    <a:pt x="81025" y="2324100"/>
                  </a:lnTo>
                  <a:lnTo>
                    <a:pt x="81025" y="2311400"/>
                  </a:lnTo>
                  <a:lnTo>
                    <a:pt x="82550" y="2311400"/>
                  </a:lnTo>
                  <a:lnTo>
                    <a:pt x="82550" y="2295525"/>
                  </a:lnTo>
                  <a:lnTo>
                    <a:pt x="84200" y="2295525"/>
                  </a:lnTo>
                  <a:lnTo>
                    <a:pt x="84200" y="2282825"/>
                  </a:lnTo>
                  <a:lnTo>
                    <a:pt x="85725" y="2282825"/>
                  </a:lnTo>
                  <a:lnTo>
                    <a:pt x="85725" y="2270125"/>
                  </a:lnTo>
                  <a:lnTo>
                    <a:pt x="87375" y="2270125"/>
                  </a:lnTo>
                  <a:lnTo>
                    <a:pt x="87375" y="2266950"/>
                  </a:lnTo>
                  <a:lnTo>
                    <a:pt x="87375" y="2262124"/>
                  </a:lnTo>
                  <a:lnTo>
                    <a:pt x="88900" y="2262124"/>
                  </a:lnTo>
                  <a:lnTo>
                    <a:pt x="88900" y="2258949"/>
                  </a:lnTo>
                  <a:lnTo>
                    <a:pt x="88900" y="2254250"/>
                  </a:lnTo>
                  <a:lnTo>
                    <a:pt x="90550" y="2254250"/>
                  </a:lnTo>
                  <a:lnTo>
                    <a:pt x="90550" y="2249424"/>
                  </a:lnTo>
                  <a:lnTo>
                    <a:pt x="92075" y="2249424"/>
                  </a:lnTo>
                  <a:lnTo>
                    <a:pt x="92075" y="2246249"/>
                  </a:lnTo>
                  <a:lnTo>
                    <a:pt x="92075" y="2241550"/>
                  </a:lnTo>
                  <a:lnTo>
                    <a:pt x="92075" y="2238375"/>
                  </a:lnTo>
                  <a:lnTo>
                    <a:pt x="93725" y="2238375"/>
                  </a:lnTo>
                  <a:lnTo>
                    <a:pt x="93725" y="2233549"/>
                  </a:lnTo>
                  <a:lnTo>
                    <a:pt x="93725" y="2228850"/>
                  </a:lnTo>
                  <a:lnTo>
                    <a:pt x="95250" y="2228850"/>
                  </a:lnTo>
                  <a:lnTo>
                    <a:pt x="95250" y="2225675"/>
                  </a:lnTo>
                  <a:lnTo>
                    <a:pt x="95250" y="2220849"/>
                  </a:lnTo>
                  <a:lnTo>
                    <a:pt x="96900" y="2220849"/>
                  </a:lnTo>
                  <a:lnTo>
                    <a:pt x="96900" y="2217674"/>
                  </a:lnTo>
                  <a:lnTo>
                    <a:pt x="98425" y="2217674"/>
                  </a:lnTo>
                  <a:lnTo>
                    <a:pt x="98425" y="2212975"/>
                  </a:lnTo>
                  <a:lnTo>
                    <a:pt x="98425" y="2208149"/>
                  </a:lnTo>
                  <a:lnTo>
                    <a:pt x="100075" y="2208149"/>
                  </a:lnTo>
                  <a:lnTo>
                    <a:pt x="100075" y="2204974"/>
                  </a:lnTo>
                  <a:lnTo>
                    <a:pt x="100075" y="2200275"/>
                  </a:lnTo>
                  <a:lnTo>
                    <a:pt x="101600" y="2200275"/>
                  </a:lnTo>
                  <a:lnTo>
                    <a:pt x="101600" y="2179574"/>
                  </a:lnTo>
                  <a:lnTo>
                    <a:pt x="103250" y="2179574"/>
                  </a:lnTo>
                  <a:lnTo>
                    <a:pt x="103250" y="2166874"/>
                  </a:lnTo>
                  <a:lnTo>
                    <a:pt x="106425" y="2166874"/>
                  </a:lnTo>
                  <a:lnTo>
                    <a:pt x="106425" y="2163699"/>
                  </a:lnTo>
                  <a:lnTo>
                    <a:pt x="106425" y="2159000"/>
                  </a:lnTo>
                  <a:lnTo>
                    <a:pt x="114300" y="2159000"/>
                  </a:lnTo>
                  <a:lnTo>
                    <a:pt x="114300" y="2155825"/>
                  </a:lnTo>
                  <a:lnTo>
                    <a:pt x="117475" y="2155825"/>
                  </a:lnTo>
                  <a:lnTo>
                    <a:pt x="117475" y="2150999"/>
                  </a:lnTo>
                  <a:lnTo>
                    <a:pt x="119125" y="2150999"/>
                  </a:lnTo>
                  <a:lnTo>
                    <a:pt x="119125" y="2146300"/>
                  </a:lnTo>
                  <a:lnTo>
                    <a:pt x="119125" y="2143125"/>
                  </a:lnTo>
                  <a:lnTo>
                    <a:pt x="119125" y="2138299"/>
                  </a:lnTo>
                  <a:lnTo>
                    <a:pt x="120650" y="2138299"/>
                  </a:lnTo>
                  <a:lnTo>
                    <a:pt x="120650" y="2135124"/>
                  </a:lnTo>
                  <a:lnTo>
                    <a:pt x="120650" y="2130425"/>
                  </a:lnTo>
                  <a:lnTo>
                    <a:pt x="123825" y="2130425"/>
                  </a:lnTo>
                  <a:lnTo>
                    <a:pt x="123825" y="2125599"/>
                  </a:lnTo>
                  <a:lnTo>
                    <a:pt x="127000" y="2125599"/>
                  </a:lnTo>
                  <a:lnTo>
                    <a:pt x="127000" y="2122424"/>
                  </a:lnTo>
                  <a:lnTo>
                    <a:pt x="128650" y="2122424"/>
                  </a:lnTo>
                  <a:lnTo>
                    <a:pt x="128650" y="2117725"/>
                  </a:lnTo>
                  <a:lnTo>
                    <a:pt x="133350" y="2117725"/>
                  </a:lnTo>
                  <a:lnTo>
                    <a:pt x="133350" y="2101850"/>
                  </a:lnTo>
                  <a:lnTo>
                    <a:pt x="135000" y="2101850"/>
                  </a:lnTo>
                  <a:lnTo>
                    <a:pt x="135000" y="2097024"/>
                  </a:lnTo>
                  <a:lnTo>
                    <a:pt x="136525" y="2097024"/>
                  </a:lnTo>
                  <a:lnTo>
                    <a:pt x="136525" y="2093849"/>
                  </a:lnTo>
                  <a:lnTo>
                    <a:pt x="136525" y="2089150"/>
                  </a:lnTo>
                  <a:lnTo>
                    <a:pt x="138175" y="2089150"/>
                  </a:lnTo>
                  <a:lnTo>
                    <a:pt x="138175" y="2073275"/>
                  </a:lnTo>
                  <a:lnTo>
                    <a:pt x="139700" y="2073275"/>
                  </a:lnTo>
                  <a:lnTo>
                    <a:pt x="139700" y="2068449"/>
                  </a:lnTo>
                  <a:lnTo>
                    <a:pt x="141350" y="2068449"/>
                  </a:lnTo>
                  <a:lnTo>
                    <a:pt x="141350" y="2063750"/>
                  </a:lnTo>
                  <a:lnTo>
                    <a:pt x="141350" y="2060575"/>
                  </a:lnTo>
                  <a:lnTo>
                    <a:pt x="146050" y="2060575"/>
                  </a:lnTo>
                  <a:lnTo>
                    <a:pt x="146050" y="2055749"/>
                  </a:lnTo>
                  <a:lnTo>
                    <a:pt x="147700" y="2055749"/>
                  </a:lnTo>
                  <a:lnTo>
                    <a:pt x="147700" y="2052574"/>
                  </a:lnTo>
                  <a:lnTo>
                    <a:pt x="147700" y="2047875"/>
                  </a:lnTo>
                  <a:lnTo>
                    <a:pt x="147700" y="2043049"/>
                  </a:lnTo>
                  <a:lnTo>
                    <a:pt x="149225" y="2043049"/>
                  </a:lnTo>
                  <a:lnTo>
                    <a:pt x="149225" y="2039874"/>
                  </a:lnTo>
                  <a:lnTo>
                    <a:pt x="150875" y="2039874"/>
                  </a:lnTo>
                  <a:lnTo>
                    <a:pt x="150875" y="2035175"/>
                  </a:lnTo>
                  <a:lnTo>
                    <a:pt x="150875" y="2032000"/>
                  </a:lnTo>
                  <a:lnTo>
                    <a:pt x="152400" y="2032000"/>
                  </a:lnTo>
                  <a:lnTo>
                    <a:pt x="152400" y="2014474"/>
                  </a:lnTo>
                  <a:lnTo>
                    <a:pt x="155575" y="2014474"/>
                  </a:lnTo>
                  <a:lnTo>
                    <a:pt x="155575" y="2011299"/>
                  </a:lnTo>
                  <a:lnTo>
                    <a:pt x="157225" y="2011299"/>
                  </a:lnTo>
                  <a:lnTo>
                    <a:pt x="157225" y="2006600"/>
                  </a:lnTo>
                  <a:lnTo>
                    <a:pt x="158750" y="2006600"/>
                  </a:lnTo>
                  <a:lnTo>
                    <a:pt x="158750" y="2001774"/>
                  </a:lnTo>
                  <a:lnTo>
                    <a:pt x="158750" y="1998599"/>
                  </a:lnTo>
                  <a:lnTo>
                    <a:pt x="160400" y="1998599"/>
                  </a:lnTo>
                  <a:lnTo>
                    <a:pt x="160400" y="1993900"/>
                  </a:lnTo>
                  <a:lnTo>
                    <a:pt x="160400" y="1990725"/>
                  </a:lnTo>
                  <a:lnTo>
                    <a:pt x="163575" y="1990725"/>
                  </a:lnTo>
                  <a:lnTo>
                    <a:pt x="163575" y="1985899"/>
                  </a:lnTo>
                  <a:lnTo>
                    <a:pt x="165100" y="1985899"/>
                  </a:lnTo>
                  <a:lnTo>
                    <a:pt x="165100" y="1981200"/>
                  </a:lnTo>
                  <a:lnTo>
                    <a:pt x="166750" y="1981200"/>
                  </a:lnTo>
                  <a:lnTo>
                    <a:pt x="166750" y="1978025"/>
                  </a:lnTo>
                  <a:lnTo>
                    <a:pt x="168275" y="1978025"/>
                  </a:lnTo>
                  <a:lnTo>
                    <a:pt x="168275" y="1973199"/>
                  </a:lnTo>
                  <a:lnTo>
                    <a:pt x="169925" y="1973199"/>
                  </a:lnTo>
                  <a:lnTo>
                    <a:pt x="169925" y="1970024"/>
                  </a:lnTo>
                  <a:lnTo>
                    <a:pt x="169925" y="1965325"/>
                  </a:lnTo>
                  <a:lnTo>
                    <a:pt x="171450" y="1965325"/>
                  </a:lnTo>
                  <a:lnTo>
                    <a:pt x="171450" y="1939925"/>
                  </a:lnTo>
                  <a:lnTo>
                    <a:pt x="173100" y="1939925"/>
                  </a:lnTo>
                  <a:lnTo>
                    <a:pt x="173100" y="1928749"/>
                  </a:lnTo>
                  <a:lnTo>
                    <a:pt x="174625" y="1928749"/>
                  </a:lnTo>
                  <a:lnTo>
                    <a:pt x="174625" y="1924050"/>
                  </a:lnTo>
                  <a:lnTo>
                    <a:pt x="174625" y="1919224"/>
                  </a:lnTo>
                  <a:lnTo>
                    <a:pt x="176275" y="1919224"/>
                  </a:lnTo>
                  <a:lnTo>
                    <a:pt x="176275" y="1908175"/>
                  </a:lnTo>
                  <a:lnTo>
                    <a:pt x="177800" y="1908175"/>
                  </a:lnTo>
                  <a:lnTo>
                    <a:pt x="177800" y="1895475"/>
                  </a:lnTo>
                  <a:lnTo>
                    <a:pt x="179450" y="1895475"/>
                  </a:lnTo>
                  <a:lnTo>
                    <a:pt x="179450" y="1890649"/>
                  </a:lnTo>
                  <a:lnTo>
                    <a:pt x="180975" y="1890649"/>
                  </a:lnTo>
                  <a:lnTo>
                    <a:pt x="180975" y="1887474"/>
                  </a:lnTo>
                  <a:lnTo>
                    <a:pt x="180975" y="1882775"/>
                  </a:lnTo>
                  <a:lnTo>
                    <a:pt x="180975" y="1877949"/>
                  </a:lnTo>
                  <a:lnTo>
                    <a:pt x="180975" y="1874774"/>
                  </a:lnTo>
                  <a:lnTo>
                    <a:pt x="182625" y="1874774"/>
                  </a:lnTo>
                  <a:lnTo>
                    <a:pt x="182625" y="1870075"/>
                  </a:lnTo>
                  <a:lnTo>
                    <a:pt x="185800" y="1870075"/>
                  </a:lnTo>
                  <a:lnTo>
                    <a:pt x="185800" y="1866900"/>
                  </a:lnTo>
                  <a:lnTo>
                    <a:pt x="187325" y="1866900"/>
                  </a:lnTo>
                  <a:lnTo>
                    <a:pt x="187325" y="1862074"/>
                  </a:lnTo>
                  <a:lnTo>
                    <a:pt x="187325" y="1857375"/>
                  </a:lnTo>
                  <a:lnTo>
                    <a:pt x="187325" y="1854200"/>
                  </a:lnTo>
                  <a:lnTo>
                    <a:pt x="190500" y="1854200"/>
                  </a:lnTo>
                  <a:lnTo>
                    <a:pt x="190500" y="1849374"/>
                  </a:lnTo>
                  <a:lnTo>
                    <a:pt x="193675" y="1849374"/>
                  </a:lnTo>
                  <a:lnTo>
                    <a:pt x="193675" y="1846199"/>
                  </a:lnTo>
                  <a:lnTo>
                    <a:pt x="196850" y="1846199"/>
                  </a:lnTo>
                  <a:lnTo>
                    <a:pt x="196850" y="1841500"/>
                  </a:lnTo>
                  <a:lnTo>
                    <a:pt x="196850" y="1836674"/>
                  </a:lnTo>
                  <a:lnTo>
                    <a:pt x="196850" y="1833499"/>
                  </a:lnTo>
                  <a:lnTo>
                    <a:pt x="198500" y="1833499"/>
                  </a:lnTo>
                  <a:lnTo>
                    <a:pt x="198500" y="1820799"/>
                  </a:lnTo>
                  <a:lnTo>
                    <a:pt x="200025" y="1820799"/>
                  </a:lnTo>
                  <a:lnTo>
                    <a:pt x="200025" y="1816100"/>
                  </a:lnTo>
                  <a:lnTo>
                    <a:pt x="200025" y="1812925"/>
                  </a:lnTo>
                  <a:lnTo>
                    <a:pt x="203200" y="1812925"/>
                  </a:lnTo>
                  <a:lnTo>
                    <a:pt x="203200" y="1800225"/>
                  </a:lnTo>
                  <a:lnTo>
                    <a:pt x="204850" y="1800225"/>
                  </a:lnTo>
                  <a:lnTo>
                    <a:pt x="204850" y="1795399"/>
                  </a:lnTo>
                  <a:lnTo>
                    <a:pt x="204850" y="1792224"/>
                  </a:lnTo>
                  <a:lnTo>
                    <a:pt x="206375" y="1792224"/>
                  </a:lnTo>
                  <a:lnTo>
                    <a:pt x="206375" y="1787525"/>
                  </a:lnTo>
                  <a:lnTo>
                    <a:pt x="208025" y="1787525"/>
                  </a:lnTo>
                  <a:lnTo>
                    <a:pt x="208025" y="1784350"/>
                  </a:lnTo>
                  <a:lnTo>
                    <a:pt x="208025" y="1779524"/>
                  </a:lnTo>
                  <a:lnTo>
                    <a:pt x="208025" y="1774825"/>
                  </a:lnTo>
                  <a:lnTo>
                    <a:pt x="208025" y="1771650"/>
                  </a:lnTo>
                  <a:lnTo>
                    <a:pt x="209550" y="1771650"/>
                  </a:lnTo>
                  <a:lnTo>
                    <a:pt x="209550" y="1754124"/>
                  </a:lnTo>
                  <a:lnTo>
                    <a:pt x="211200" y="1754124"/>
                  </a:lnTo>
                  <a:lnTo>
                    <a:pt x="211200" y="1738249"/>
                  </a:lnTo>
                  <a:lnTo>
                    <a:pt x="212725" y="1738249"/>
                  </a:lnTo>
                  <a:lnTo>
                    <a:pt x="212725" y="1733550"/>
                  </a:lnTo>
                  <a:lnTo>
                    <a:pt x="215900" y="1733550"/>
                  </a:lnTo>
                  <a:lnTo>
                    <a:pt x="215900" y="1730375"/>
                  </a:lnTo>
                  <a:lnTo>
                    <a:pt x="217550" y="1730375"/>
                  </a:lnTo>
                  <a:lnTo>
                    <a:pt x="217550" y="1725549"/>
                  </a:lnTo>
                  <a:lnTo>
                    <a:pt x="219075" y="1725549"/>
                  </a:lnTo>
                  <a:lnTo>
                    <a:pt x="219075" y="1722374"/>
                  </a:lnTo>
                  <a:lnTo>
                    <a:pt x="219075" y="1717675"/>
                  </a:lnTo>
                  <a:lnTo>
                    <a:pt x="220725" y="1717675"/>
                  </a:lnTo>
                  <a:lnTo>
                    <a:pt x="220725" y="1712849"/>
                  </a:lnTo>
                  <a:lnTo>
                    <a:pt x="222250" y="1712849"/>
                  </a:lnTo>
                  <a:lnTo>
                    <a:pt x="222250" y="1709674"/>
                  </a:lnTo>
                  <a:lnTo>
                    <a:pt x="222250" y="1704975"/>
                  </a:lnTo>
                  <a:lnTo>
                    <a:pt x="222250" y="1701800"/>
                  </a:lnTo>
                  <a:lnTo>
                    <a:pt x="223900" y="1701800"/>
                  </a:lnTo>
                  <a:lnTo>
                    <a:pt x="223900" y="1696974"/>
                  </a:lnTo>
                  <a:lnTo>
                    <a:pt x="225425" y="1696974"/>
                  </a:lnTo>
                  <a:lnTo>
                    <a:pt x="225425" y="1692275"/>
                  </a:lnTo>
                  <a:lnTo>
                    <a:pt x="225425" y="1689100"/>
                  </a:lnTo>
                  <a:lnTo>
                    <a:pt x="227075" y="1689100"/>
                  </a:lnTo>
                  <a:lnTo>
                    <a:pt x="227075" y="1684274"/>
                  </a:lnTo>
                  <a:lnTo>
                    <a:pt x="228600" y="1684274"/>
                  </a:lnTo>
                  <a:lnTo>
                    <a:pt x="228600" y="1681099"/>
                  </a:lnTo>
                  <a:lnTo>
                    <a:pt x="228600" y="1676400"/>
                  </a:lnTo>
                  <a:lnTo>
                    <a:pt x="230250" y="1676400"/>
                  </a:lnTo>
                  <a:lnTo>
                    <a:pt x="230250" y="1671574"/>
                  </a:lnTo>
                  <a:lnTo>
                    <a:pt x="230250" y="1668399"/>
                  </a:lnTo>
                  <a:lnTo>
                    <a:pt x="233425" y="1668399"/>
                  </a:lnTo>
                  <a:lnTo>
                    <a:pt x="233425" y="1663700"/>
                  </a:lnTo>
                  <a:lnTo>
                    <a:pt x="233425" y="1660525"/>
                  </a:lnTo>
                  <a:lnTo>
                    <a:pt x="234950" y="1660525"/>
                  </a:lnTo>
                  <a:lnTo>
                    <a:pt x="234950" y="1655699"/>
                  </a:lnTo>
                  <a:lnTo>
                    <a:pt x="236600" y="1655699"/>
                  </a:lnTo>
                  <a:lnTo>
                    <a:pt x="236600" y="1651000"/>
                  </a:lnTo>
                  <a:lnTo>
                    <a:pt x="238125" y="1651000"/>
                  </a:lnTo>
                  <a:lnTo>
                    <a:pt x="238125" y="1647825"/>
                  </a:lnTo>
                  <a:lnTo>
                    <a:pt x="238125" y="1647825"/>
                  </a:lnTo>
                  <a:lnTo>
                    <a:pt x="238125" y="1635125"/>
                  </a:lnTo>
                  <a:lnTo>
                    <a:pt x="239775" y="1635125"/>
                  </a:lnTo>
                  <a:lnTo>
                    <a:pt x="239775" y="1614424"/>
                  </a:lnTo>
                  <a:lnTo>
                    <a:pt x="241300" y="1614424"/>
                  </a:lnTo>
                  <a:lnTo>
                    <a:pt x="241300" y="1609725"/>
                  </a:lnTo>
                  <a:lnTo>
                    <a:pt x="242950" y="1609725"/>
                  </a:lnTo>
                  <a:lnTo>
                    <a:pt x="242950" y="1606550"/>
                  </a:lnTo>
                  <a:lnTo>
                    <a:pt x="244475" y="1606550"/>
                  </a:lnTo>
                  <a:lnTo>
                    <a:pt x="244475" y="1601724"/>
                  </a:lnTo>
                  <a:lnTo>
                    <a:pt x="244475" y="1598549"/>
                  </a:lnTo>
                  <a:lnTo>
                    <a:pt x="246125" y="1598549"/>
                  </a:lnTo>
                  <a:lnTo>
                    <a:pt x="246125" y="1593850"/>
                  </a:lnTo>
                  <a:lnTo>
                    <a:pt x="246125" y="1589024"/>
                  </a:lnTo>
                  <a:lnTo>
                    <a:pt x="246125" y="1585849"/>
                  </a:lnTo>
                  <a:lnTo>
                    <a:pt x="247650" y="1585849"/>
                  </a:lnTo>
                  <a:lnTo>
                    <a:pt x="247650" y="1581150"/>
                  </a:lnTo>
                  <a:lnTo>
                    <a:pt x="247650" y="1577975"/>
                  </a:lnTo>
                  <a:lnTo>
                    <a:pt x="250825" y="1577975"/>
                  </a:lnTo>
                  <a:lnTo>
                    <a:pt x="250825" y="1573149"/>
                  </a:lnTo>
                  <a:lnTo>
                    <a:pt x="252475" y="1573149"/>
                  </a:lnTo>
                  <a:lnTo>
                    <a:pt x="252475" y="1568450"/>
                  </a:lnTo>
                  <a:lnTo>
                    <a:pt x="254000" y="1568450"/>
                  </a:lnTo>
                  <a:lnTo>
                    <a:pt x="254000" y="1565275"/>
                  </a:lnTo>
                  <a:lnTo>
                    <a:pt x="254000" y="1560449"/>
                  </a:lnTo>
                  <a:lnTo>
                    <a:pt x="255650" y="1560449"/>
                  </a:lnTo>
                  <a:lnTo>
                    <a:pt x="255650" y="1557274"/>
                  </a:lnTo>
                  <a:lnTo>
                    <a:pt x="255650" y="1552575"/>
                  </a:lnTo>
                  <a:lnTo>
                    <a:pt x="257175" y="1552575"/>
                  </a:lnTo>
                  <a:lnTo>
                    <a:pt x="257175" y="1547749"/>
                  </a:lnTo>
                  <a:lnTo>
                    <a:pt x="257175" y="1544574"/>
                  </a:lnTo>
                  <a:lnTo>
                    <a:pt x="258825" y="1544574"/>
                  </a:lnTo>
                  <a:lnTo>
                    <a:pt x="258825" y="1539875"/>
                  </a:lnTo>
                  <a:lnTo>
                    <a:pt x="260350" y="1539875"/>
                  </a:lnTo>
                  <a:lnTo>
                    <a:pt x="260350" y="1536700"/>
                  </a:lnTo>
                  <a:lnTo>
                    <a:pt x="260350" y="1531874"/>
                  </a:lnTo>
                  <a:lnTo>
                    <a:pt x="260350" y="1515999"/>
                  </a:lnTo>
                  <a:lnTo>
                    <a:pt x="262000" y="1515999"/>
                  </a:lnTo>
                  <a:lnTo>
                    <a:pt x="262000" y="1490599"/>
                  </a:lnTo>
                  <a:lnTo>
                    <a:pt x="263525" y="1490599"/>
                  </a:lnTo>
                  <a:lnTo>
                    <a:pt x="263525" y="1470025"/>
                  </a:lnTo>
                  <a:lnTo>
                    <a:pt x="265175" y="1470025"/>
                  </a:lnTo>
                  <a:lnTo>
                    <a:pt x="265175" y="1444625"/>
                  </a:lnTo>
                  <a:lnTo>
                    <a:pt x="266700" y="1444625"/>
                  </a:lnTo>
                  <a:lnTo>
                    <a:pt x="266700" y="1433449"/>
                  </a:lnTo>
                  <a:lnTo>
                    <a:pt x="268350" y="1433449"/>
                  </a:lnTo>
                  <a:lnTo>
                    <a:pt x="268350" y="1416050"/>
                  </a:lnTo>
                  <a:lnTo>
                    <a:pt x="269875" y="1416050"/>
                  </a:lnTo>
                  <a:lnTo>
                    <a:pt x="269875" y="1412875"/>
                  </a:lnTo>
                  <a:lnTo>
                    <a:pt x="269875" y="1408049"/>
                  </a:lnTo>
                  <a:lnTo>
                    <a:pt x="271525" y="1408049"/>
                  </a:lnTo>
                  <a:lnTo>
                    <a:pt x="271525" y="1387475"/>
                  </a:lnTo>
                  <a:lnTo>
                    <a:pt x="273050" y="1387475"/>
                  </a:lnTo>
                  <a:lnTo>
                    <a:pt x="273050" y="1382649"/>
                  </a:lnTo>
                  <a:lnTo>
                    <a:pt x="273050" y="1379474"/>
                  </a:lnTo>
                  <a:lnTo>
                    <a:pt x="274700" y="1379474"/>
                  </a:lnTo>
                  <a:lnTo>
                    <a:pt x="274700" y="1374775"/>
                  </a:lnTo>
                  <a:lnTo>
                    <a:pt x="276225" y="1374775"/>
                  </a:lnTo>
                  <a:lnTo>
                    <a:pt x="276225" y="1371600"/>
                  </a:lnTo>
                  <a:lnTo>
                    <a:pt x="276225" y="1366774"/>
                  </a:lnTo>
                  <a:lnTo>
                    <a:pt x="277875" y="1366774"/>
                  </a:lnTo>
                  <a:lnTo>
                    <a:pt x="277875" y="1350899"/>
                  </a:lnTo>
                  <a:lnTo>
                    <a:pt x="279400" y="1350899"/>
                  </a:lnTo>
                  <a:lnTo>
                    <a:pt x="279400" y="1346200"/>
                  </a:lnTo>
                  <a:lnTo>
                    <a:pt x="281050" y="1346200"/>
                  </a:lnTo>
                  <a:lnTo>
                    <a:pt x="281050" y="1341374"/>
                  </a:lnTo>
                  <a:lnTo>
                    <a:pt x="281050" y="1338199"/>
                  </a:lnTo>
                  <a:lnTo>
                    <a:pt x="282575" y="1338199"/>
                  </a:lnTo>
                  <a:lnTo>
                    <a:pt x="282575" y="1325499"/>
                  </a:lnTo>
                  <a:lnTo>
                    <a:pt x="287400" y="1325499"/>
                  </a:lnTo>
                  <a:lnTo>
                    <a:pt x="287400" y="1312799"/>
                  </a:lnTo>
                  <a:lnTo>
                    <a:pt x="288925" y="1312799"/>
                  </a:lnTo>
                  <a:lnTo>
                    <a:pt x="288925" y="1309624"/>
                  </a:lnTo>
                  <a:lnTo>
                    <a:pt x="288925" y="1304925"/>
                  </a:lnTo>
                  <a:lnTo>
                    <a:pt x="290575" y="1304925"/>
                  </a:lnTo>
                  <a:lnTo>
                    <a:pt x="290575" y="1300099"/>
                  </a:lnTo>
                  <a:lnTo>
                    <a:pt x="290575" y="1296924"/>
                  </a:lnTo>
                  <a:lnTo>
                    <a:pt x="292100" y="1296924"/>
                  </a:lnTo>
                  <a:lnTo>
                    <a:pt x="292100" y="1279525"/>
                  </a:lnTo>
                  <a:lnTo>
                    <a:pt x="293750" y="1279525"/>
                  </a:lnTo>
                  <a:lnTo>
                    <a:pt x="293750" y="1258824"/>
                  </a:lnTo>
                  <a:lnTo>
                    <a:pt x="295275" y="1258824"/>
                  </a:lnTo>
                  <a:lnTo>
                    <a:pt x="295275" y="1247775"/>
                  </a:lnTo>
                  <a:lnTo>
                    <a:pt x="296925" y="1247775"/>
                  </a:lnTo>
                  <a:lnTo>
                    <a:pt x="296925" y="1242949"/>
                  </a:lnTo>
                  <a:lnTo>
                    <a:pt x="296925" y="1238250"/>
                  </a:lnTo>
                  <a:lnTo>
                    <a:pt x="298450" y="1238250"/>
                  </a:lnTo>
                  <a:lnTo>
                    <a:pt x="298450" y="1235075"/>
                  </a:lnTo>
                  <a:lnTo>
                    <a:pt x="300100" y="1235075"/>
                  </a:lnTo>
                  <a:lnTo>
                    <a:pt x="300100" y="1230249"/>
                  </a:lnTo>
                  <a:lnTo>
                    <a:pt x="301625" y="1230249"/>
                  </a:lnTo>
                  <a:lnTo>
                    <a:pt x="301625" y="1227074"/>
                  </a:lnTo>
                  <a:lnTo>
                    <a:pt x="301625" y="1227074"/>
                  </a:lnTo>
                  <a:lnTo>
                    <a:pt x="301625" y="1214374"/>
                  </a:lnTo>
                  <a:lnTo>
                    <a:pt x="303275" y="1214374"/>
                  </a:lnTo>
                  <a:lnTo>
                    <a:pt x="303275" y="1209675"/>
                  </a:lnTo>
                  <a:lnTo>
                    <a:pt x="304800" y="1209675"/>
                  </a:lnTo>
                  <a:lnTo>
                    <a:pt x="304800" y="1206500"/>
                  </a:lnTo>
                  <a:lnTo>
                    <a:pt x="304800" y="1201674"/>
                  </a:lnTo>
                  <a:lnTo>
                    <a:pt x="307975" y="1201674"/>
                  </a:lnTo>
                  <a:lnTo>
                    <a:pt x="307975" y="1196975"/>
                  </a:lnTo>
                  <a:lnTo>
                    <a:pt x="309625" y="1196975"/>
                  </a:lnTo>
                  <a:lnTo>
                    <a:pt x="309625" y="1193800"/>
                  </a:lnTo>
                  <a:lnTo>
                    <a:pt x="309625" y="1188974"/>
                  </a:lnTo>
                  <a:lnTo>
                    <a:pt x="311150" y="1188974"/>
                  </a:lnTo>
                  <a:lnTo>
                    <a:pt x="311150" y="1185799"/>
                  </a:lnTo>
                  <a:lnTo>
                    <a:pt x="311150" y="1181100"/>
                  </a:lnTo>
                  <a:lnTo>
                    <a:pt x="312800" y="1181100"/>
                  </a:lnTo>
                  <a:lnTo>
                    <a:pt x="312800" y="1168400"/>
                  </a:lnTo>
                  <a:lnTo>
                    <a:pt x="314325" y="1168400"/>
                  </a:lnTo>
                  <a:lnTo>
                    <a:pt x="314325" y="1165225"/>
                  </a:lnTo>
                  <a:lnTo>
                    <a:pt x="314325" y="1160399"/>
                  </a:lnTo>
                  <a:lnTo>
                    <a:pt x="315975" y="1160399"/>
                  </a:lnTo>
                  <a:lnTo>
                    <a:pt x="315975" y="1155700"/>
                  </a:lnTo>
                  <a:lnTo>
                    <a:pt x="315975" y="1152525"/>
                  </a:lnTo>
                  <a:lnTo>
                    <a:pt x="317500" y="1152525"/>
                  </a:lnTo>
                  <a:lnTo>
                    <a:pt x="317500" y="1147699"/>
                  </a:lnTo>
                  <a:lnTo>
                    <a:pt x="320675" y="1147699"/>
                  </a:lnTo>
                  <a:lnTo>
                    <a:pt x="320675" y="1144524"/>
                  </a:lnTo>
                  <a:lnTo>
                    <a:pt x="322325" y="1144524"/>
                  </a:lnTo>
                  <a:lnTo>
                    <a:pt x="322325" y="1139825"/>
                  </a:lnTo>
                  <a:lnTo>
                    <a:pt x="322325" y="1139825"/>
                  </a:lnTo>
                  <a:lnTo>
                    <a:pt x="322325" y="1127125"/>
                  </a:lnTo>
                  <a:lnTo>
                    <a:pt x="323850" y="1127125"/>
                  </a:lnTo>
                  <a:lnTo>
                    <a:pt x="323850" y="1123950"/>
                  </a:lnTo>
                  <a:lnTo>
                    <a:pt x="325500" y="1123950"/>
                  </a:lnTo>
                  <a:lnTo>
                    <a:pt x="325500" y="1119124"/>
                  </a:lnTo>
                  <a:lnTo>
                    <a:pt x="325500" y="1114425"/>
                  </a:lnTo>
                  <a:lnTo>
                    <a:pt x="325500" y="1111250"/>
                  </a:lnTo>
                  <a:lnTo>
                    <a:pt x="325500" y="1106424"/>
                  </a:lnTo>
                  <a:lnTo>
                    <a:pt x="327025" y="1106424"/>
                  </a:lnTo>
                  <a:lnTo>
                    <a:pt x="327025" y="1103249"/>
                  </a:lnTo>
                  <a:lnTo>
                    <a:pt x="328675" y="1103249"/>
                  </a:lnTo>
                  <a:lnTo>
                    <a:pt x="328675" y="1098550"/>
                  </a:lnTo>
                  <a:lnTo>
                    <a:pt x="328675" y="1093724"/>
                  </a:lnTo>
                  <a:lnTo>
                    <a:pt x="328675" y="1090549"/>
                  </a:lnTo>
                  <a:lnTo>
                    <a:pt x="330200" y="1090549"/>
                  </a:lnTo>
                  <a:lnTo>
                    <a:pt x="330200" y="1077849"/>
                  </a:lnTo>
                  <a:lnTo>
                    <a:pt x="335025" y="1077849"/>
                  </a:lnTo>
                  <a:lnTo>
                    <a:pt x="335025" y="1073150"/>
                  </a:lnTo>
                  <a:lnTo>
                    <a:pt x="335025" y="1069975"/>
                  </a:lnTo>
                  <a:lnTo>
                    <a:pt x="336550" y="1069975"/>
                  </a:lnTo>
                  <a:lnTo>
                    <a:pt x="336550" y="1065149"/>
                  </a:lnTo>
                  <a:lnTo>
                    <a:pt x="336550" y="1061974"/>
                  </a:lnTo>
                  <a:lnTo>
                    <a:pt x="338200" y="1061974"/>
                  </a:lnTo>
                  <a:lnTo>
                    <a:pt x="338200" y="1041400"/>
                  </a:lnTo>
                  <a:lnTo>
                    <a:pt x="339725" y="1041400"/>
                  </a:lnTo>
                  <a:lnTo>
                    <a:pt x="339725" y="1036574"/>
                  </a:lnTo>
                  <a:lnTo>
                    <a:pt x="339725" y="1031875"/>
                  </a:lnTo>
                  <a:lnTo>
                    <a:pt x="341375" y="1031875"/>
                  </a:lnTo>
                  <a:lnTo>
                    <a:pt x="341375" y="1028700"/>
                  </a:lnTo>
                  <a:lnTo>
                    <a:pt x="341375" y="1023874"/>
                  </a:lnTo>
                  <a:lnTo>
                    <a:pt x="344550" y="1023874"/>
                  </a:lnTo>
                  <a:lnTo>
                    <a:pt x="344550" y="1020699"/>
                  </a:lnTo>
                  <a:lnTo>
                    <a:pt x="344550" y="1016000"/>
                  </a:lnTo>
                  <a:lnTo>
                    <a:pt x="346075" y="1016000"/>
                  </a:lnTo>
                  <a:lnTo>
                    <a:pt x="346075" y="1011174"/>
                  </a:lnTo>
                  <a:lnTo>
                    <a:pt x="347725" y="1011174"/>
                  </a:lnTo>
                  <a:lnTo>
                    <a:pt x="347725" y="1007999"/>
                  </a:lnTo>
                  <a:lnTo>
                    <a:pt x="349250" y="1007999"/>
                  </a:lnTo>
                  <a:lnTo>
                    <a:pt x="349250" y="1003300"/>
                  </a:lnTo>
                  <a:lnTo>
                    <a:pt x="350900" y="1003300"/>
                  </a:lnTo>
                  <a:lnTo>
                    <a:pt x="350900" y="1000125"/>
                  </a:lnTo>
                  <a:lnTo>
                    <a:pt x="354075" y="1000125"/>
                  </a:lnTo>
                  <a:lnTo>
                    <a:pt x="354075" y="995299"/>
                  </a:lnTo>
                  <a:lnTo>
                    <a:pt x="354075" y="990600"/>
                  </a:lnTo>
                  <a:lnTo>
                    <a:pt x="355600" y="990600"/>
                  </a:lnTo>
                  <a:lnTo>
                    <a:pt x="355600" y="987425"/>
                  </a:lnTo>
                  <a:lnTo>
                    <a:pt x="357250" y="987425"/>
                  </a:lnTo>
                  <a:lnTo>
                    <a:pt x="357250" y="982599"/>
                  </a:lnTo>
                  <a:lnTo>
                    <a:pt x="357250" y="979424"/>
                  </a:lnTo>
                  <a:lnTo>
                    <a:pt x="358775" y="979424"/>
                  </a:lnTo>
                  <a:lnTo>
                    <a:pt x="358775" y="966724"/>
                  </a:lnTo>
                  <a:lnTo>
                    <a:pt x="360425" y="966724"/>
                  </a:lnTo>
                  <a:lnTo>
                    <a:pt x="360425" y="962025"/>
                  </a:lnTo>
                  <a:lnTo>
                    <a:pt x="361950" y="962025"/>
                  </a:lnTo>
                  <a:lnTo>
                    <a:pt x="361950" y="958850"/>
                  </a:lnTo>
                  <a:lnTo>
                    <a:pt x="361950" y="954024"/>
                  </a:lnTo>
                  <a:lnTo>
                    <a:pt x="361950" y="949325"/>
                  </a:lnTo>
                  <a:lnTo>
                    <a:pt x="361950" y="946150"/>
                  </a:lnTo>
                  <a:lnTo>
                    <a:pt x="363600" y="946150"/>
                  </a:lnTo>
                  <a:lnTo>
                    <a:pt x="363600" y="933450"/>
                  </a:lnTo>
                  <a:lnTo>
                    <a:pt x="365125" y="933450"/>
                  </a:lnTo>
                  <a:lnTo>
                    <a:pt x="365125" y="928624"/>
                  </a:lnTo>
                  <a:lnTo>
                    <a:pt x="366775" y="928624"/>
                  </a:lnTo>
                  <a:lnTo>
                    <a:pt x="366775" y="925449"/>
                  </a:lnTo>
                  <a:lnTo>
                    <a:pt x="366775" y="920750"/>
                  </a:lnTo>
                  <a:lnTo>
                    <a:pt x="366775" y="917575"/>
                  </a:lnTo>
                  <a:lnTo>
                    <a:pt x="368300" y="917575"/>
                  </a:lnTo>
                  <a:lnTo>
                    <a:pt x="368300" y="912749"/>
                  </a:lnTo>
                  <a:lnTo>
                    <a:pt x="368300" y="908050"/>
                  </a:lnTo>
                  <a:lnTo>
                    <a:pt x="371475" y="908050"/>
                  </a:lnTo>
                  <a:lnTo>
                    <a:pt x="371475" y="904875"/>
                  </a:lnTo>
                  <a:lnTo>
                    <a:pt x="371475" y="900049"/>
                  </a:lnTo>
                  <a:lnTo>
                    <a:pt x="373125" y="900049"/>
                  </a:lnTo>
                  <a:lnTo>
                    <a:pt x="373125" y="896874"/>
                  </a:lnTo>
                  <a:lnTo>
                    <a:pt x="376300" y="896874"/>
                  </a:lnTo>
                  <a:lnTo>
                    <a:pt x="376300" y="892175"/>
                  </a:lnTo>
                  <a:lnTo>
                    <a:pt x="377825" y="892175"/>
                  </a:lnTo>
                  <a:lnTo>
                    <a:pt x="377825" y="887349"/>
                  </a:lnTo>
                  <a:lnTo>
                    <a:pt x="377825" y="884174"/>
                  </a:lnTo>
                  <a:lnTo>
                    <a:pt x="379475" y="884174"/>
                  </a:lnTo>
                  <a:lnTo>
                    <a:pt x="379475" y="879475"/>
                  </a:lnTo>
                  <a:lnTo>
                    <a:pt x="379475" y="876300"/>
                  </a:lnTo>
                  <a:lnTo>
                    <a:pt x="381000" y="876300"/>
                  </a:lnTo>
                  <a:lnTo>
                    <a:pt x="381000" y="871474"/>
                  </a:lnTo>
                  <a:lnTo>
                    <a:pt x="382650" y="871474"/>
                  </a:lnTo>
                  <a:lnTo>
                    <a:pt x="382650" y="866775"/>
                  </a:lnTo>
                  <a:lnTo>
                    <a:pt x="382650" y="863600"/>
                  </a:lnTo>
                  <a:lnTo>
                    <a:pt x="385825" y="863600"/>
                  </a:lnTo>
                  <a:lnTo>
                    <a:pt x="385825" y="846074"/>
                  </a:lnTo>
                  <a:lnTo>
                    <a:pt x="387350" y="846074"/>
                  </a:lnTo>
                  <a:lnTo>
                    <a:pt x="387350" y="842899"/>
                  </a:lnTo>
                  <a:lnTo>
                    <a:pt x="387350" y="838200"/>
                  </a:lnTo>
                  <a:lnTo>
                    <a:pt x="389000" y="838200"/>
                  </a:lnTo>
                  <a:lnTo>
                    <a:pt x="389000" y="835025"/>
                  </a:lnTo>
                  <a:lnTo>
                    <a:pt x="392175" y="835025"/>
                  </a:lnTo>
                  <a:lnTo>
                    <a:pt x="392175" y="830199"/>
                  </a:lnTo>
                  <a:lnTo>
                    <a:pt x="393700" y="830199"/>
                  </a:lnTo>
                  <a:lnTo>
                    <a:pt x="393700" y="825500"/>
                  </a:lnTo>
                  <a:lnTo>
                    <a:pt x="393700" y="822325"/>
                  </a:lnTo>
                  <a:lnTo>
                    <a:pt x="395350" y="822325"/>
                  </a:lnTo>
                  <a:lnTo>
                    <a:pt x="395350" y="817499"/>
                  </a:lnTo>
                  <a:lnTo>
                    <a:pt x="395350" y="814324"/>
                  </a:lnTo>
                  <a:lnTo>
                    <a:pt x="395350" y="809625"/>
                  </a:lnTo>
                  <a:lnTo>
                    <a:pt x="396875" y="809625"/>
                  </a:lnTo>
                  <a:lnTo>
                    <a:pt x="396875" y="804799"/>
                  </a:lnTo>
                  <a:lnTo>
                    <a:pt x="398525" y="804799"/>
                  </a:lnTo>
                  <a:lnTo>
                    <a:pt x="398525" y="801624"/>
                  </a:lnTo>
                  <a:lnTo>
                    <a:pt x="398525" y="796925"/>
                  </a:lnTo>
                  <a:lnTo>
                    <a:pt x="400050" y="796925"/>
                  </a:lnTo>
                  <a:lnTo>
                    <a:pt x="400050" y="793750"/>
                  </a:lnTo>
                  <a:lnTo>
                    <a:pt x="401700" y="793750"/>
                  </a:lnTo>
                  <a:lnTo>
                    <a:pt x="401700" y="788924"/>
                  </a:lnTo>
                  <a:lnTo>
                    <a:pt x="401700" y="784225"/>
                  </a:lnTo>
                  <a:lnTo>
                    <a:pt x="403225" y="784225"/>
                  </a:lnTo>
                  <a:lnTo>
                    <a:pt x="403225" y="781050"/>
                  </a:lnTo>
                  <a:lnTo>
                    <a:pt x="403225" y="776224"/>
                  </a:lnTo>
                  <a:lnTo>
                    <a:pt x="404875" y="776224"/>
                  </a:lnTo>
                  <a:lnTo>
                    <a:pt x="404875" y="773049"/>
                  </a:lnTo>
                  <a:lnTo>
                    <a:pt x="409575" y="773049"/>
                  </a:lnTo>
                  <a:lnTo>
                    <a:pt x="409575" y="768350"/>
                  </a:lnTo>
                  <a:lnTo>
                    <a:pt x="411225" y="768350"/>
                  </a:lnTo>
                  <a:lnTo>
                    <a:pt x="411225" y="763524"/>
                  </a:lnTo>
                  <a:lnTo>
                    <a:pt x="411225" y="760349"/>
                  </a:lnTo>
                  <a:lnTo>
                    <a:pt x="412750" y="760349"/>
                  </a:lnTo>
                  <a:lnTo>
                    <a:pt x="412750" y="755650"/>
                  </a:lnTo>
                  <a:lnTo>
                    <a:pt x="414400" y="755650"/>
                  </a:lnTo>
                  <a:lnTo>
                    <a:pt x="414400" y="752475"/>
                  </a:lnTo>
                  <a:lnTo>
                    <a:pt x="415925" y="752475"/>
                  </a:lnTo>
                  <a:lnTo>
                    <a:pt x="415925" y="747649"/>
                  </a:lnTo>
                  <a:lnTo>
                    <a:pt x="417575" y="747649"/>
                  </a:lnTo>
                  <a:lnTo>
                    <a:pt x="417575" y="742950"/>
                  </a:lnTo>
                  <a:lnTo>
                    <a:pt x="417575" y="739775"/>
                  </a:lnTo>
                  <a:lnTo>
                    <a:pt x="417575" y="734949"/>
                  </a:lnTo>
                  <a:lnTo>
                    <a:pt x="419100" y="734949"/>
                  </a:lnTo>
                  <a:lnTo>
                    <a:pt x="419100" y="730250"/>
                  </a:lnTo>
                  <a:lnTo>
                    <a:pt x="419100" y="727075"/>
                  </a:lnTo>
                  <a:lnTo>
                    <a:pt x="420750" y="727075"/>
                  </a:lnTo>
                  <a:lnTo>
                    <a:pt x="420750" y="722249"/>
                  </a:lnTo>
                  <a:lnTo>
                    <a:pt x="422275" y="722249"/>
                  </a:lnTo>
                  <a:lnTo>
                    <a:pt x="422275" y="719074"/>
                  </a:lnTo>
                  <a:lnTo>
                    <a:pt x="423925" y="719074"/>
                  </a:lnTo>
                  <a:lnTo>
                    <a:pt x="423925" y="714375"/>
                  </a:lnTo>
                  <a:lnTo>
                    <a:pt x="425450" y="714375"/>
                  </a:lnTo>
                  <a:lnTo>
                    <a:pt x="425450" y="709549"/>
                  </a:lnTo>
                  <a:lnTo>
                    <a:pt x="428625" y="709549"/>
                  </a:lnTo>
                  <a:lnTo>
                    <a:pt x="428625" y="706374"/>
                  </a:lnTo>
                  <a:lnTo>
                    <a:pt x="431800" y="706374"/>
                  </a:lnTo>
                  <a:lnTo>
                    <a:pt x="431800" y="701675"/>
                  </a:lnTo>
                  <a:lnTo>
                    <a:pt x="431800" y="698500"/>
                  </a:lnTo>
                  <a:lnTo>
                    <a:pt x="434975" y="698500"/>
                  </a:lnTo>
                  <a:lnTo>
                    <a:pt x="434975" y="693674"/>
                  </a:lnTo>
                  <a:lnTo>
                    <a:pt x="434975" y="688975"/>
                  </a:lnTo>
                  <a:lnTo>
                    <a:pt x="438150" y="688975"/>
                  </a:lnTo>
                  <a:lnTo>
                    <a:pt x="438150" y="677799"/>
                  </a:lnTo>
                  <a:lnTo>
                    <a:pt x="439800" y="677799"/>
                  </a:lnTo>
                  <a:lnTo>
                    <a:pt x="439800" y="673100"/>
                  </a:lnTo>
                  <a:lnTo>
                    <a:pt x="446150" y="673100"/>
                  </a:lnTo>
                  <a:lnTo>
                    <a:pt x="446150" y="668274"/>
                  </a:lnTo>
                  <a:lnTo>
                    <a:pt x="450850" y="668274"/>
                  </a:lnTo>
                  <a:lnTo>
                    <a:pt x="450850" y="665099"/>
                  </a:lnTo>
                  <a:lnTo>
                    <a:pt x="452500" y="665099"/>
                  </a:lnTo>
                  <a:lnTo>
                    <a:pt x="452500" y="660400"/>
                  </a:lnTo>
                  <a:lnTo>
                    <a:pt x="454025" y="660400"/>
                  </a:lnTo>
                  <a:lnTo>
                    <a:pt x="454025" y="657225"/>
                  </a:lnTo>
                  <a:lnTo>
                    <a:pt x="455675" y="657225"/>
                  </a:lnTo>
                  <a:lnTo>
                    <a:pt x="455675" y="652399"/>
                  </a:lnTo>
                  <a:lnTo>
                    <a:pt x="455675" y="647700"/>
                  </a:lnTo>
                  <a:lnTo>
                    <a:pt x="457200" y="647700"/>
                  </a:lnTo>
                  <a:lnTo>
                    <a:pt x="457200" y="644525"/>
                  </a:lnTo>
                  <a:lnTo>
                    <a:pt x="463550" y="644525"/>
                  </a:lnTo>
                  <a:lnTo>
                    <a:pt x="463550" y="639699"/>
                  </a:lnTo>
                  <a:lnTo>
                    <a:pt x="468375" y="639699"/>
                  </a:lnTo>
                  <a:lnTo>
                    <a:pt x="468375" y="636524"/>
                  </a:lnTo>
                  <a:lnTo>
                    <a:pt x="471550" y="636524"/>
                  </a:lnTo>
                  <a:lnTo>
                    <a:pt x="471550" y="631825"/>
                  </a:lnTo>
                  <a:lnTo>
                    <a:pt x="471550" y="626999"/>
                  </a:lnTo>
                  <a:lnTo>
                    <a:pt x="473075" y="626999"/>
                  </a:lnTo>
                  <a:lnTo>
                    <a:pt x="473075" y="623824"/>
                  </a:lnTo>
                  <a:lnTo>
                    <a:pt x="476250" y="623824"/>
                  </a:lnTo>
                  <a:lnTo>
                    <a:pt x="476250" y="619125"/>
                  </a:lnTo>
                  <a:lnTo>
                    <a:pt x="477900" y="619125"/>
                  </a:lnTo>
                  <a:lnTo>
                    <a:pt x="477900" y="615950"/>
                  </a:lnTo>
                  <a:lnTo>
                    <a:pt x="479425" y="615950"/>
                  </a:lnTo>
                  <a:lnTo>
                    <a:pt x="479425" y="611124"/>
                  </a:lnTo>
                  <a:lnTo>
                    <a:pt x="481075" y="611124"/>
                  </a:lnTo>
                  <a:lnTo>
                    <a:pt x="481075" y="606425"/>
                  </a:lnTo>
                  <a:lnTo>
                    <a:pt x="482600" y="606425"/>
                  </a:lnTo>
                  <a:lnTo>
                    <a:pt x="482600" y="603250"/>
                  </a:lnTo>
                  <a:lnTo>
                    <a:pt x="484250" y="603250"/>
                  </a:lnTo>
                  <a:lnTo>
                    <a:pt x="484250" y="590550"/>
                  </a:lnTo>
                  <a:lnTo>
                    <a:pt x="485775" y="590550"/>
                  </a:lnTo>
                  <a:lnTo>
                    <a:pt x="485775" y="585724"/>
                  </a:lnTo>
                  <a:lnTo>
                    <a:pt x="487425" y="585724"/>
                  </a:lnTo>
                  <a:lnTo>
                    <a:pt x="487425" y="582549"/>
                  </a:lnTo>
                  <a:lnTo>
                    <a:pt x="492125" y="582549"/>
                  </a:lnTo>
                  <a:lnTo>
                    <a:pt x="492125" y="577850"/>
                  </a:lnTo>
                  <a:lnTo>
                    <a:pt x="495300" y="577850"/>
                  </a:lnTo>
                  <a:lnTo>
                    <a:pt x="495300" y="574675"/>
                  </a:lnTo>
                  <a:lnTo>
                    <a:pt x="495300" y="569849"/>
                  </a:lnTo>
                  <a:lnTo>
                    <a:pt x="496950" y="569849"/>
                  </a:lnTo>
                  <a:lnTo>
                    <a:pt x="496950" y="565150"/>
                  </a:lnTo>
                  <a:lnTo>
                    <a:pt x="496950" y="561975"/>
                  </a:lnTo>
                  <a:lnTo>
                    <a:pt x="501650" y="561975"/>
                  </a:lnTo>
                  <a:lnTo>
                    <a:pt x="501650" y="557149"/>
                  </a:lnTo>
                  <a:lnTo>
                    <a:pt x="501650" y="553974"/>
                  </a:lnTo>
                  <a:lnTo>
                    <a:pt x="508000" y="553974"/>
                  </a:lnTo>
                  <a:lnTo>
                    <a:pt x="508000" y="549275"/>
                  </a:lnTo>
                  <a:lnTo>
                    <a:pt x="517525" y="549275"/>
                  </a:lnTo>
                  <a:lnTo>
                    <a:pt x="517525" y="544449"/>
                  </a:lnTo>
                  <a:lnTo>
                    <a:pt x="520700" y="544449"/>
                  </a:lnTo>
                  <a:lnTo>
                    <a:pt x="520700" y="541274"/>
                  </a:lnTo>
                  <a:lnTo>
                    <a:pt x="525526" y="541274"/>
                  </a:lnTo>
                  <a:lnTo>
                    <a:pt x="525526" y="536575"/>
                  </a:lnTo>
                  <a:lnTo>
                    <a:pt x="527050" y="536575"/>
                  </a:lnTo>
                  <a:lnTo>
                    <a:pt x="527050" y="533400"/>
                  </a:lnTo>
                  <a:lnTo>
                    <a:pt x="531876" y="533400"/>
                  </a:lnTo>
                  <a:lnTo>
                    <a:pt x="531876" y="528574"/>
                  </a:lnTo>
                  <a:lnTo>
                    <a:pt x="531876" y="523875"/>
                  </a:lnTo>
                  <a:lnTo>
                    <a:pt x="536575" y="523875"/>
                  </a:lnTo>
                  <a:lnTo>
                    <a:pt x="536575" y="520700"/>
                  </a:lnTo>
                  <a:lnTo>
                    <a:pt x="538226" y="520700"/>
                  </a:lnTo>
                  <a:lnTo>
                    <a:pt x="538226" y="515874"/>
                  </a:lnTo>
                  <a:lnTo>
                    <a:pt x="574675" y="515874"/>
                  </a:lnTo>
                  <a:lnTo>
                    <a:pt x="574675" y="512699"/>
                  </a:lnTo>
                  <a:lnTo>
                    <a:pt x="581025" y="512699"/>
                  </a:lnTo>
                  <a:lnTo>
                    <a:pt x="581025" y="508000"/>
                  </a:lnTo>
                  <a:lnTo>
                    <a:pt x="601726" y="508000"/>
                  </a:lnTo>
                  <a:lnTo>
                    <a:pt x="601726" y="503174"/>
                  </a:lnTo>
                  <a:lnTo>
                    <a:pt x="604901" y="503174"/>
                  </a:lnTo>
                  <a:lnTo>
                    <a:pt x="604901" y="499999"/>
                  </a:lnTo>
                  <a:lnTo>
                    <a:pt x="611251" y="499999"/>
                  </a:lnTo>
                  <a:lnTo>
                    <a:pt x="611251" y="495300"/>
                  </a:lnTo>
                  <a:lnTo>
                    <a:pt x="623951" y="495300"/>
                  </a:lnTo>
                  <a:lnTo>
                    <a:pt x="623951" y="492125"/>
                  </a:lnTo>
                  <a:lnTo>
                    <a:pt x="628650" y="492125"/>
                  </a:lnTo>
                  <a:lnTo>
                    <a:pt x="628650" y="487299"/>
                  </a:lnTo>
                  <a:lnTo>
                    <a:pt x="633476" y="487299"/>
                  </a:lnTo>
                  <a:lnTo>
                    <a:pt x="633476" y="482600"/>
                  </a:lnTo>
                  <a:lnTo>
                    <a:pt x="633476" y="479425"/>
                  </a:lnTo>
                  <a:lnTo>
                    <a:pt x="639826" y="479425"/>
                  </a:lnTo>
                  <a:lnTo>
                    <a:pt x="639826" y="474599"/>
                  </a:lnTo>
                  <a:lnTo>
                    <a:pt x="646176" y="474599"/>
                  </a:lnTo>
                  <a:lnTo>
                    <a:pt x="646176" y="471424"/>
                  </a:lnTo>
                  <a:lnTo>
                    <a:pt x="646176" y="466725"/>
                  </a:lnTo>
                  <a:lnTo>
                    <a:pt x="647700" y="466725"/>
                  </a:lnTo>
                  <a:lnTo>
                    <a:pt x="647700" y="461899"/>
                  </a:lnTo>
                  <a:lnTo>
                    <a:pt x="647700" y="458724"/>
                  </a:lnTo>
                  <a:lnTo>
                    <a:pt x="650875" y="458724"/>
                  </a:lnTo>
                  <a:lnTo>
                    <a:pt x="650875" y="454025"/>
                  </a:lnTo>
                  <a:lnTo>
                    <a:pt x="652526" y="454025"/>
                  </a:lnTo>
                  <a:lnTo>
                    <a:pt x="652526" y="450850"/>
                  </a:lnTo>
                  <a:lnTo>
                    <a:pt x="654050" y="450850"/>
                  </a:lnTo>
                  <a:lnTo>
                    <a:pt x="654050" y="446024"/>
                  </a:lnTo>
                  <a:lnTo>
                    <a:pt x="662051" y="446024"/>
                  </a:lnTo>
                  <a:lnTo>
                    <a:pt x="662051" y="441325"/>
                  </a:lnTo>
                  <a:lnTo>
                    <a:pt x="671576" y="441325"/>
                  </a:lnTo>
                  <a:lnTo>
                    <a:pt x="671576" y="438150"/>
                  </a:lnTo>
                  <a:lnTo>
                    <a:pt x="673100" y="438150"/>
                  </a:lnTo>
                  <a:lnTo>
                    <a:pt x="673100" y="433324"/>
                  </a:lnTo>
                  <a:lnTo>
                    <a:pt x="674751" y="433324"/>
                  </a:lnTo>
                  <a:lnTo>
                    <a:pt x="674751" y="430149"/>
                  </a:lnTo>
                  <a:lnTo>
                    <a:pt x="685800" y="430149"/>
                  </a:lnTo>
                  <a:lnTo>
                    <a:pt x="685800" y="425450"/>
                  </a:lnTo>
                  <a:lnTo>
                    <a:pt x="685800" y="420624"/>
                  </a:lnTo>
                  <a:lnTo>
                    <a:pt x="690626" y="420624"/>
                  </a:lnTo>
                  <a:lnTo>
                    <a:pt x="690626" y="417449"/>
                  </a:lnTo>
                  <a:lnTo>
                    <a:pt x="690626" y="412750"/>
                  </a:lnTo>
                  <a:lnTo>
                    <a:pt x="693801" y="412750"/>
                  </a:lnTo>
                  <a:lnTo>
                    <a:pt x="693801" y="409575"/>
                  </a:lnTo>
                  <a:lnTo>
                    <a:pt x="695325" y="409575"/>
                  </a:lnTo>
                  <a:lnTo>
                    <a:pt x="695325" y="404749"/>
                  </a:lnTo>
                  <a:lnTo>
                    <a:pt x="698500" y="404749"/>
                  </a:lnTo>
                  <a:lnTo>
                    <a:pt x="698500" y="400050"/>
                  </a:lnTo>
                  <a:lnTo>
                    <a:pt x="701675" y="400050"/>
                  </a:lnTo>
                  <a:lnTo>
                    <a:pt x="701675" y="396875"/>
                  </a:lnTo>
                  <a:lnTo>
                    <a:pt x="704850" y="396875"/>
                  </a:lnTo>
                  <a:lnTo>
                    <a:pt x="704850" y="392049"/>
                  </a:lnTo>
                  <a:lnTo>
                    <a:pt x="706501" y="392049"/>
                  </a:lnTo>
                  <a:lnTo>
                    <a:pt x="706501" y="388874"/>
                  </a:lnTo>
                  <a:lnTo>
                    <a:pt x="708025" y="388874"/>
                  </a:lnTo>
                  <a:lnTo>
                    <a:pt x="708025" y="384175"/>
                  </a:lnTo>
                  <a:lnTo>
                    <a:pt x="711200" y="384175"/>
                  </a:lnTo>
                  <a:lnTo>
                    <a:pt x="711200" y="379349"/>
                  </a:lnTo>
                  <a:lnTo>
                    <a:pt x="712851" y="379349"/>
                  </a:lnTo>
                  <a:lnTo>
                    <a:pt x="712851" y="376174"/>
                  </a:lnTo>
                  <a:lnTo>
                    <a:pt x="714375" y="376174"/>
                  </a:lnTo>
                  <a:lnTo>
                    <a:pt x="714375" y="371475"/>
                  </a:lnTo>
                  <a:lnTo>
                    <a:pt x="716026" y="371475"/>
                  </a:lnTo>
                  <a:lnTo>
                    <a:pt x="716026" y="368300"/>
                  </a:lnTo>
                  <a:lnTo>
                    <a:pt x="717550" y="368300"/>
                  </a:lnTo>
                  <a:lnTo>
                    <a:pt x="717550" y="363474"/>
                  </a:lnTo>
                  <a:lnTo>
                    <a:pt x="719201" y="363474"/>
                  </a:lnTo>
                  <a:lnTo>
                    <a:pt x="719201" y="358775"/>
                  </a:lnTo>
                  <a:lnTo>
                    <a:pt x="722376" y="358775"/>
                  </a:lnTo>
                  <a:lnTo>
                    <a:pt x="722376" y="355600"/>
                  </a:lnTo>
                  <a:lnTo>
                    <a:pt x="725551" y="355600"/>
                  </a:lnTo>
                  <a:lnTo>
                    <a:pt x="725551" y="350774"/>
                  </a:lnTo>
                  <a:lnTo>
                    <a:pt x="728726" y="350774"/>
                  </a:lnTo>
                  <a:lnTo>
                    <a:pt x="728726" y="347599"/>
                  </a:lnTo>
                  <a:lnTo>
                    <a:pt x="728726" y="342900"/>
                  </a:lnTo>
                  <a:lnTo>
                    <a:pt x="731901" y="342900"/>
                  </a:lnTo>
                  <a:lnTo>
                    <a:pt x="731901" y="338074"/>
                  </a:lnTo>
                  <a:lnTo>
                    <a:pt x="733425" y="338074"/>
                  </a:lnTo>
                  <a:lnTo>
                    <a:pt x="733425" y="334899"/>
                  </a:lnTo>
                  <a:lnTo>
                    <a:pt x="733425" y="330200"/>
                  </a:lnTo>
                  <a:lnTo>
                    <a:pt x="733425" y="327025"/>
                  </a:lnTo>
                  <a:lnTo>
                    <a:pt x="733425" y="322199"/>
                  </a:lnTo>
                  <a:lnTo>
                    <a:pt x="735076" y="322199"/>
                  </a:lnTo>
                  <a:lnTo>
                    <a:pt x="735076" y="317500"/>
                  </a:lnTo>
                  <a:lnTo>
                    <a:pt x="735076" y="314325"/>
                  </a:lnTo>
                  <a:lnTo>
                    <a:pt x="739775" y="314325"/>
                  </a:lnTo>
                  <a:lnTo>
                    <a:pt x="739775" y="309499"/>
                  </a:lnTo>
                  <a:lnTo>
                    <a:pt x="741426" y="309499"/>
                  </a:lnTo>
                  <a:lnTo>
                    <a:pt x="741426" y="306324"/>
                  </a:lnTo>
                  <a:lnTo>
                    <a:pt x="741426" y="301625"/>
                  </a:lnTo>
                  <a:lnTo>
                    <a:pt x="741426" y="296799"/>
                  </a:lnTo>
                  <a:lnTo>
                    <a:pt x="744601" y="296799"/>
                  </a:lnTo>
                  <a:lnTo>
                    <a:pt x="744601" y="293624"/>
                  </a:lnTo>
                  <a:lnTo>
                    <a:pt x="746125" y="293624"/>
                  </a:lnTo>
                  <a:lnTo>
                    <a:pt x="746125" y="288925"/>
                  </a:lnTo>
                  <a:lnTo>
                    <a:pt x="746125" y="285750"/>
                  </a:lnTo>
                  <a:lnTo>
                    <a:pt x="746125" y="280924"/>
                  </a:lnTo>
                  <a:lnTo>
                    <a:pt x="747776" y="280924"/>
                  </a:lnTo>
                  <a:lnTo>
                    <a:pt x="747776" y="276225"/>
                  </a:lnTo>
                  <a:lnTo>
                    <a:pt x="750951" y="276225"/>
                  </a:lnTo>
                  <a:lnTo>
                    <a:pt x="750951" y="273050"/>
                  </a:lnTo>
                  <a:lnTo>
                    <a:pt x="752475" y="273050"/>
                  </a:lnTo>
                  <a:lnTo>
                    <a:pt x="752475" y="268224"/>
                  </a:lnTo>
                  <a:lnTo>
                    <a:pt x="754126" y="268224"/>
                  </a:lnTo>
                  <a:lnTo>
                    <a:pt x="754126" y="265049"/>
                  </a:lnTo>
                  <a:lnTo>
                    <a:pt x="754126" y="260350"/>
                  </a:lnTo>
                  <a:lnTo>
                    <a:pt x="757301" y="260350"/>
                  </a:lnTo>
                  <a:lnTo>
                    <a:pt x="757301" y="247650"/>
                  </a:lnTo>
                  <a:lnTo>
                    <a:pt x="758825" y="247650"/>
                  </a:lnTo>
                  <a:lnTo>
                    <a:pt x="758825" y="234950"/>
                  </a:lnTo>
                  <a:lnTo>
                    <a:pt x="762000" y="234950"/>
                  </a:lnTo>
                  <a:lnTo>
                    <a:pt x="762000" y="231775"/>
                  </a:lnTo>
                  <a:lnTo>
                    <a:pt x="763651" y="231775"/>
                  </a:lnTo>
                  <a:lnTo>
                    <a:pt x="763651" y="226949"/>
                  </a:lnTo>
                  <a:lnTo>
                    <a:pt x="765175" y="226949"/>
                  </a:lnTo>
                  <a:lnTo>
                    <a:pt x="765175" y="223774"/>
                  </a:lnTo>
                  <a:lnTo>
                    <a:pt x="766826" y="223774"/>
                  </a:lnTo>
                  <a:lnTo>
                    <a:pt x="766826" y="219075"/>
                  </a:lnTo>
                  <a:lnTo>
                    <a:pt x="770001" y="219075"/>
                  </a:lnTo>
                  <a:lnTo>
                    <a:pt x="770001" y="214249"/>
                  </a:lnTo>
                  <a:lnTo>
                    <a:pt x="776351" y="214249"/>
                  </a:lnTo>
                  <a:lnTo>
                    <a:pt x="776351" y="211074"/>
                  </a:lnTo>
                  <a:lnTo>
                    <a:pt x="777875" y="211074"/>
                  </a:lnTo>
                  <a:lnTo>
                    <a:pt x="777875" y="206375"/>
                  </a:lnTo>
                  <a:lnTo>
                    <a:pt x="781050" y="206375"/>
                  </a:lnTo>
                  <a:lnTo>
                    <a:pt x="781050" y="203200"/>
                  </a:lnTo>
                  <a:lnTo>
                    <a:pt x="790575" y="203200"/>
                  </a:lnTo>
                  <a:lnTo>
                    <a:pt x="790575" y="198374"/>
                  </a:lnTo>
                  <a:lnTo>
                    <a:pt x="792226" y="198374"/>
                  </a:lnTo>
                  <a:lnTo>
                    <a:pt x="792226" y="193675"/>
                  </a:lnTo>
                  <a:lnTo>
                    <a:pt x="795401" y="193675"/>
                  </a:lnTo>
                  <a:lnTo>
                    <a:pt x="795401" y="190500"/>
                  </a:lnTo>
                  <a:lnTo>
                    <a:pt x="798576" y="190500"/>
                  </a:lnTo>
                  <a:lnTo>
                    <a:pt x="798576" y="185674"/>
                  </a:lnTo>
                  <a:lnTo>
                    <a:pt x="801751" y="185674"/>
                  </a:lnTo>
                  <a:lnTo>
                    <a:pt x="801751" y="182499"/>
                  </a:lnTo>
                  <a:lnTo>
                    <a:pt x="801751" y="177800"/>
                  </a:lnTo>
                  <a:lnTo>
                    <a:pt x="804926" y="177800"/>
                  </a:lnTo>
                  <a:lnTo>
                    <a:pt x="804926" y="172974"/>
                  </a:lnTo>
                  <a:lnTo>
                    <a:pt x="804926" y="169799"/>
                  </a:lnTo>
                  <a:lnTo>
                    <a:pt x="806450" y="169799"/>
                  </a:lnTo>
                  <a:lnTo>
                    <a:pt x="806450" y="165100"/>
                  </a:lnTo>
                  <a:lnTo>
                    <a:pt x="806450" y="161925"/>
                  </a:lnTo>
                  <a:lnTo>
                    <a:pt x="812800" y="161925"/>
                  </a:lnTo>
                  <a:lnTo>
                    <a:pt x="812800" y="157099"/>
                  </a:lnTo>
                  <a:lnTo>
                    <a:pt x="814451" y="157099"/>
                  </a:lnTo>
                  <a:lnTo>
                    <a:pt x="814451" y="152400"/>
                  </a:lnTo>
                  <a:lnTo>
                    <a:pt x="817626" y="152400"/>
                  </a:lnTo>
                  <a:lnTo>
                    <a:pt x="817626" y="149225"/>
                  </a:lnTo>
                  <a:lnTo>
                    <a:pt x="820801" y="149225"/>
                  </a:lnTo>
                  <a:lnTo>
                    <a:pt x="820801" y="144399"/>
                  </a:lnTo>
                  <a:lnTo>
                    <a:pt x="822325" y="144399"/>
                  </a:lnTo>
                  <a:lnTo>
                    <a:pt x="822325" y="141224"/>
                  </a:lnTo>
                  <a:lnTo>
                    <a:pt x="823976" y="141224"/>
                  </a:lnTo>
                  <a:lnTo>
                    <a:pt x="823976" y="136525"/>
                  </a:lnTo>
                  <a:lnTo>
                    <a:pt x="825500" y="136525"/>
                  </a:lnTo>
                  <a:lnTo>
                    <a:pt x="825500" y="131699"/>
                  </a:lnTo>
                  <a:lnTo>
                    <a:pt x="828675" y="131699"/>
                  </a:lnTo>
                  <a:lnTo>
                    <a:pt x="828675" y="128524"/>
                  </a:lnTo>
                  <a:lnTo>
                    <a:pt x="833501" y="128524"/>
                  </a:lnTo>
                  <a:lnTo>
                    <a:pt x="833501" y="123825"/>
                  </a:lnTo>
                  <a:lnTo>
                    <a:pt x="835025" y="123825"/>
                  </a:lnTo>
                  <a:lnTo>
                    <a:pt x="835025" y="120650"/>
                  </a:lnTo>
                  <a:lnTo>
                    <a:pt x="838200" y="120650"/>
                  </a:lnTo>
                  <a:lnTo>
                    <a:pt x="838200" y="115824"/>
                  </a:lnTo>
                  <a:lnTo>
                    <a:pt x="841375" y="115824"/>
                  </a:lnTo>
                  <a:lnTo>
                    <a:pt x="841375" y="111125"/>
                  </a:lnTo>
                  <a:lnTo>
                    <a:pt x="873125" y="111125"/>
                  </a:lnTo>
                  <a:lnTo>
                    <a:pt x="873125" y="107950"/>
                  </a:lnTo>
                  <a:lnTo>
                    <a:pt x="892175" y="107950"/>
                  </a:lnTo>
                  <a:lnTo>
                    <a:pt x="892175" y="103124"/>
                  </a:lnTo>
                  <a:lnTo>
                    <a:pt x="893826" y="103124"/>
                  </a:lnTo>
                  <a:lnTo>
                    <a:pt x="893826" y="99949"/>
                  </a:lnTo>
                  <a:lnTo>
                    <a:pt x="917575" y="99949"/>
                  </a:lnTo>
                  <a:lnTo>
                    <a:pt x="917575" y="95250"/>
                  </a:lnTo>
                  <a:lnTo>
                    <a:pt x="944626" y="95250"/>
                  </a:lnTo>
                  <a:lnTo>
                    <a:pt x="944626" y="90424"/>
                  </a:lnTo>
                  <a:lnTo>
                    <a:pt x="944626" y="87249"/>
                  </a:lnTo>
                  <a:lnTo>
                    <a:pt x="987425" y="87249"/>
                  </a:lnTo>
                  <a:lnTo>
                    <a:pt x="987425" y="82550"/>
                  </a:lnTo>
                  <a:lnTo>
                    <a:pt x="1039876" y="82550"/>
                  </a:lnTo>
                  <a:lnTo>
                    <a:pt x="1039876" y="79375"/>
                  </a:lnTo>
                  <a:lnTo>
                    <a:pt x="1076325" y="79375"/>
                  </a:lnTo>
                  <a:lnTo>
                    <a:pt x="1076325" y="74549"/>
                  </a:lnTo>
                  <a:lnTo>
                    <a:pt x="1208151" y="74549"/>
                  </a:lnTo>
                  <a:lnTo>
                    <a:pt x="1208151" y="69850"/>
                  </a:lnTo>
                  <a:lnTo>
                    <a:pt x="2941701" y="69850"/>
                  </a:lnTo>
                  <a:lnTo>
                    <a:pt x="2941701" y="66675"/>
                  </a:lnTo>
                  <a:lnTo>
                    <a:pt x="3375025" y="66675"/>
                  </a:lnTo>
                  <a:lnTo>
                    <a:pt x="3375025" y="61849"/>
                  </a:lnTo>
                  <a:lnTo>
                    <a:pt x="4206875" y="61849"/>
                  </a:lnTo>
                  <a:lnTo>
                    <a:pt x="4206875" y="58674"/>
                  </a:lnTo>
                  <a:lnTo>
                    <a:pt x="4272026" y="58674"/>
                  </a:lnTo>
                  <a:lnTo>
                    <a:pt x="4272026" y="53975"/>
                  </a:lnTo>
                  <a:lnTo>
                    <a:pt x="4326001" y="53975"/>
                  </a:lnTo>
                  <a:lnTo>
                    <a:pt x="4326001" y="49149"/>
                  </a:lnTo>
                  <a:lnTo>
                    <a:pt x="4405376" y="49149"/>
                  </a:lnTo>
                  <a:lnTo>
                    <a:pt x="4405376" y="45974"/>
                  </a:lnTo>
                  <a:lnTo>
                    <a:pt x="4749799" y="45974"/>
                  </a:lnTo>
                  <a:lnTo>
                    <a:pt x="4749799" y="41275"/>
                  </a:lnTo>
                  <a:lnTo>
                    <a:pt x="4900675" y="41275"/>
                  </a:lnTo>
                  <a:lnTo>
                    <a:pt x="4900675" y="38100"/>
                  </a:lnTo>
                  <a:lnTo>
                    <a:pt x="4903850" y="38100"/>
                  </a:lnTo>
                  <a:lnTo>
                    <a:pt x="4903850" y="33274"/>
                  </a:lnTo>
                  <a:lnTo>
                    <a:pt x="4910200" y="33274"/>
                  </a:lnTo>
                  <a:lnTo>
                    <a:pt x="4910200" y="28575"/>
                  </a:lnTo>
                  <a:lnTo>
                    <a:pt x="4914899" y="28575"/>
                  </a:lnTo>
                  <a:lnTo>
                    <a:pt x="4914899" y="25400"/>
                  </a:lnTo>
                  <a:lnTo>
                    <a:pt x="4987924" y="25400"/>
                  </a:lnTo>
                  <a:lnTo>
                    <a:pt x="4987924" y="20574"/>
                  </a:lnTo>
                  <a:lnTo>
                    <a:pt x="5075300" y="20574"/>
                  </a:lnTo>
                  <a:lnTo>
                    <a:pt x="5075300" y="17399"/>
                  </a:lnTo>
                  <a:lnTo>
                    <a:pt x="5108574" y="17399"/>
                  </a:lnTo>
                  <a:lnTo>
                    <a:pt x="5108574" y="12700"/>
                  </a:lnTo>
                  <a:lnTo>
                    <a:pt x="5311774" y="12700"/>
                  </a:lnTo>
                  <a:lnTo>
                    <a:pt x="5311774" y="7874"/>
                  </a:lnTo>
                  <a:lnTo>
                    <a:pt x="5456300" y="7874"/>
                  </a:lnTo>
                  <a:lnTo>
                    <a:pt x="5456300" y="4699"/>
                  </a:lnTo>
                  <a:lnTo>
                    <a:pt x="5751575" y="4699"/>
                  </a:lnTo>
                  <a:lnTo>
                    <a:pt x="5751575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1927" y="1101851"/>
              <a:ext cx="0" cy="2982595"/>
            </a:xfrm>
            <a:custGeom>
              <a:avLst/>
              <a:gdLst/>
              <a:ahLst/>
              <a:cxnLst/>
              <a:rect l="l" t="t" r="r" b="b"/>
              <a:pathLst>
                <a:path h="2982595">
                  <a:moveTo>
                    <a:pt x="0" y="0"/>
                  </a:moveTo>
                  <a:lnTo>
                    <a:pt x="0" y="2982468"/>
                  </a:lnTo>
                </a:path>
              </a:pathLst>
            </a:custGeom>
            <a:ln w="36576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52744" y="2628900"/>
              <a:ext cx="1270000" cy="612775"/>
            </a:xfrm>
            <a:custGeom>
              <a:avLst/>
              <a:gdLst/>
              <a:ahLst/>
              <a:cxnLst/>
              <a:rect l="l" t="t" r="r" b="b"/>
              <a:pathLst>
                <a:path w="1270000" h="612775">
                  <a:moveTo>
                    <a:pt x="1269492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1269492" y="612648"/>
                  </a:lnTo>
                  <a:lnTo>
                    <a:pt x="1269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954267" y="2932302"/>
            <a:ext cx="1266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SpotFi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954267" y="2630246"/>
            <a:ext cx="1266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05"/>
              </a:spcBef>
              <a:tabLst>
                <a:tab pos="392430" algn="l"/>
              </a:tabLst>
            </a:pPr>
            <a:r>
              <a:rPr sz="20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r>
              <a:rPr sz="2000" dirty="0">
                <a:latin typeface="Arial"/>
                <a:cs typeface="Arial"/>
              </a:rPr>
              <a:t>LocAP</a:t>
            </a:r>
          </a:p>
        </p:txBody>
      </p:sp>
      <p:grpSp>
        <p:nvGrpSpPr>
          <p:cNvPr id="72" name="object 72"/>
          <p:cNvGrpSpPr/>
          <p:nvPr/>
        </p:nvGrpSpPr>
        <p:grpSpPr>
          <a:xfrm>
            <a:off x="2490977" y="2116835"/>
            <a:ext cx="4733290" cy="1120140"/>
            <a:chOff x="2490977" y="2116835"/>
            <a:chExt cx="4733290" cy="1120140"/>
          </a:xfrm>
        </p:grpSpPr>
        <p:sp>
          <p:nvSpPr>
            <p:cNvPr id="73" name="object 73"/>
            <p:cNvSpPr/>
            <p:nvPr/>
          </p:nvSpPr>
          <p:spPr>
            <a:xfrm>
              <a:off x="6092189" y="2769869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52743" y="2628899"/>
              <a:ext cx="1270000" cy="607060"/>
            </a:xfrm>
            <a:custGeom>
              <a:avLst/>
              <a:gdLst/>
              <a:ahLst/>
              <a:cxnLst/>
              <a:rect l="l" t="t" r="r" b="b"/>
              <a:pathLst>
                <a:path w="1270000" h="607060">
                  <a:moveTo>
                    <a:pt x="0" y="606551"/>
                  </a:moveTo>
                  <a:lnTo>
                    <a:pt x="1269492" y="606551"/>
                  </a:lnTo>
                  <a:lnTo>
                    <a:pt x="1269492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86634" y="2129789"/>
              <a:ext cx="1313815" cy="243840"/>
            </a:xfrm>
            <a:custGeom>
              <a:avLst/>
              <a:gdLst/>
              <a:ahLst/>
              <a:cxnLst/>
              <a:rect l="l" t="t" r="r" b="b"/>
              <a:pathLst>
                <a:path w="1313814" h="243839">
                  <a:moveTo>
                    <a:pt x="13136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313688" y="243839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86634" y="2129789"/>
              <a:ext cx="1313815" cy="243840"/>
            </a:xfrm>
            <a:custGeom>
              <a:avLst/>
              <a:gdLst/>
              <a:ahLst/>
              <a:cxnLst/>
              <a:rect l="l" t="t" r="r" b="b"/>
              <a:pathLst>
                <a:path w="1313814" h="243839">
                  <a:moveTo>
                    <a:pt x="0" y="243839"/>
                  </a:moveTo>
                  <a:lnTo>
                    <a:pt x="1313688" y="243839"/>
                  </a:lnTo>
                  <a:lnTo>
                    <a:pt x="1313688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25908">
              <a:solidFill>
                <a:srgbClr val="54A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90977" y="2278887"/>
              <a:ext cx="266700" cy="387985"/>
            </a:xfrm>
            <a:custGeom>
              <a:avLst/>
              <a:gdLst/>
              <a:ahLst/>
              <a:cxnLst/>
              <a:rect l="l" t="t" r="r" b="b"/>
              <a:pathLst>
                <a:path w="266700" h="387985">
                  <a:moveTo>
                    <a:pt x="11049" y="301625"/>
                  </a:moveTo>
                  <a:lnTo>
                    <a:pt x="0" y="387731"/>
                  </a:lnTo>
                  <a:lnTo>
                    <a:pt x="75565" y="344931"/>
                  </a:lnTo>
                  <a:lnTo>
                    <a:pt x="70078" y="341249"/>
                  </a:lnTo>
                  <a:lnTo>
                    <a:pt x="46863" y="341249"/>
                  </a:lnTo>
                  <a:lnTo>
                    <a:pt x="25400" y="326770"/>
                  </a:lnTo>
                  <a:lnTo>
                    <a:pt x="32578" y="316076"/>
                  </a:lnTo>
                  <a:lnTo>
                    <a:pt x="11049" y="301625"/>
                  </a:lnTo>
                  <a:close/>
                </a:path>
                <a:path w="266700" h="387985">
                  <a:moveTo>
                    <a:pt x="32578" y="316076"/>
                  </a:moveTo>
                  <a:lnTo>
                    <a:pt x="25400" y="326770"/>
                  </a:lnTo>
                  <a:lnTo>
                    <a:pt x="46863" y="341249"/>
                  </a:lnTo>
                  <a:lnTo>
                    <a:pt x="54071" y="330504"/>
                  </a:lnTo>
                  <a:lnTo>
                    <a:pt x="32578" y="316076"/>
                  </a:lnTo>
                  <a:close/>
                </a:path>
                <a:path w="266700" h="387985">
                  <a:moveTo>
                    <a:pt x="54071" y="330504"/>
                  </a:moveTo>
                  <a:lnTo>
                    <a:pt x="46863" y="341249"/>
                  </a:lnTo>
                  <a:lnTo>
                    <a:pt x="70078" y="341249"/>
                  </a:lnTo>
                  <a:lnTo>
                    <a:pt x="54071" y="330504"/>
                  </a:lnTo>
                  <a:close/>
                </a:path>
                <a:path w="266700" h="387985">
                  <a:moveTo>
                    <a:pt x="244729" y="0"/>
                  </a:moveTo>
                  <a:lnTo>
                    <a:pt x="32578" y="316076"/>
                  </a:lnTo>
                  <a:lnTo>
                    <a:pt x="54071" y="330504"/>
                  </a:lnTo>
                  <a:lnTo>
                    <a:pt x="266192" y="14350"/>
                  </a:lnTo>
                  <a:lnTo>
                    <a:pt x="244729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733800" y="2116835"/>
            <a:ext cx="379730" cy="173990"/>
          </a:xfrm>
          <a:prstGeom prst="rect">
            <a:avLst/>
          </a:prstGeom>
          <a:solidFill>
            <a:srgbClr val="54A839"/>
          </a:solidFill>
        </p:spPr>
        <p:txBody>
          <a:bodyPr vert="horz" wrap="square" lIns="0" tIns="22860" rIns="0" bIns="0" rtlCol="0">
            <a:spAutoFit/>
          </a:bodyPr>
          <a:lstStyle/>
          <a:p>
            <a:pPr marL="8255" algn="ctr">
              <a:lnSpc>
                <a:spcPts val="1190"/>
              </a:lnSpc>
              <a:spcBef>
                <a:spcPts val="1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9055" y="4407234"/>
            <a:ext cx="218821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3000" baseline="2777" dirty="0">
                <a:solidFill>
                  <a:srgbClr val="252525"/>
                </a:solidFill>
                <a:latin typeface="Arial"/>
                <a:cs typeface="Arial"/>
              </a:rPr>
              <a:t>Orientation Error(</a:t>
            </a:r>
            <a:r>
              <a:rPr sz="3000" spc="-592" baseline="2777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spc="-142" baseline="2777" dirty="0">
                <a:solidFill>
                  <a:srgbClr val="252525"/>
                </a:solidFill>
                <a:latin typeface="Arial"/>
                <a:cs typeface="Arial"/>
              </a:rPr>
              <a:t>°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43</a:t>
            </a:fld>
            <a:endParaRPr sz="1050">
              <a:latin typeface="Carlito"/>
              <a:cs typeface="Carli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67583" y="2116835"/>
            <a:ext cx="1148080" cy="173990"/>
          </a:xfrm>
          <a:prstGeom prst="rect">
            <a:avLst/>
          </a:prstGeom>
          <a:solidFill>
            <a:srgbClr val="54A839"/>
          </a:solidFill>
        </p:spPr>
        <p:txBody>
          <a:bodyPr vert="horz" wrap="square" lIns="0" tIns="22860" rIns="0" bIns="0" rtlCol="0">
            <a:spAutoFit/>
          </a:bodyPr>
          <a:lstStyle/>
          <a:p>
            <a:pPr marL="165735">
              <a:lnSpc>
                <a:spcPts val="1190"/>
              </a:lnSpc>
              <a:spcBef>
                <a:spcPts val="1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equire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6666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Deployment Orientation Prediction</a:t>
            </a:r>
            <a:r>
              <a:rPr spc="-30" dirty="0"/>
              <a:t> </a:t>
            </a:r>
            <a:r>
              <a:rPr spc="-5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9176" y="1103375"/>
            <a:ext cx="5814060" cy="2979420"/>
            <a:chOff x="1789176" y="1103375"/>
            <a:chExt cx="5814060" cy="2979420"/>
          </a:xfrm>
        </p:grpSpPr>
        <p:sp>
          <p:nvSpPr>
            <p:cNvPr id="4" name="object 4"/>
            <p:cNvSpPr/>
            <p:nvPr/>
          </p:nvSpPr>
          <p:spPr>
            <a:xfrm>
              <a:off x="1789176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2224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80" h="2973704">
                  <a:moveTo>
                    <a:pt x="4572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2" y="297332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9176" y="1106423"/>
              <a:ext cx="978535" cy="2976880"/>
            </a:xfrm>
            <a:custGeom>
              <a:avLst/>
              <a:gdLst/>
              <a:ahLst/>
              <a:cxnLst/>
              <a:rect l="l" t="t" r="r" b="b"/>
              <a:pathLst>
                <a:path w="97853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  <a:path w="978535" h="2976879">
                  <a:moveTo>
                    <a:pt x="978408" y="0"/>
                  </a:moveTo>
                  <a:lnTo>
                    <a:pt x="967740" y="0"/>
                  </a:lnTo>
                  <a:lnTo>
                    <a:pt x="967740" y="2976372"/>
                  </a:lnTo>
                  <a:lnTo>
                    <a:pt x="978408" y="297637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8440" y="1106423"/>
              <a:ext cx="6350" cy="2973705"/>
            </a:xfrm>
            <a:custGeom>
              <a:avLst/>
              <a:gdLst/>
              <a:ahLst/>
              <a:cxnLst/>
              <a:rect l="l" t="t" r="r" b="b"/>
              <a:pathLst>
                <a:path w="6350" h="2973704">
                  <a:moveTo>
                    <a:pt x="6095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6095" y="2973324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6916" y="1106423"/>
              <a:ext cx="10795" cy="2976880"/>
            </a:xfrm>
            <a:custGeom>
              <a:avLst/>
              <a:gdLst/>
              <a:ahLst/>
              <a:cxnLst/>
              <a:rect l="l" t="t" r="r" b="b"/>
              <a:pathLst>
                <a:path w="10794" h="2976879">
                  <a:moveTo>
                    <a:pt x="10668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10668" y="297637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4655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618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4655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087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392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087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58611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1660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8611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4" y="297637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635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7876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26352" y="1106423"/>
              <a:ext cx="9525" cy="2976880"/>
            </a:xfrm>
            <a:custGeom>
              <a:avLst/>
              <a:gdLst/>
              <a:ahLst/>
              <a:cxnLst/>
              <a:rect l="l" t="t" r="r" b="b"/>
              <a:pathLst>
                <a:path w="9525" h="2976879">
                  <a:moveTo>
                    <a:pt x="9143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9143" y="297637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2567" y="1106423"/>
              <a:ext cx="10795" cy="2976880"/>
            </a:xfrm>
            <a:custGeom>
              <a:avLst/>
              <a:gdLst/>
              <a:ahLst/>
              <a:cxnLst/>
              <a:rect l="l" t="t" r="r" b="b"/>
              <a:pathLst>
                <a:path w="10795" h="2976879">
                  <a:moveTo>
                    <a:pt x="10668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10668" y="297637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94091" y="1106423"/>
              <a:ext cx="5080" cy="2973705"/>
            </a:xfrm>
            <a:custGeom>
              <a:avLst/>
              <a:gdLst/>
              <a:ahLst/>
              <a:cxnLst/>
              <a:rect l="l" t="t" r="r" b="b"/>
              <a:pathLst>
                <a:path w="5079" h="2973704">
                  <a:moveTo>
                    <a:pt x="4571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4571" y="29733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3748" y="1106423"/>
              <a:ext cx="5809615" cy="2976880"/>
            </a:xfrm>
            <a:custGeom>
              <a:avLst/>
              <a:gdLst/>
              <a:ahLst/>
              <a:cxnLst/>
              <a:rect l="l" t="t" r="r" b="b"/>
              <a:pathLst>
                <a:path w="5809615" h="2976879">
                  <a:moveTo>
                    <a:pt x="5809488" y="0"/>
                  </a:moveTo>
                  <a:lnTo>
                    <a:pt x="5798820" y="0"/>
                  </a:lnTo>
                  <a:lnTo>
                    <a:pt x="5798820" y="2968752"/>
                  </a:lnTo>
                  <a:lnTo>
                    <a:pt x="0" y="2968752"/>
                  </a:lnTo>
                  <a:lnTo>
                    <a:pt x="0" y="2976372"/>
                  </a:lnTo>
                  <a:lnTo>
                    <a:pt x="5798820" y="2976372"/>
                  </a:lnTo>
                  <a:lnTo>
                    <a:pt x="5809488" y="2976372"/>
                  </a:lnTo>
                  <a:lnTo>
                    <a:pt x="5809488" y="2968752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3748" y="407670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3748" y="3777995"/>
              <a:ext cx="5809615" cy="304800"/>
            </a:xfrm>
            <a:custGeom>
              <a:avLst/>
              <a:gdLst/>
              <a:ahLst/>
              <a:cxnLst/>
              <a:rect l="l" t="t" r="r" b="b"/>
              <a:pathLst>
                <a:path w="5809615" h="304800">
                  <a:moveTo>
                    <a:pt x="5809488" y="297180"/>
                  </a:moveTo>
                  <a:lnTo>
                    <a:pt x="0" y="297180"/>
                  </a:lnTo>
                  <a:lnTo>
                    <a:pt x="0" y="304800"/>
                  </a:lnTo>
                  <a:lnTo>
                    <a:pt x="5809488" y="304800"/>
                  </a:lnTo>
                  <a:lnTo>
                    <a:pt x="5809488" y="297180"/>
                  </a:lnTo>
                  <a:close/>
                </a:path>
                <a:path w="5809615" h="30480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3748" y="377952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3748" y="377799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3748" y="34792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20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748" y="348234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79">
                  <a:moveTo>
                    <a:pt x="5803392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5803392" y="4571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748" y="34792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20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3748" y="31851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93748" y="318668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3748" y="3186683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3748" y="2887980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3748" y="288950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3748" y="2887980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09488" y="6095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3748" y="2589275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3748" y="2590800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3748" y="2589275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3748" y="229057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93748" y="2293619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93748" y="229057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3748" y="19933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3748" y="1996439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3748" y="1993391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3748" y="16992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3748" y="1700783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3748" y="1699259"/>
              <a:ext cx="5809615" cy="7620"/>
            </a:xfrm>
            <a:custGeom>
              <a:avLst/>
              <a:gdLst/>
              <a:ahLst/>
              <a:cxnLst/>
              <a:rect l="l" t="t" r="r" b="b"/>
              <a:pathLst>
                <a:path w="5809615" h="7619">
                  <a:moveTo>
                    <a:pt x="58094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09488" y="7620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3748" y="1402079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3748" y="1402079"/>
              <a:ext cx="5803900" cy="5080"/>
            </a:xfrm>
            <a:custGeom>
              <a:avLst/>
              <a:gdLst/>
              <a:ahLst/>
              <a:cxnLst/>
              <a:rect l="l" t="t" r="r" b="b"/>
              <a:pathLst>
                <a:path w="5803900" h="5080">
                  <a:moveTo>
                    <a:pt x="580339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03392" y="4572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748" y="1402079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3748" y="110337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93748" y="1104899"/>
              <a:ext cx="5803900" cy="3175"/>
            </a:xfrm>
            <a:custGeom>
              <a:avLst/>
              <a:gdLst/>
              <a:ahLst/>
              <a:cxnLst/>
              <a:rect l="l" t="t" r="r" b="b"/>
              <a:pathLst>
                <a:path w="5803900" h="3175">
                  <a:moveTo>
                    <a:pt x="5803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803392" y="3048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93748" y="1103375"/>
              <a:ext cx="5809615" cy="6350"/>
            </a:xfrm>
            <a:custGeom>
              <a:avLst/>
              <a:gdLst/>
              <a:ahLst/>
              <a:cxnLst/>
              <a:rect l="l" t="t" r="r" b="b"/>
              <a:pathLst>
                <a:path w="5809615" h="6350">
                  <a:moveTo>
                    <a:pt x="58094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09488" y="6096"/>
                  </a:lnTo>
                  <a:lnTo>
                    <a:pt x="5809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93748" y="1106423"/>
              <a:ext cx="5803900" cy="2973705"/>
            </a:xfrm>
            <a:custGeom>
              <a:avLst/>
              <a:gdLst/>
              <a:ahLst/>
              <a:cxnLst/>
              <a:rect l="l" t="t" r="r" b="b"/>
              <a:pathLst>
                <a:path w="5803900" h="2973704">
                  <a:moveTo>
                    <a:pt x="0" y="2973324"/>
                  </a:moveTo>
                  <a:lnTo>
                    <a:pt x="5803392" y="2973324"/>
                  </a:lnTo>
                </a:path>
                <a:path w="5803900" h="2973704">
                  <a:moveTo>
                    <a:pt x="0" y="0"/>
                  </a:moveTo>
                  <a:lnTo>
                    <a:pt x="5803392" y="0"/>
                  </a:lnTo>
                </a:path>
                <a:path w="5803900" h="2973704">
                  <a:moveTo>
                    <a:pt x="0" y="2973324"/>
                  </a:moveTo>
                  <a:lnTo>
                    <a:pt x="0" y="2929128"/>
                  </a:lnTo>
                </a:path>
                <a:path w="5803900" h="2973704">
                  <a:moveTo>
                    <a:pt x="969263" y="2973324"/>
                  </a:moveTo>
                  <a:lnTo>
                    <a:pt x="969263" y="2929128"/>
                  </a:lnTo>
                </a:path>
                <a:path w="5803900" h="2973704">
                  <a:moveTo>
                    <a:pt x="1935479" y="2973324"/>
                  </a:moveTo>
                  <a:lnTo>
                    <a:pt x="1935479" y="2929128"/>
                  </a:lnTo>
                </a:path>
                <a:path w="5803900" h="2973704">
                  <a:moveTo>
                    <a:pt x="2901696" y="2973324"/>
                  </a:moveTo>
                  <a:lnTo>
                    <a:pt x="2901696" y="2929128"/>
                  </a:lnTo>
                </a:path>
                <a:path w="5803900" h="2973704">
                  <a:moveTo>
                    <a:pt x="3869436" y="2973324"/>
                  </a:moveTo>
                  <a:lnTo>
                    <a:pt x="3869436" y="2929128"/>
                  </a:lnTo>
                </a:path>
                <a:path w="5803900" h="2973704">
                  <a:moveTo>
                    <a:pt x="4837176" y="2973324"/>
                  </a:moveTo>
                  <a:lnTo>
                    <a:pt x="4837176" y="2929128"/>
                  </a:lnTo>
                </a:path>
                <a:path w="5803900" h="2973704">
                  <a:moveTo>
                    <a:pt x="5803392" y="2973324"/>
                  </a:moveTo>
                  <a:lnTo>
                    <a:pt x="5803392" y="2929128"/>
                  </a:lnTo>
                </a:path>
                <a:path w="5803900" h="2973704">
                  <a:moveTo>
                    <a:pt x="0" y="0"/>
                  </a:moveTo>
                  <a:lnTo>
                    <a:pt x="0" y="44196"/>
                  </a:lnTo>
                </a:path>
                <a:path w="5803900" h="2973704">
                  <a:moveTo>
                    <a:pt x="969263" y="0"/>
                  </a:moveTo>
                  <a:lnTo>
                    <a:pt x="969263" y="44196"/>
                  </a:lnTo>
                </a:path>
                <a:path w="5803900" h="2973704">
                  <a:moveTo>
                    <a:pt x="1935479" y="0"/>
                  </a:moveTo>
                  <a:lnTo>
                    <a:pt x="1935479" y="44196"/>
                  </a:lnTo>
                </a:path>
                <a:path w="5803900" h="2973704">
                  <a:moveTo>
                    <a:pt x="2901696" y="0"/>
                  </a:moveTo>
                  <a:lnTo>
                    <a:pt x="2901696" y="44196"/>
                  </a:lnTo>
                </a:path>
                <a:path w="5803900" h="2973704">
                  <a:moveTo>
                    <a:pt x="3869436" y="0"/>
                  </a:moveTo>
                  <a:lnTo>
                    <a:pt x="3869436" y="44196"/>
                  </a:lnTo>
                </a:path>
                <a:path w="5803900" h="2973704">
                  <a:moveTo>
                    <a:pt x="4837176" y="0"/>
                  </a:moveTo>
                  <a:lnTo>
                    <a:pt x="4837176" y="44196"/>
                  </a:lnTo>
                </a:path>
                <a:path w="5803900" h="2973704">
                  <a:moveTo>
                    <a:pt x="5803392" y="0"/>
                  </a:moveTo>
                  <a:lnTo>
                    <a:pt x="5803392" y="44196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591180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62140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28992" y="4112767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93748" y="1106424"/>
            <a:ext cx="5803900" cy="2973705"/>
          </a:xfrm>
          <a:custGeom>
            <a:avLst/>
            <a:gdLst/>
            <a:ahLst/>
            <a:cxnLst/>
            <a:rect l="l" t="t" r="r" b="b"/>
            <a:pathLst>
              <a:path w="5803900" h="2973704">
                <a:moveTo>
                  <a:pt x="0" y="2973324"/>
                </a:moveTo>
                <a:lnTo>
                  <a:pt x="0" y="0"/>
                </a:lnTo>
              </a:path>
              <a:path w="5803900" h="2973704">
                <a:moveTo>
                  <a:pt x="5803392" y="2973324"/>
                </a:moveTo>
                <a:lnTo>
                  <a:pt x="5803392" y="0"/>
                </a:lnTo>
              </a:path>
              <a:path w="5803900" h="2973704">
                <a:moveTo>
                  <a:pt x="0" y="2973324"/>
                </a:moveTo>
                <a:lnTo>
                  <a:pt x="59435" y="2973324"/>
                </a:lnTo>
              </a:path>
              <a:path w="5803900" h="2973704">
                <a:moveTo>
                  <a:pt x="0" y="2674620"/>
                </a:moveTo>
                <a:lnTo>
                  <a:pt x="59435" y="2674620"/>
                </a:lnTo>
              </a:path>
              <a:path w="5803900" h="2973704">
                <a:moveTo>
                  <a:pt x="0" y="2377440"/>
                </a:moveTo>
                <a:lnTo>
                  <a:pt x="59435" y="2377440"/>
                </a:lnTo>
              </a:path>
              <a:path w="5803900" h="2973704">
                <a:moveTo>
                  <a:pt x="0" y="2081783"/>
                </a:moveTo>
                <a:lnTo>
                  <a:pt x="59435" y="2081783"/>
                </a:lnTo>
              </a:path>
              <a:path w="5803900" h="2973704">
                <a:moveTo>
                  <a:pt x="0" y="1784603"/>
                </a:moveTo>
                <a:lnTo>
                  <a:pt x="59435" y="1784603"/>
                </a:lnTo>
              </a:path>
              <a:path w="5803900" h="2973704">
                <a:moveTo>
                  <a:pt x="0" y="1485900"/>
                </a:moveTo>
                <a:lnTo>
                  <a:pt x="59435" y="1485900"/>
                </a:lnTo>
              </a:path>
              <a:path w="5803900" h="2973704">
                <a:moveTo>
                  <a:pt x="0" y="1188720"/>
                </a:moveTo>
                <a:lnTo>
                  <a:pt x="59435" y="1188720"/>
                </a:lnTo>
              </a:path>
              <a:path w="5803900" h="2973704">
                <a:moveTo>
                  <a:pt x="0" y="891539"/>
                </a:moveTo>
                <a:lnTo>
                  <a:pt x="59435" y="891539"/>
                </a:lnTo>
              </a:path>
              <a:path w="5803900" h="2973704">
                <a:moveTo>
                  <a:pt x="0" y="595884"/>
                </a:moveTo>
                <a:lnTo>
                  <a:pt x="59435" y="595884"/>
                </a:lnTo>
              </a:path>
              <a:path w="5803900" h="2973704">
                <a:moveTo>
                  <a:pt x="0" y="297179"/>
                </a:moveTo>
                <a:lnTo>
                  <a:pt x="59435" y="297179"/>
                </a:lnTo>
              </a:path>
              <a:path w="5803900" h="2973704">
                <a:moveTo>
                  <a:pt x="0" y="0"/>
                </a:moveTo>
                <a:lnTo>
                  <a:pt x="59435" y="0"/>
                </a:lnTo>
              </a:path>
              <a:path w="5803900" h="2973704">
                <a:moveTo>
                  <a:pt x="5803392" y="2973324"/>
                </a:moveTo>
                <a:lnTo>
                  <a:pt x="5745480" y="2973324"/>
                </a:lnTo>
              </a:path>
              <a:path w="5803900" h="2973704">
                <a:moveTo>
                  <a:pt x="5803392" y="2674620"/>
                </a:moveTo>
                <a:lnTo>
                  <a:pt x="5745480" y="2674620"/>
                </a:lnTo>
              </a:path>
              <a:path w="5803900" h="2973704">
                <a:moveTo>
                  <a:pt x="5803392" y="2377440"/>
                </a:moveTo>
                <a:lnTo>
                  <a:pt x="5745480" y="2377440"/>
                </a:lnTo>
              </a:path>
              <a:path w="5803900" h="2973704">
                <a:moveTo>
                  <a:pt x="5803392" y="2081783"/>
                </a:moveTo>
                <a:lnTo>
                  <a:pt x="5745480" y="2081783"/>
                </a:lnTo>
              </a:path>
              <a:path w="5803900" h="2973704">
                <a:moveTo>
                  <a:pt x="5803392" y="1784603"/>
                </a:moveTo>
                <a:lnTo>
                  <a:pt x="5745480" y="1784603"/>
                </a:lnTo>
              </a:path>
              <a:path w="5803900" h="2973704">
                <a:moveTo>
                  <a:pt x="5803392" y="1485900"/>
                </a:moveTo>
                <a:lnTo>
                  <a:pt x="5745480" y="1485900"/>
                </a:lnTo>
              </a:path>
              <a:path w="5803900" h="2973704">
                <a:moveTo>
                  <a:pt x="5803392" y="1188720"/>
                </a:moveTo>
                <a:lnTo>
                  <a:pt x="5745480" y="1188720"/>
                </a:lnTo>
              </a:path>
              <a:path w="5803900" h="2973704">
                <a:moveTo>
                  <a:pt x="5803392" y="891539"/>
                </a:moveTo>
                <a:lnTo>
                  <a:pt x="5745480" y="891539"/>
                </a:lnTo>
              </a:path>
              <a:path w="5803900" h="2973704">
                <a:moveTo>
                  <a:pt x="5803392" y="595884"/>
                </a:moveTo>
                <a:lnTo>
                  <a:pt x="5745480" y="595884"/>
                </a:lnTo>
              </a:path>
              <a:path w="5803900" h="2973704">
                <a:moveTo>
                  <a:pt x="5803392" y="297179"/>
                </a:moveTo>
                <a:lnTo>
                  <a:pt x="5745480" y="297179"/>
                </a:lnTo>
              </a:path>
              <a:path w="5803900" h="2973704">
                <a:moveTo>
                  <a:pt x="5803392" y="0"/>
                </a:moveTo>
                <a:lnTo>
                  <a:pt x="574548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527302" y="3927144"/>
            <a:ext cx="370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3000" spc="67" baseline="-40277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000" baseline="-4027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14703" y="953262"/>
            <a:ext cx="405130" cy="300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375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R="29845" algn="r">
              <a:lnSpc>
                <a:spcPts val="235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0.9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0.8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0.7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4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0.6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4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5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0.4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0.3</a:t>
            </a:r>
            <a:endParaRPr sz="2000">
              <a:latin typeface="Arial"/>
              <a:cs typeface="Arial"/>
            </a:endParaRPr>
          </a:p>
          <a:p>
            <a:pPr marR="30480" algn="r">
              <a:lnSpc>
                <a:spcPts val="2330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0.2</a:t>
            </a:r>
            <a:endParaRPr sz="2000">
              <a:latin typeface="Arial"/>
              <a:cs typeface="Arial"/>
            </a:endParaRPr>
          </a:p>
          <a:p>
            <a:pPr marR="29845" algn="r">
              <a:lnSpc>
                <a:spcPts val="2375"/>
              </a:lnSpc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0.1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6943" y="2176342"/>
            <a:ext cx="309880" cy="559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5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000" spc="2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779904" y="1083436"/>
            <a:ext cx="5781040" cy="3019425"/>
            <a:chOff x="1779904" y="1083436"/>
            <a:chExt cx="5781040" cy="3019425"/>
          </a:xfrm>
        </p:grpSpPr>
        <p:sp>
          <p:nvSpPr>
            <p:cNvPr id="64" name="object 64"/>
            <p:cNvSpPr/>
            <p:nvPr/>
          </p:nvSpPr>
          <p:spPr>
            <a:xfrm>
              <a:off x="2048255" y="1115567"/>
              <a:ext cx="4387850" cy="2964180"/>
            </a:xfrm>
            <a:custGeom>
              <a:avLst/>
              <a:gdLst/>
              <a:ahLst/>
              <a:cxnLst/>
              <a:rect l="l" t="t" r="r" b="b"/>
              <a:pathLst>
                <a:path w="4387850" h="2964179">
                  <a:moveTo>
                    <a:pt x="28575" y="2837167"/>
                  </a:moveTo>
                  <a:lnTo>
                    <a:pt x="0" y="2837167"/>
                  </a:lnTo>
                  <a:lnTo>
                    <a:pt x="0" y="2873679"/>
                  </a:lnTo>
                  <a:lnTo>
                    <a:pt x="28575" y="2873679"/>
                  </a:lnTo>
                  <a:lnTo>
                    <a:pt x="28575" y="2837167"/>
                  </a:lnTo>
                  <a:close/>
                </a:path>
                <a:path w="4387850" h="2964179">
                  <a:moveTo>
                    <a:pt x="28575" y="2748280"/>
                  </a:moveTo>
                  <a:lnTo>
                    <a:pt x="0" y="2748280"/>
                  </a:lnTo>
                  <a:lnTo>
                    <a:pt x="0" y="2819704"/>
                  </a:lnTo>
                  <a:lnTo>
                    <a:pt x="28575" y="2819704"/>
                  </a:lnTo>
                  <a:lnTo>
                    <a:pt x="28575" y="2748280"/>
                  </a:lnTo>
                  <a:close/>
                </a:path>
                <a:path w="4387850" h="2964179">
                  <a:moveTo>
                    <a:pt x="28575" y="2694305"/>
                  </a:moveTo>
                  <a:lnTo>
                    <a:pt x="0" y="2694305"/>
                  </a:lnTo>
                  <a:lnTo>
                    <a:pt x="0" y="2730754"/>
                  </a:lnTo>
                  <a:lnTo>
                    <a:pt x="28575" y="2730754"/>
                  </a:lnTo>
                  <a:lnTo>
                    <a:pt x="28575" y="2694305"/>
                  </a:lnTo>
                  <a:close/>
                </a:path>
                <a:path w="4387850" h="2964179">
                  <a:moveTo>
                    <a:pt x="52324" y="2622804"/>
                  </a:moveTo>
                  <a:lnTo>
                    <a:pt x="14224" y="2622804"/>
                  </a:lnTo>
                  <a:lnTo>
                    <a:pt x="0" y="2633980"/>
                  </a:lnTo>
                  <a:lnTo>
                    <a:pt x="0" y="2676779"/>
                  </a:lnTo>
                  <a:lnTo>
                    <a:pt x="28575" y="2676779"/>
                  </a:lnTo>
                  <a:lnTo>
                    <a:pt x="28575" y="2643505"/>
                  </a:lnTo>
                  <a:lnTo>
                    <a:pt x="14224" y="2643505"/>
                  </a:lnTo>
                  <a:lnTo>
                    <a:pt x="14224" y="2633980"/>
                  </a:lnTo>
                  <a:lnTo>
                    <a:pt x="52324" y="2633980"/>
                  </a:lnTo>
                  <a:lnTo>
                    <a:pt x="52324" y="2622804"/>
                  </a:lnTo>
                  <a:close/>
                </a:path>
                <a:path w="4387850" h="2964179">
                  <a:moveTo>
                    <a:pt x="52324" y="2633980"/>
                  </a:moveTo>
                  <a:lnTo>
                    <a:pt x="28575" y="2633980"/>
                  </a:lnTo>
                  <a:lnTo>
                    <a:pt x="28575" y="2643505"/>
                  </a:lnTo>
                  <a:lnTo>
                    <a:pt x="52324" y="2643505"/>
                  </a:lnTo>
                  <a:lnTo>
                    <a:pt x="52324" y="2633980"/>
                  </a:lnTo>
                  <a:close/>
                </a:path>
                <a:path w="4387850" h="2964179">
                  <a:moveTo>
                    <a:pt x="123825" y="2622804"/>
                  </a:moveTo>
                  <a:lnTo>
                    <a:pt x="76200" y="2622804"/>
                  </a:lnTo>
                  <a:lnTo>
                    <a:pt x="76200" y="2643505"/>
                  </a:lnTo>
                  <a:lnTo>
                    <a:pt x="123825" y="2643505"/>
                  </a:lnTo>
                  <a:lnTo>
                    <a:pt x="123825" y="2622804"/>
                  </a:lnTo>
                  <a:close/>
                </a:path>
                <a:path w="4387850" h="2964179">
                  <a:moveTo>
                    <a:pt x="244475" y="2622804"/>
                  </a:moveTo>
                  <a:lnTo>
                    <a:pt x="147574" y="2622804"/>
                  </a:lnTo>
                  <a:lnTo>
                    <a:pt x="147574" y="2643505"/>
                  </a:lnTo>
                  <a:lnTo>
                    <a:pt x="244475" y="2643505"/>
                  </a:lnTo>
                  <a:lnTo>
                    <a:pt x="244475" y="2622804"/>
                  </a:lnTo>
                  <a:close/>
                </a:path>
                <a:path w="4387850" h="2964179">
                  <a:moveTo>
                    <a:pt x="315849" y="2622804"/>
                  </a:moveTo>
                  <a:lnTo>
                    <a:pt x="268224" y="2622804"/>
                  </a:lnTo>
                  <a:lnTo>
                    <a:pt x="268224" y="2643505"/>
                  </a:lnTo>
                  <a:lnTo>
                    <a:pt x="315849" y="2643505"/>
                  </a:lnTo>
                  <a:lnTo>
                    <a:pt x="315849" y="2622804"/>
                  </a:lnTo>
                  <a:close/>
                </a:path>
                <a:path w="4387850" h="2964179">
                  <a:moveTo>
                    <a:pt x="434975" y="2622804"/>
                  </a:moveTo>
                  <a:lnTo>
                    <a:pt x="339725" y="2622804"/>
                  </a:lnTo>
                  <a:lnTo>
                    <a:pt x="339725" y="2643505"/>
                  </a:lnTo>
                  <a:lnTo>
                    <a:pt x="434975" y="2643505"/>
                  </a:lnTo>
                  <a:lnTo>
                    <a:pt x="434975" y="2622804"/>
                  </a:lnTo>
                  <a:close/>
                </a:path>
                <a:path w="4387850" h="2964179">
                  <a:moveTo>
                    <a:pt x="506349" y="2622804"/>
                  </a:moveTo>
                  <a:lnTo>
                    <a:pt x="458724" y="2622804"/>
                  </a:lnTo>
                  <a:lnTo>
                    <a:pt x="458724" y="2643505"/>
                  </a:lnTo>
                  <a:lnTo>
                    <a:pt x="506349" y="2643505"/>
                  </a:lnTo>
                  <a:lnTo>
                    <a:pt x="506349" y="2622804"/>
                  </a:lnTo>
                  <a:close/>
                </a:path>
                <a:path w="4387850" h="2964179">
                  <a:moveTo>
                    <a:pt x="625475" y="2622804"/>
                  </a:moveTo>
                  <a:lnTo>
                    <a:pt x="530225" y="2622804"/>
                  </a:lnTo>
                  <a:lnTo>
                    <a:pt x="530225" y="2643505"/>
                  </a:lnTo>
                  <a:lnTo>
                    <a:pt x="625475" y="2643505"/>
                  </a:lnTo>
                  <a:lnTo>
                    <a:pt x="625475" y="2622804"/>
                  </a:lnTo>
                  <a:close/>
                </a:path>
                <a:path w="4387850" h="2964179">
                  <a:moveTo>
                    <a:pt x="696849" y="2622804"/>
                  </a:moveTo>
                  <a:lnTo>
                    <a:pt x="649224" y="2622804"/>
                  </a:lnTo>
                  <a:lnTo>
                    <a:pt x="649224" y="2643505"/>
                  </a:lnTo>
                  <a:lnTo>
                    <a:pt x="696849" y="2643505"/>
                  </a:lnTo>
                  <a:lnTo>
                    <a:pt x="696849" y="2622804"/>
                  </a:lnTo>
                  <a:close/>
                </a:path>
                <a:path w="4387850" h="2964179">
                  <a:moveTo>
                    <a:pt x="815975" y="2622804"/>
                  </a:moveTo>
                  <a:lnTo>
                    <a:pt x="720725" y="2622804"/>
                  </a:lnTo>
                  <a:lnTo>
                    <a:pt x="720725" y="2643505"/>
                  </a:lnTo>
                  <a:lnTo>
                    <a:pt x="815975" y="2643505"/>
                  </a:lnTo>
                  <a:lnTo>
                    <a:pt x="815975" y="2622804"/>
                  </a:lnTo>
                  <a:close/>
                </a:path>
                <a:path w="4387850" h="2964179">
                  <a:moveTo>
                    <a:pt x="831850" y="2581529"/>
                  </a:moveTo>
                  <a:lnTo>
                    <a:pt x="804799" y="2581529"/>
                  </a:lnTo>
                  <a:lnTo>
                    <a:pt x="804799" y="2618105"/>
                  </a:lnTo>
                  <a:lnTo>
                    <a:pt x="831850" y="2618105"/>
                  </a:lnTo>
                  <a:lnTo>
                    <a:pt x="831850" y="2581529"/>
                  </a:lnTo>
                  <a:close/>
                </a:path>
                <a:path w="4387850" h="2964179">
                  <a:moveTo>
                    <a:pt x="831850" y="2492629"/>
                  </a:moveTo>
                  <a:lnTo>
                    <a:pt x="804799" y="2492629"/>
                  </a:lnTo>
                  <a:lnTo>
                    <a:pt x="804799" y="2564130"/>
                  </a:lnTo>
                  <a:lnTo>
                    <a:pt x="831850" y="2564130"/>
                  </a:lnTo>
                  <a:lnTo>
                    <a:pt x="831850" y="2492629"/>
                  </a:lnTo>
                  <a:close/>
                </a:path>
                <a:path w="4387850" h="2964179">
                  <a:moveTo>
                    <a:pt x="831850" y="2438654"/>
                  </a:moveTo>
                  <a:lnTo>
                    <a:pt x="804799" y="2438654"/>
                  </a:lnTo>
                  <a:lnTo>
                    <a:pt x="804799" y="2473579"/>
                  </a:lnTo>
                  <a:lnTo>
                    <a:pt x="831850" y="2473579"/>
                  </a:lnTo>
                  <a:lnTo>
                    <a:pt x="831850" y="2438654"/>
                  </a:lnTo>
                  <a:close/>
                </a:path>
                <a:path w="4387850" h="2964179">
                  <a:moveTo>
                    <a:pt x="831850" y="2348103"/>
                  </a:moveTo>
                  <a:lnTo>
                    <a:pt x="804799" y="2348103"/>
                  </a:lnTo>
                  <a:lnTo>
                    <a:pt x="804799" y="2419604"/>
                  </a:lnTo>
                  <a:lnTo>
                    <a:pt x="831850" y="2419604"/>
                  </a:lnTo>
                  <a:lnTo>
                    <a:pt x="831850" y="2348103"/>
                  </a:lnTo>
                  <a:close/>
                </a:path>
                <a:path w="4387850" h="2964179">
                  <a:moveTo>
                    <a:pt x="830199" y="2292604"/>
                  </a:moveTo>
                  <a:lnTo>
                    <a:pt x="819150" y="2292604"/>
                  </a:lnTo>
                  <a:lnTo>
                    <a:pt x="804799" y="2302129"/>
                  </a:lnTo>
                  <a:lnTo>
                    <a:pt x="804799" y="2330704"/>
                  </a:lnTo>
                  <a:lnTo>
                    <a:pt x="831850" y="2330704"/>
                  </a:lnTo>
                  <a:lnTo>
                    <a:pt x="831850" y="2313178"/>
                  </a:lnTo>
                  <a:lnTo>
                    <a:pt x="819150" y="2313178"/>
                  </a:lnTo>
                  <a:lnTo>
                    <a:pt x="819150" y="2302129"/>
                  </a:lnTo>
                  <a:lnTo>
                    <a:pt x="830199" y="2302129"/>
                  </a:lnTo>
                  <a:lnTo>
                    <a:pt x="830199" y="2292604"/>
                  </a:lnTo>
                  <a:close/>
                </a:path>
                <a:path w="4387850" h="2964179">
                  <a:moveTo>
                    <a:pt x="831850" y="2302129"/>
                  </a:moveTo>
                  <a:lnTo>
                    <a:pt x="830199" y="2302129"/>
                  </a:lnTo>
                  <a:lnTo>
                    <a:pt x="830199" y="2313178"/>
                  </a:lnTo>
                  <a:lnTo>
                    <a:pt x="831850" y="2313178"/>
                  </a:lnTo>
                  <a:lnTo>
                    <a:pt x="831850" y="2302129"/>
                  </a:lnTo>
                  <a:close/>
                </a:path>
                <a:path w="4387850" h="2964179">
                  <a:moveTo>
                    <a:pt x="949325" y="2292604"/>
                  </a:moveTo>
                  <a:lnTo>
                    <a:pt x="854075" y="2292604"/>
                  </a:lnTo>
                  <a:lnTo>
                    <a:pt x="854075" y="2313178"/>
                  </a:lnTo>
                  <a:lnTo>
                    <a:pt x="949325" y="2313178"/>
                  </a:lnTo>
                  <a:lnTo>
                    <a:pt x="949325" y="2292604"/>
                  </a:lnTo>
                  <a:close/>
                </a:path>
                <a:path w="4387850" h="2964179">
                  <a:moveTo>
                    <a:pt x="1020699" y="2292604"/>
                  </a:moveTo>
                  <a:lnTo>
                    <a:pt x="973074" y="2292604"/>
                  </a:lnTo>
                  <a:lnTo>
                    <a:pt x="973074" y="2313178"/>
                  </a:lnTo>
                  <a:lnTo>
                    <a:pt x="1020699" y="2313178"/>
                  </a:lnTo>
                  <a:lnTo>
                    <a:pt x="1020699" y="2292604"/>
                  </a:lnTo>
                  <a:close/>
                </a:path>
                <a:path w="4387850" h="2964179">
                  <a:moveTo>
                    <a:pt x="1090549" y="2292604"/>
                  </a:moveTo>
                  <a:lnTo>
                    <a:pt x="1044575" y="2292604"/>
                  </a:lnTo>
                  <a:lnTo>
                    <a:pt x="1044575" y="2313178"/>
                  </a:lnTo>
                  <a:lnTo>
                    <a:pt x="1104773" y="2313178"/>
                  </a:lnTo>
                  <a:lnTo>
                    <a:pt x="1119124" y="2302129"/>
                  </a:lnTo>
                  <a:lnTo>
                    <a:pt x="1090549" y="2302129"/>
                  </a:lnTo>
                  <a:lnTo>
                    <a:pt x="1090549" y="2292604"/>
                  </a:lnTo>
                  <a:close/>
                </a:path>
                <a:path w="4387850" h="2964179">
                  <a:moveTo>
                    <a:pt x="1119124" y="2276729"/>
                  </a:moveTo>
                  <a:lnTo>
                    <a:pt x="1090549" y="2276729"/>
                  </a:lnTo>
                  <a:lnTo>
                    <a:pt x="1090549" y="2292604"/>
                  </a:lnTo>
                  <a:lnTo>
                    <a:pt x="1104773" y="2292604"/>
                  </a:lnTo>
                  <a:lnTo>
                    <a:pt x="1104773" y="2302129"/>
                  </a:lnTo>
                  <a:lnTo>
                    <a:pt x="1119124" y="2302129"/>
                  </a:lnTo>
                  <a:lnTo>
                    <a:pt x="1119124" y="2276729"/>
                  </a:lnTo>
                  <a:close/>
                </a:path>
                <a:path w="4387850" h="2964179">
                  <a:moveTo>
                    <a:pt x="1119124" y="2222754"/>
                  </a:moveTo>
                  <a:lnTo>
                    <a:pt x="1090549" y="2222754"/>
                  </a:lnTo>
                  <a:lnTo>
                    <a:pt x="1090549" y="2259203"/>
                  </a:lnTo>
                  <a:lnTo>
                    <a:pt x="1119124" y="2259203"/>
                  </a:lnTo>
                  <a:lnTo>
                    <a:pt x="1119124" y="2222754"/>
                  </a:lnTo>
                  <a:close/>
                </a:path>
                <a:path w="4387850" h="2964179">
                  <a:moveTo>
                    <a:pt x="1119124" y="2133854"/>
                  </a:moveTo>
                  <a:lnTo>
                    <a:pt x="1090549" y="2133854"/>
                  </a:lnTo>
                  <a:lnTo>
                    <a:pt x="1090549" y="2205228"/>
                  </a:lnTo>
                  <a:lnTo>
                    <a:pt x="1119124" y="2205228"/>
                  </a:lnTo>
                  <a:lnTo>
                    <a:pt x="1119124" y="2133854"/>
                  </a:lnTo>
                  <a:close/>
                </a:path>
                <a:path w="4387850" h="2964179">
                  <a:moveTo>
                    <a:pt x="1119124" y="2079879"/>
                  </a:moveTo>
                  <a:lnTo>
                    <a:pt x="1090549" y="2079879"/>
                  </a:lnTo>
                  <a:lnTo>
                    <a:pt x="1090549" y="2116328"/>
                  </a:lnTo>
                  <a:lnTo>
                    <a:pt x="1119124" y="2116328"/>
                  </a:lnTo>
                  <a:lnTo>
                    <a:pt x="1119124" y="2079879"/>
                  </a:lnTo>
                  <a:close/>
                </a:path>
                <a:path w="4387850" h="2964179">
                  <a:moveTo>
                    <a:pt x="1119124" y="1989328"/>
                  </a:moveTo>
                  <a:lnTo>
                    <a:pt x="1090549" y="1989328"/>
                  </a:lnTo>
                  <a:lnTo>
                    <a:pt x="1090549" y="2062353"/>
                  </a:lnTo>
                  <a:lnTo>
                    <a:pt x="1119124" y="2062353"/>
                  </a:lnTo>
                  <a:lnTo>
                    <a:pt x="1119124" y="1989328"/>
                  </a:lnTo>
                  <a:close/>
                </a:path>
                <a:path w="4387850" h="2964179">
                  <a:moveTo>
                    <a:pt x="1154049" y="1962404"/>
                  </a:moveTo>
                  <a:lnTo>
                    <a:pt x="1106424" y="1962404"/>
                  </a:lnTo>
                  <a:lnTo>
                    <a:pt x="1106424" y="1982978"/>
                  </a:lnTo>
                  <a:lnTo>
                    <a:pt x="1154049" y="1982978"/>
                  </a:lnTo>
                  <a:lnTo>
                    <a:pt x="1154049" y="1962404"/>
                  </a:lnTo>
                  <a:close/>
                </a:path>
                <a:path w="4387850" h="2964179">
                  <a:moveTo>
                    <a:pt x="1273047" y="1962404"/>
                  </a:moveTo>
                  <a:lnTo>
                    <a:pt x="1177798" y="1962404"/>
                  </a:lnTo>
                  <a:lnTo>
                    <a:pt x="1177798" y="1982978"/>
                  </a:lnTo>
                  <a:lnTo>
                    <a:pt x="1273047" y="1982978"/>
                  </a:lnTo>
                  <a:lnTo>
                    <a:pt x="1273047" y="1962404"/>
                  </a:lnTo>
                  <a:close/>
                </a:path>
                <a:path w="4387850" h="2964179">
                  <a:moveTo>
                    <a:pt x="1344548" y="1962404"/>
                  </a:moveTo>
                  <a:lnTo>
                    <a:pt x="1296923" y="1962404"/>
                  </a:lnTo>
                  <a:lnTo>
                    <a:pt x="1296923" y="1982978"/>
                  </a:lnTo>
                  <a:lnTo>
                    <a:pt x="1344548" y="1982978"/>
                  </a:lnTo>
                  <a:lnTo>
                    <a:pt x="1344548" y="1962404"/>
                  </a:lnTo>
                  <a:close/>
                </a:path>
                <a:path w="4387850" h="2964179">
                  <a:moveTo>
                    <a:pt x="1463547" y="1962404"/>
                  </a:moveTo>
                  <a:lnTo>
                    <a:pt x="1368297" y="1962404"/>
                  </a:lnTo>
                  <a:lnTo>
                    <a:pt x="1368297" y="1982978"/>
                  </a:lnTo>
                  <a:lnTo>
                    <a:pt x="1463547" y="1982978"/>
                  </a:lnTo>
                  <a:lnTo>
                    <a:pt x="1463547" y="1962404"/>
                  </a:lnTo>
                  <a:close/>
                </a:path>
                <a:path w="4387850" h="2964179">
                  <a:moveTo>
                    <a:pt x="1535048" y="1962404"/>
                  </a:moveTo>
                  <a:lnTo>
                    <a:pt x="1487423" y="1962404"/>
                  </a:lnTo>
                  <a:lnTo>
                    <a:pt x="1487423" y="1982978"/>
                  </a:lnTo>
                  <a:lnTo>
                    <a:pt x="1535048" y="1982978"/>
                  </a:lnTo>
                  <a:lnTo>
                    <a:pt x="1535048" y="1962404"/>
                  </a:lnTo>
                  <a:close/>
                </a:path>
                <a:path w="4387850" h="2964179">
                  <a:moveTo>
                    <a:pt x="1654047" y="1962404"/>
                  </a:moveTo>
                  <a:lnTo>
                    <a:pt x="1558797" y="1962404"/>
                  </a:lnTo>
                  <a:lnTo>
                    <a:pt x="1558797" y="1982978"/>
                  </a:lnTo>
                  <a:lnTo>
                    <a:pt x="1654047" y="1982978"/>
                  </a:lnTo>
                  <a:lnTo>
                    <a:pt x="1654047" y="1962404"/>
                  </a:lnTo>
                  <a:close/>
                </a:path>
                <a:path w="4387850" h="2964179">
                  <a:moveTo>
                    <a:pt x="1725548" y="1962404"/>
                  </a:moveTo>
                  <a:lnTo>
                    <a:pt x="1677923" y="1962404"/>
                  </a:lnTo>
                  <a:lnTo>
                    <a:pt x="1677923" y="1982978"/>
                  </a:lnTo>
                  <a:lnTo>
                    <a:pt x="1725548" y="1982978"/>
                  </a:lnTo>
                  <a:lnTo>
                    <a:pt x="1725548" y="1962404"/>
                  </a:lnTo>
                  <a:close/>
                </a:path>
                <a:path w="4387850" h="2964179">
                  <a:moveTo>
                    <a:pt x="1844547" y="1962404"/>
                  </a:moveTo>
                  <a:lnTo>
                    <a:pt x="1749297" y="1962404"/>
                  </a:lnTo>
                  <a:lnTo>
                    <a:pt x="1749297" y="1982978"/>
                  </a:lnTo>
                  <a:lnTo>
                    <a:pt x="1844547" y="1982978"/>
                  </a:lnTo>
                  <a:lnTo>
                    <a:pt x="1844547" y="1962404"/>
                  </a:lnTo>
                  <a:close/>
                </a:path>
                <a:path w="4387850" h="2964179">
                  <a:moveTo>
                    <a:pt x="1916048" y="1962404"/>
                  </a:moveTo>
                  <a:lnTo>
                    <a:pt x="1868423" y="1962404"/>
                  </a:lnTo>
                  <a:lnTo>
                    <a:pt x="1868423" y="1982978"/>
                  </a:lnTo>
                  <a:lnTo>
                    <a:pt x="1916048" y="1982978"/>
                  </a:lnTo>
                  <a:lnTo>
                    <a:pt x="1916048" y="1962404"/>
                  </a:lnTo>
                  <a:close/>
                </a:path>
                <a:path w="4387850" h="2964179">
                  <a:moveTo>
                    <a:pt x="2035047" y="1962404"/>
                  </a:moveTo>
                  <a:lnTo>
                    <a:pt x="1939797" y="1962404"/>
                  </a:lnTo>
                  <a:lnTo>
                    <a:pt x="1939797" y="1982978"/>
                  </a:lnTo>
                  <a:lnTo>
                    <a:pt x="2035047" y="1982978"/>
                  </a:lnTo>
                  <a:lnTo>
                    <a:pt x="2035047" y="1962404"/>
                  </a:lnTo>
                  <a:close/>
                </a:path>
                <a:path w="4387850" h="2964179">
                  <a:moveTo>
                    <a:pt x="2054097" y="1922653"/>
                  </a:moveTo>
                  <a:lnTo>
                    <a:pt x="2025522" y="1922653"/>
                  </a:lnTo>
                  <a:lnTo>
                    <a:pt x="2025522" y="1957578"/>
                  </a:lnTo>
                  <a:lnTo>
                    <a:pt x="2054097" y="1957578"/>
                  </a:lnTo>
                  <a:lnTo>
                    <a:pt x="2054097" y="1922653"/>
                  </a:lnTo>
                  <a:close/>
                </a:path>
                <a:path w="4387850" h="2964179">
                  <a:moveTo>
                    <a:pt x="2054097" y="1832229"/>
                  </a:moveTo>
                  <a:lnTo>
                    <a:pt x="2025522" y="1832229"/>
                  </a:lnTo>
                  <a:lnTo>
                    <a:pt x="2025522" y="1903603"/>
                  </a:lnTo>
                  <a:lnTo>
                    <a:pt x="2054097" y="1903603"/>
                  </a:lnTo>
                  <a:lnTo>
                    <a:pt x="2054097" y="1832229"/>
                  </a:lnTo>
                  <a:close/>
                </a:path>
                <a:path w="4387850" h="2964179">
                  <a:moveTo>
                    <a:pt x="2054097" y="1778127"/>
                  </a:moveTo>
                  <a:lnTo>
                    <a:pt x="2025522" y="1778127"/>
                  </a:lnTo>
                  <a:lnTo>
                    <a:pt x="2025522" y="1814703"/>
                  </a:lnTo>
                  <a:lnTo>
                    <a:pt x="2054097" y="1814703"/>
                  </a:lnTo>
                  <a:lnTo>
                    <a:pt x="2054097" y="1778127"/>
                  </a:lnTo>
                  <a:close/>
                </a:path>
                <a:path w="4387850" h="2964179">
                  <a:moveTo>
                    <a:pt x="2054097" y="1689227"/>
                  </a:moveTo>
                  <a:lnTo>
                    <a:pt x="2025522" y="1689227"/>
                  </a:lnTo>
                  <a:lnTo>
                    <a:pt x="2025522" y="1760728"/>
                  </a:lnTo>
                  <a:lnTo>
                    <a:pt x="2054097" y="1760728"/>
                  </a:lnTo>
                  <a:lnTo>
                    <a:pt x="2054097" y="1689227"/>
                  </a:lnTo>
                  <a:close/>
                </a:path>
                <a:path w="4387850" h="2964179">
                  <a:moveTo>
                    <a:pt x="2049398" y="1632077"/>
                  </a:moveTo>
                  <a:lnTo>
                    <a:pt x="2039873" y="1632077"/>
                  </a:lnTo>
                  <a:lnTo>
                    <a:pt x="2025522" y="1641602"/>
                  </a:lnTo>
                  <a:lnTo>
                    <a:pt x="2025522" y="1670177"/>
                  </a:lnTo>
                  <a:lnTo>
                    <a:pt x="2054097" y="1670177"/>
                  </a:lnTo>
                  <a:lnTo>
                    <a:pt x="2054097" y="1652778"/>
                  </a:lnTo>
                  <a:lnTo>
                    <a:pt x="2039873" y="1652778"/>
                  </a:lnTo>
                  <a:lnTo>
                    <a:pt x="2039873" y="1641602"/>
                  </a:lnTo>
                  <a:lnTo>
                    <a:pt x="2049398" y="1641602"/>
                  </a:lnTo>
                  <a:lnTo>
                    <a:pt x="2049398" y="1632077"/>
                  </a:lnTo>
                  <a:close/>
                </a:path>
                <a:path w="4387850" h="2964179">
                  <a:moveTo>
                    <a:pt x="2054097" y="1641602"/>
                  </a:moveTo>
                  <a:lnTo>
                    <a:pt x="2049398" y="1641602"/>
                  </a:lnTo>
                  <a:lnTo>
                    <a:pt x="2049398" y="1652778"/>
                  </a:lnTo>
                  <a:lnTo>
                    <a:pt x="2054097" y="1652778"/>
                  </a:lnTo>
                  <a:lnTo>
                    <a:pt x="2054097" y="1641602"/>
                  </a:lnTo>
                  <a:close/>
                </a:path>
                <a:path w="4387850" h="2964179">
                  <a:moveTo>
                    <a:pt x="2168397" y="1632077"/>
                  </a:moveTo>
                  <a:lnTo>
                    <a:pt x="2073147" y="1632077"/>
                  </a:lnTo>
                  <a:lnTo>
                    <a:pt x="2073147" y="1652778"/>
                  </a:lnTo>
                  <a:lnTo>
                    <a:pt x="2168397" y="1652778"/>
                  </a:lnTo>
                  <a:lnTo>
                    <a:pt x="2168397" y="1632077"/>
                  </a:lnTo>
                  <a:close/>
                </a:path>
                <a:path w="4387850" h="2964179">
                  <a:moveTo>
                    <a:pt x="2239772" y="1632077"/>
                  </a:moveTo>
                  <a:lnTo>
                    <a:pt x="2192147" y="1632077"/>
                  </a:lnTo>
                  <a:lnTo>
                    <a:pt x="2192147" y="1652778"/>
                  </a:lnTo>
                  <a:lnTo>
                    <a:pt x="2239772" y="1652778"/>
                  </a:lnTo>
                  <a:lnTo>
                    <a:pt x="2239772" y="1632077"/>
                  </a:lnTo>
                  <a:close/>
                </a:path>
                <a:path w="4387850" h="2964179">
                  <a:moveTo>
                    <a:pt x="2258822" y="1555877"/>
                  </a:moveTo>
                  <a:lnTo>
                    <a:pt x="2230247" y="1555877"/>
                  </a:lnTo>
                  <a:lnTo>
                    <a:pt x="2230247" y="1627378"/>
                  </a:lnTo>
                  <a:lnTo>
                    <a:pt x="2258822" y="1627378"/>
                  </a:lnTo>
                  <a:lnTo>
                    <a:pt x="2258822" y="1555877"/>
                  </a:lnTo>
                  <a:close/>
                </a:path>
                <a:path w="4387850" h="2964179">
                  <a:moveTo>
                    <a:pt x="2258822" y="1501902"/>
                  </a:moveTo>
                  <a:lnTo>
                    <a:pt x="2230247" y="1501902"/>
                  </a:lnTo>
                  <a:lnTo>
                    <a:pt x="2230247" y="1538478"/>
                  </a:lnTo>
                  <a:lnTo>
                    <a:pt x="2258822" y="1538478"/>
                  </a:lnTo>
                  <a:lnTo>
                    <a:pt x="2258822" y="1501902"/>
                  </a:lnTo>
                  <a:close/>
                </a:path>
                <a:path w="4387850" h="2964179">
                  <a:moveTo>
                    <a:pt x="2258822" y="1413002"/>
                  </a:moveTo>
                  <a:lnTo>
                    <a:pt x="2230247" y="1413002"/>
                  </a:lnTo>
                  <a:lnTo>
                    <a:pt x="2230247" y="1484503"/>
                  </a:lnTo>
                  <a:lnTo>
                    <a:pt x="2258822" y="1484503"/>
                  </a:lnTo>
                  <a:lnTo>
                    <a:pt x="2258822" y="1413002"/>
                  </a:lnTo>
                  <a:close/>
                </a:path>
                <a:path w="4387850" h="2964179">
                  <a:moveTo>
                    <a:pt x="2258822" y="1359027"/>
                  </a:moveTo>
                  <a:lnTo>
                    <a:pt x="2230247" y="1359027"/>
                  </a:lnTo>
                  <a:lnTo>
                    <a:pt x="2230247" y="1393952"/>
                  </a:lnTo>
                  <a:lnTo>
                    <a:pt x="2258822" y="1393952"/>
                  </a:lnTo>
                  <a:lnTo>
                    <a:pt x="2258822" y="1359027"/>
                  </a:lnTo>
                  <a:close/>
                </a:path>
                <a:path w="4387850" h="2964179">
                  <a:moveTo>
                    <a:pt x="2301747" y="1301877"/>
                  </a:moveTo>
                  <a:lnTo>
                    <a:pt x="2244597" y="1301877"/>
                  </a:lnTo>
                  <a:lnTo>
                    <a:pt x="2230247" y="1311402"/>
                  </a:lnTo>
                  <a:lnTo>
                    <a:pt x="2230247" y="1339977"/>
                  </a:lnTo>
                  <a:lnTo>
                    <a:pt x="2258822" y="1339977"/>
                  </a:lnTo>
                  <a:lnTo>
                    <a:pt x="2258822" y="1322578"/>
                  </a:lnTo>
                  <a:lnTo>
                    <a:pt x="2244597" y="1322578"/>
                  </a:lnTo>
                  <a:lnTo>
                    <a:pt x="2244597" y="1311402"/>
                  </a:lnTo>
                  <a:lnTo>
                    <a:pt x="2301747" y="1311402"/>
                  </a:lnTo>
                  <a:lnTo>
                    <a:pt x="2301747" y="1301877"/>
                  </a:lnTo>
                  <a:close/>
                </a:path>
                <a:path w="4387850" h="2964179">
                  <a:moveTo>
                    <a:pt x="2301747" y="1311402"/>
                  </a:moveTo>
                  <a:lnTo>
                    <a:pt x="2258822" y="1311402"/>
                  </a:lnTo>
                  <a:lnTo>
                    <a:pt x="2258822" y="1322578"/>
                  </a:lnTo>
                  <a:lnTo>
                    <a:pt x="2301747" y="1322578"/>
                  </a:lnTo>
                  <a:lnTo>
                    <a:pt x="2301747" y="1311402"/>
                  </a:lnTo>
                  <a:close/>
                </a:path>
                <a:path w="4387850" h="2964179">
                  <a:moveTo>
                    <a:pt x="2373122" y="1301877"/>
                  </a:moveTo>
                  <a:lnTo>
                    <a:pt x="2325497" y="1301877"/>
                  </a:lnTo>
                  <a:lnTo>
                    <a:pt x="2325497" y="1322578"/>
                  </a:lnTo>
                  <a:lnTo>
                    <a:pt x="2373122" y="1322578"/>
                  </a:lnTo>
                  <a:lnTo>
                    <a:pt x="2373122" y="1301877"/>
                  </a:lnTo>
                  <a:close/>
                </a:path>
                <a:path w="4387850" h="2964179">
                  <a:moveTo>
                    <a:pt x="2492247" y="1301877"/>
                  </a:moveTo>
                  <a:lnTo>
                    <a:pt x="2396997" y="1301877"/>
                  </a:lnTo>
                  <a:lnTo>
                    <a:pt x="2396997" y="1322578"/>
                  </a:lnTo>
                  <a:lnTo>
                    <a:pt x="2492247" y="1322578"/>
                  </a:lnTo>
                  <a:lnTo>
                    <a:pt x="2492247" y="1301877"/>
                  </a:lnTo>
                  <a:close/>
                </a:path>
                <a:path w="4387850" h="2964179">
                  <a:moveTo>
                    <a:pt x="2563622" y="1301877"/>
                  </a:moveTo>
                  <a:lnTo>
                    <a:pt x="2515997" y="1301877"/>
                  </a:lnTo>
                  <a:lnTo>
                    <a:pt x="2515997" y="1322578"/>
                  </a:lnTo>
                  <a:lnTo>
                    <a:pt x="2563622" y="1322578"/>
                  </a:lnTo>
                  <a:lnTo>
                    <a:pt x="2563622" y="1301877"/>
                  </a:lnTo>
                  <a:close/>
                </a:path>
                <a:path w="4387850" h="2964179">
                  <a:moveTo>
                    <a:pt x="2682747" y="1301877"/>
                  </a:moveTo>
                  <a:lnTo>
                    <a:pt x="2587497" y="1301877"/>
                  </a:lnTo>
                  <a:lnTo>
                    <a:pt x="2587497" y="1322578"/>
                  </a:lnTo>
                  <a:lnTo>
                    <a:pt x="2682747" y="1322578"/>
                  </a:lnTo>
                  <a:lnTo>
                    <a:pt x="2682747" y="1301877"/>
                  </a:lnTo>
                  <a:close/>
                </a:path>
                <a:path w="4387850" h="2964179">
                  <a:moveTo>
                    <a:pt x="2754122" y="1301877"/>
                  </a:moveTo>
                  <a:lnTo>
                    <a:pt x="2706497" y="1301877"/>
                  </a:lnTo>
                  <a:lnTo>
                    <a:pt x="2706497" y="1322578"/>
                  </a:lnTo>
                  <a:lnTo>
                    <a:pt x="2754122" y="1322578"/>
                  </a:lnTo>
                  <a:lnTo>
                    <a:pt x="2754122" y="1301877"/>
                  </a:lnTo>
                  <a:close/>
                </a:path>
                <a:path w="4387850" h="2964179">
                  <a:moveTo>
                    <a:pt x="2873247" y="1301877"/>
                  </a:moveTo>
                  <a:lnTo>
                    <a:pt x="2777997" y="1301877"/>
                  </a:lnTo>
                  <a:lnTo>
                    <a:pt x="2777997" y="1322578"/>
                  </a:lnTo>
                  <a:lnTo>
                    <a:pt x="2873247" y="1322578"/>
                  </a:lnTo>
                  <a:lnTo>
                    <a:pt x="2873247" y="1301877"/>
                  </a:lnTo>
                  <a:close/>
                </a:path>
                <a:path w="4387850" h="2964179">
                  <a:moveTo>
                    <a:pt x="2944622" y="1301877"/>
                  </a:moveTo>
                  <a:lnTo>
                    <a:pt x="2896997" y="1301877"/>
                  </a:lnTo>
                  <a:lnTo>
                    <a:pt x="2896997" y="1322578"/>
                  </a:lnTo>
                  <a:lnTo>
                    <a:pt x="2944622" y="1322578"/>
                  </a:lnTo>
                  <a:lnTo>
                    <a:pt x="2944622" y="1301877"/>
                  </a:lnTo>
                  <a:close/>
                </a:path>
                <a:path w="4387850" h="2964179">
                  <a:moveTo>
                    <a:pt x="3063747" y="1301877"/>
                  </a:moveTo>
                  <a:lnTo>
                    <a:pt x="2968497" y="1301877"/>
                  </a:lnTo>
                  <a:lnTo>
                    <a:pt x="2968497" y="1322578"/>
                  </a:lnTo>
                  <a:lnTo>
                    <a:pt x="3063747" y="1322578"/>
                  </a:lnTo>
                  <a:lnTo>
                    <a:pt x="3063747" y="1301877"/>
                  </a:lnTo>
                  <a:close/>
                </a:path>
                <a:path w="4387850" h="2964179">
                  <a:moveTo>
                    <a:pt x="3135122" y="1301877"/>
                  </a:moveTo>
                  <a:lnTo>
                    <a:pt x="3087497" y="1301877"/>
                  </a:lnTo>
                  <a:lnTo>
                    <a:pt x="3087497" y="1322578"/>
                  </a:lnTo>
                  <a:lnTo>
                    <a:pt x="3135122" y="1322578"/>
                  </a:lnTo>
                  <a:lnTo>
                    <a:pt x="3135122" y="1301877"/>
                  </a:lnTo>
                  <a:close/>
                </a:path>
                <a:path w="4387850" h="2964179">
                  <a:moveTo>
                    <a:pt x="3254248" y="1301877"/>
                  </a:moveTo>
                  <a:lnTo>
                    <a:pt x="3158997" y="1301877"/>
                  </a:lnTo>
                  <a:lnTo>
                    <a:pt x="3158997" y="1322578"/>
                  </a:lnTo>
                  <a:lnTo>
                    <a:pt x="3254248" y="1322578"/>
                  </a:lnTo>
                  <a:lnTo>
                    <a:pt x="3254248" y="1301877"/>
                  </a:lnTo>
                  <a:close/>
                </a:path>
                <a:path w="4387850" h="2964179">
                  <a:moveTo>
                    <a:pt x="3325622" y="1301877"/>
                  </a:moveTo>
                  <a:lnTo>
                    <a:pt x="3277997" y="1301877"/>
                  </a:lnTo>
                  <a:lnTo>
                    <a:pt x="3277997" y="1322578"/>
                  </a:lnTo>
                  <a:lnTo>
                    <a:pt x="3325622" y="1322578"/>
                  </a:lnTo>
                  <a:lnTo>
                    <a:pt x="3325622" y="1301877"/>
                  </a:lnTo>
                  <a:close/>
                </a:path>
                <a:path w="4387850" h="2964179">
                  <a:moveTo>
                    <a:pt x="3444621" y="1301877"/>
                  </a:moveTo>
                  <a:lnTo>
                    <a:pt x="3349371" y="1301877"/>
                  </a:lnTo>
                  <a:lnTo>
                    <a:pt x="3349371" y="1322578"/>
                  </a:lnTo>
                  <a:lnTo>
                    <a:pt x="3444621" y="1322578"/>
                  </a:lnTo>
                  <a:lnTo>
                    <a:pt x="3444621" y="1301877"/>
                  </a:lnTo>
                  <a:close/>
                </a:path>
                <a:path w="4387850" h="2964179">
                  <a:moveTo>
                    <a:pt x="3484372" y="1301877"/>
                  </a:moveTo>
                  <a:lnTo>
                    <a:pt x="3470021" y="1301877"/>
                  </a:lnTo>
                  <a:lnTo>
                    <a:pt x="3470021" y="1311402"/>
                  </a:lnTo>
                  <a:lnTo>
                    <a:pt x="3468497" y="1311402"/>
                  </a:lnTo>
                  <a:lnTo>
                    <a:pt x="3468497" y="1322578"/>
                  </a:lnTo>
                  <a:lnTo>
                    <a:pt x="3470021" y="1322578"/>
                  </a:lnTo>
                  <a:lnTo>
                    <a:pt x="3484372" y="1311402"/>
                  </a:lnTo>
                  <a:lnTo>
                    <a:pt x="3484372" y="1301877"/>
                  </a:lnTo>
                  <a:close/>
                </a:path>
                <a:path w="4387850" h="2964179">
                  <a:moveTo>
                    <a:pt x="3484372" y="1276477"/>
                  </a:moveTo>
                  <a:lnTo>
                    <a:pt x="3455797" y="1276477"/>
                  </a:lnTo>
                  <a:lnTo>
                    <a:pt x="3455797" y="1311402"/>
                  </a:lnTo>
                  <a:lnTo>
                    <a:pt x="3468497" y="1311402"/>
                  </a:lnTo>
                  <a:lnTo>
                    <a:pt x="3468497" y="1301877"/>
                  </a:lnTo>
                  <a:lnTo>
                    <a:pt x="3484372" y="1301877"/>
                  </a:lnTo>
                  <a:lnTo>
                    <a:pt x="3484372" y="1276477"/>
                  </a:lnTo>
                  <a:close/>
                </a:path>
                <a:path w="4387850" h="2964179">
                  <a:moveTo>
                    <a:pt x="3484372" y="1187577"/>
                  </a:moveTo>
                  <a:lnTo>
                    <a:pt x="3455797" y="1187577"/>
                  </a:lnTo>
                  <a:lnTo>
                    <a:pt x="3455797" y="1259078"/>
                  </a:lnTo>
                  <a:lnTo>
                    <a:pt x="3484372" y="1259078"/>
                  </a:lnTo>
                  <a:lnTo>
                    <a:pt x="3484372" y="1187577"/>
                  </a:lnTo>
                  <a:close/>
                </a:path>
                <a:path w="4387850" h="2964179">
                  <a:moveTo>
                    <a:pt x="3484372" y="1133602"/>
                  </a:moveTo>
                  <a:lnTo>
                    <a:pt x="3455797" y="1133602"/>
                  </a:lnTo>
                  <a:lnTo>
                    <a:pt x="3455797" y="1170051"/>
                  </a:lnTo>
                  <a:lnTo>
                    <a:pt x="3484372" y="1170051"/>
                  </a:lnTo>
                  <a:lnTo>
                    <a:pt x="3484372" y="1133602"/>
                  </a:lnTo>
                  <a:close/>
                </a:path>
                <a:path w="4387850" h="2964179">
                  <a:moveTo>
                    <a:pt x="3484372" y="1043051"/>
                  </a:moveTo>
                  <a:lnTo>
                    <a:pt x="3455797" y="1043051"/>
                  </a:lnTo>
                  <a:lnTo>
                    <a:pt x="3455797" y="1116076"/>
                  </a:lnTo>
                  <a:lnTo>
                    <a:pt x="3484372" y="1116076"/>
                  </a:lnTo>
                  <a:lnTo>
                    <a:pt x="3484372" y="1043051"/>
                  </a:lnTo>
                  <a:close/>
                </a:path>
                <a:path w="4387850" h="2964179">
                  <a:moveTo>
                    <a:pt x="3482721" y="990727"/>
                  </a:moveTo>
                  <a:lnTo>
                    <a:pt x="3455797" y="990727"/>
                  </a:lnTo>
                  <a:lnTo>
                    <a:pt x="3455797" y="1025652"/>
                  </a:lnTo>
                  <a:lnTo>
                    <a:pt x="3484372" y="1025652"/>
                  </a:lnTo>
                  <a:lnTo>
                    <a:pt x="3484372" y="992251"/>
                  </a:lnTo>
                  <a:lnTo>
                    <a:pt x="3482721" y="992251"/>
                  </a:lnTo>
                  <a:lnTo>
                    <a:pt x="3482721" y="990727"/>
                  </a:lnTo>
                  <a:close/>
                </a:path>
                <a:path w="4387850" h="2964179">
                  <a:moveTo>
                    <a:pt x="3577971" y="971677"/>
                  </a:moveTo>
                  <a:lnTo>
                    <a:pt x="3482721" y="971677"/>
                  </a:lnTo>
                  <a:lnTo>
                    <a:pt x="3482721" y="990727"/>
                  </a:lnTo>
                  <a:lnTo>
                    <a:pt x="3484372" y="990727"/>
                  </a:lnTo>
                  <a:lnTo>
                    <a:pt x="3484372" y="992251"/>
                  </a:lnTo>
                  <a:lnTo>
                    <a:pt x="3577971" y="992251"/>
                  </a:lnTo>
                  <a:lnTo>
                    <a:pt x="3577971" y="971677"/>
                  </a:lnTo>
                  <a:close/>
                </a:path>
                <a:path w="4387850" h="2964179">
                  <a:moveTo>
                    <a:pt x="3649472" y="971677"/>
                  </a:moveTo>
                  <a:lnTo>
                    <a:pt x="3601847" y="971677"/>
                  </a:lnTo>
                  <a:lnTo>
                    <a:pt x="3601847" y="992251"/>
                  </a:lnTo>
                  <a:lnTo>
                    <a:pt x="3649472" y="992251"/>
                  </a:lnTo>
                  <a:lnTo>
                    <a:pt x="3649472" y="971677"/>
                  </a:lnTo>
                  <a:close/>
                </a:path>
                <a:path w="4387850" h="2964179">
                  <a:moveTo>
                    <a:pt x="3768471" y="971677"/>
                  </a:moveTo>
                  <a:lnTo>
                    <a:pt x="3673221" y="971677"/>
                  </a:lnTo>
                  <a:lnTo>
                    <a:pt x="3673221" y="992251"/>
                  </a:lnTo>
                  <a:lnTo>
                    <a:pt x="3768471" y="992251"/>
                  </a:lnTo>
                  <a:lnTo>
                    <a:pt x="3768471" y="971677"/>
                  </a:lnTo>
                  <a:close/>
                </a:path>
                <a:path w="4387850" h="2964179">
                  <a:moveTo>
                    <a:pt x="3839972" y="971677"/>
                  </a:moveTo>
                  <a:lnTo>
                    <a:pt x="3792347" y="971677"/>
                  </a:lnTo>
                  <a:lnTo>
                    <a:pt x="3792347" y="992251"/>
                  </a:lnTo>
                  <a:lnTo>
                    <a:pt x="3839972" y="992251"/>
                  </a:lnTo>
                  <a:lnTo>
                    <a:pt x="3839972" y="971677"/>
                  </a:lnTo>
                  <a:close/>
                </a:path>
                <a:path w="4387850" h="2964179">
                  <a:moveTo>
                    <a:pt x="3893947" y="922401"/>
                  </a:moveTo>
                  <a:lnTo>
                    <a:pt x="3865372" y="922401"/>
                  </a:lnTo>
                  <a:lnTo>
                    <a:pt x="3865372" y="971677"/>
                  </a:lnTo>
                  <a:lnTo>
                    <a:pt x="3879596" y="971677"/>
                  </a:lnTo>
                  <a:lnTo>
                    <a:pt x="3879596" y="981202"/>
                  </a:lnTo>
                  <a:lnTo>
                    <a:pt x="3865372" y="981202"/>
                  </a:lnTo>
                  <a:lnTo>
                    <a:pt x="3865372" y="992251"/>
                  </a:lnTo>
                  <a:lnTo>
                    <a:pt x="3879596" y="992251"/>
                  </a:lnTo>
                  <a:lnTo>
                    <a:pt x="3893947" y="981202"/>
                  </a:lnTo>
                  <a:lnTo>
                    <a:pt x="3893947" y="922401"/>
                  </a:lnTo>
                  <a:close/>
                </a:path>
                <a:path w="4387850" h="2964179">
                  <a:moveTo>
                    <a:pt x="3893947" y="868426"/>
                  </a:moveTo>
                  <a:lnTo>
                    <a:pt x="3865372" y="868426"/>
                  </a:lnTo>
                  <a:lnTo>
                    <a:pt x="3865372" y="903351"/>
                  </a:lnTo>
                  <a:lnTo>
                    <a:pt x="3893947" y="903351"/>
                  </a:lnTo>
                  <a:lnTo>
                    <a:pt x="3893947" y="868426"/>
                  </a:lnTo>
                  <a:close/>
                </a:path>
                <a:path w="4387850" h="2964179">
                  <a:moveTo>
                    <a:pt x="3893947" y="778002"/>
                  </a:moveTo>
                  <a:lnTo>
                    <a:pt x="3865372" y="778002"/>
                  </a:lnTo>
                  <a:lnTo>
                    <a:pt x="3865372" y="849376"/>
                  </a:lnTo>
                  <a:lnTo>
                    <a:pt x="3893947" y="849376"/>
                  </a:lnTo>
                  <a:lnTo>
                    <a:pt x="3893947" y="778002"/>
                  </a:lnTo>
                  <a:close/>
                </a:path>
                <a:path w="4387850" h="2964179">
                  <a:moveTo>
                    <a:pt x="3893947" y="724027"/>
                  </a:moveTo>
                  <a:lnTo>
                    <a:pt x="3865372" y="724027"/>
                  </a:lnTo>
                  <a:lnTo>
                    <a:pt x="3865372" y="760476"/>
                  </a:lnTo>
                  <a:lnTo>
                    <a:pt x="3893947" y="760476"/>
                  </a:lnTo>
                  <a:lnTo>
                    <a:pt x="3893947" y="724027"/>
                  </a:lnTo>
                  <a:close/>
                </a:path>
                <a:path w="4387850" h="2964179">
                  <a:moveTo>
                    <a:pt x="3903472" y="641477"/>
                  </a:moveTo>
                  <a:lnTo>
                    <a:pt x="3879596" y="641477"/>
                  </a:lnTo>
                  <a:lnTo>
                    <a:pt x="3865372" y="651002"/>
                  </a:lnTo>
                  <a:lnTo>
                    <a:pt x="3865372" y="706501"/>
                  </a:lnTo>
                  <a:lnTo>
                    <a:pt x="3893947" y="706501"/>
                  </a:lnTo>
                  <a:lnTo>
                    <a:pt x="3893947" y="662051"/>
                  </a:lnTo>
                  <a:lnTo>
                    <a:pt x="3879596" y="662051"/>
                  </a:lnTo>
                  <a:lnTo>
                    <a:pt x="3879596" y="651002"/>
                  </a:lnTo>
                  <a:lnTo>
                    <a:pt x="3903472" y="651002"/>
                  </a:lnTo>
                  <a:lnTo>
                    <a:pt x="3903472" y="641477"/>
                  </a:lnTo>
                  <a:close/>
                </a:path>
                <a:path w="4387850" h="2964179">
                  <a:moveTo>
                    <a:pt x="3903472" y="651002"/>
                  </a:moveTo>
                  <a:lnTo>
                    <a:pt x="3893947" y="651002"/>
                  </a:lnTo>
                  <a:lnTo>
                    <a:pt x="3893947" y="662051"/>
                  </a:lnTo>
                  <a:lnTo>
                    <a:pt x="3903472" y="662051"/>
                  </a:lnTo>
                  <a:lnTo>
                    <a:pt x="3903472" y="651002"/>
                  </a:lnTo>
                  <a:close/>
                </a:path>
                <a:path w="4387850" h="2964179">
                  <a:moveTo>
                    <a:pt x="3955796" y="627126"/>
                  </a:moveTo>
                  <a:lnTo>
                    <a:pt x="3927221" y="627126"/>
                  </a:lnTo>
                  <a:lnTo>
                    <a:pt x="3927221" y="641477"/>
                  </a:lnTo>
                  <a:lnTo>
                    <a:pt x="3941572" y="641477"/>
                  </a:lnTo>
                  <a:lnTo>
                    <a:pt x="3941572" y="651002"/>
                  </a:lnTo>
                  <a:lnTo>
                    <a:pt x="3927221" y="651002"/>
                  </a:lnTo>
                  <a:lnTo>
                    <a:pt x="3927221" y="662051"/>
                  </a:lnTo>
                  <a:lnTo>
                    <a:pt x="3941572" y="662051"/>
                  </a:lnTo>
                  <a:lnTo>
                    <a:pt x="3955796" y="651002"/>
                  </a:lnTo>
                  <a:lnTo>
                    <a:pt x="3955796" y="627126"/>
                  </a:lnTo>
                  <a:close/>
                </a:path>
                <a:path w="4387850" h="2964179">
                  <a:moveTo>
                    <a:pt x="3955796" y="536575"/>
                  </a:moveTo>
                  <a:lnTo>
                    <a:pt x="3927221" y="536575"/>
                  </a:lnTo>
                  <a:lnTo>
                    <a:pt x="3927221" y="609727"/>
                  </a:lnTo>
                  <a:lnTo>
                    <a:pt x="3955796" y="609727"/>
                  </a:lnTo>
                  <a:lnTo>
                    <a:pt x="3955796" y="536575"/>
                  </a:lnTo>
                  <a:close/>
                </a:path>
                <a:path w="4387850" h="2964179">
                  <a:moveTo>
                    <a:pt x="3955796" y="482600"/>
                  </a:moveTo>
                  <a:lnTo>
                    <a:pt x="3927221" y="482600"/>
                  </a:lnTo>
                  <a:lnTo>
                    <a:pt x="3927221" y="519176"/>
                  </a:lnTo>
                  <a:lnTo>
                    <a:pt x="3955796" y="519176"/>
                  </a:lnTo>
                  <a:lnTo>
                    <a:pt x="3955796" y="482600"/>
                  </a:lnTo>
                  <a:close/>
                </a:path>
                <a:path w="4387850" h="2964179">
                  <a:moveTo>
                    <a:pt x="3955796" y="393700"/>
                  </a:moveTo>
                  <a:lnTo>
                    <a:pt x="3927221" y="393700"/>
                  </a:lnTo>
                  <a:lnTo>
                    <a:pt x="3927221" y="465201"/>
                  </a:lnTo>
                  <a:lnTo>
                    <a:pt x="3955796" y="465201"/>
                  </a:lnTo>
                  <a:lnTo>
                    <a:pt x="3955796" y="393700"/>
                  </a:lnTo>
                  <a:close/>
                </a:path>
                <a:path w="4387850" h="2964179">
                  <a:moveTo>
                    <a:pt x="3955796" y="339725"/>
                  </a:moveTo>
                  <a:lnTo>
                    <a:pt x="3927221" y="339725"/>
                  </a:lnTo>
                  <a:lnTo>
                    <a:pt x="3927221" y="376301"/>
                  </a:lnTo>
                  <a:lnTo>
                    <a:pt x="3955796" y="376301"/>
                  </a:lnTo>
                  <a:lnTo>
                    <a:pt x="3955796" y="339725"/>
                  </a:lnTo>
                  <a:close/>
                </a:path>
                <a:path w="4387850" h="2964179">
                  <a:moveTo>
                    <a:pt x="4036822" y="320675"/>
                  </a:moveTo>
                  <a:lnTo>
                    <a:pt x="3955796" y="320675"/>
                  </a:lnTo>
                  <a:lnTo>
                    <a:pt x="3955796" y="322326"/>
                  </a:lnTo>
                  <a:lnTo>
                    <a:pt x="3941572" y="322326"/>
                  </a:lnTo>
                  <a:lnTo>
                    <a:pt x="3941572" y="331851"/>
                  </a:lnTo>
                  <a:lnTo>
                    <a:pt x="4036822" y="331851"/>
                  </a:lnTo>
                  <a:lnTo>
                    <a:pt x="4036822" y="320675"/>
                  </a:lnTo>
                  <a:close/>
                </a:path>
                <a:path w="4387850" h="2964179">
                  <a:moveTo>
                    <a:pt x="4036822" y="311150"/>
                  </a:moveTo>
                  <a:lnTo>
                    <a:pt x="3941572" y="311150"/>
                  </a:lnTo>
                  <a:lnTo>
                    <a:pt x="3927221" y="320675"/>
                  </a:lnTo>
                  <a:lnTo>
                    <a:pt x="3927221" y="322326"/>
                  </a:lnTo>
                  <a:lnTo>
                    <a:pt x="3941572" y="322326"/>
                  </a:lnTo>
                  <a:lnTo>
                    <a:pt x="3941572" y="320675"/>
                  </a:lnTo>
                  <a:lnTo>
                    <a:pt x="4036822" y="320675"/>
                  </a:lnTo>
                  <a:lnTo>
                    <a:pt x="4036822" y="311150"/>
                  </a:lnTo>
                  <a:close/>
                </a:path>
                <a:path w="4387850" h="2964179">
                  <a:moveTo>
                    <a:pt x="4108196" y="311150"/>
                  </a:moveTo>
                  <a:lnTo>
                    <a:pt x="4060571" y="311150"/>
                  </a:lnTo>
                  <a:lnTo>
                    <a:pt x="4060571" y="331851"/>
                  </a:lnTo>
                  <a:lnTo>
                    <a:pt x="4108196" y="331851"/>
                  </a:lnTo>
                  <a:lnTo>
                    <a:pt x="4108196" y="311150"/>
                  </a:lnTo>
                  <a:close/>
                </a:path>
                <a:path w="4387850" h="2964179">
                  <a:moveTo>
                    <a:pt x="4227322" y="311150"/>
                  </a:moveTo>
                  <a:lnTo>
                    <a:pt x="4132072" y="311150"/>
                  </a:lnTo>
                  <a:lnTo>
                    <a:pt x="4132072" y="331851"/>
                  </a:lnTo>
                  <a:lnTo>
                    <a:pt x="4227322" y="331851"/>
                  </a:lnTo>
                  <a:lnTo>
                    <a:pt x="4227322" y="311150"/>
                  </a:lnTo>
                  <a:close/>
                </a:path>
                <a:path w="4387850" h="2964179">
                  <a:moveTo>
                    <a:pt x="4298696" y="311150"/>
                  </a:moveTo>
                  <a:lnTo>
                    <a:pt x="4251071" y="311150"/>
                  </a:lnTo>
                  <a:lnTo>
                    <a:pt x="4251071" y="331851"/>
                  </a:lnTo>
                  <a:lnTo>
                    <a:pt x="4298696" y="331851"/>
                  </a:lnTo>
                  <a:lnTo>
                    <a:pt x="4298696" y="311150"/>
                  </a:lnTo>
                  <a:close/>
                </a:path>
                <a:path w="4387850" h="2964179">
                  <a:moveTo>
                    <a:pt x="4359021" y="311150"/>
                  </a:moveTo>
                  <a:lnTo>
                    <a:pt x="4322572" y="311150"/>
                  </a:lnTo>
                  <a:lnTo>
                    <a:pt x="4322572" y="331851"/>
                  </a:lnTo>
                  <a:lnTo>
                    <a:pt x="4373372" y="331851"/>
                  </a:lnTo>
                  <a:lnTo>
                    <a:pt x="4387596" y="320675"/>
                  </a:lnTo>
                  <a:lnTo>
                    <a:pt x="4359021" y="320675"/>
                  </a:lnTo>
                  <a:lnTo>
                    <a:pt x="4359021" y="311150"/>
                  </a:lnTo>
                  <a:close/>
                </a:path>
                <a:path w="4387850" h="2964179">
                  <a:moveTo>
                    <a:pt x="4387596" y="287401"/>
                  </a:moveTo>
                  <a:lnTo>
                    <a:pt x="4359021" y="287401"/>
                  </a:lnTo>
                  <a:lnTo>
                    <a:pt x="4359021" y="311150"/>
                  </a:lnTo>
                  <a:lnTo>
                    <a:pt x="4373372" y="311150"/>
                  </a:lnTo>
                  <a:lnTo>
                    <a:pt x="4373372" y="320675"/>
                  </a:lnTo>
                  <a:lnTo>
                    <a:pt x="4387596" y="320675"/>
                  </a:lnTo>
                  <a:lnTo>
                    <a:pt x="4387596" y="287401"/>
                  </a:lnTo>
                  <a:close/>
                </a:path>
                <a:path w="4387850" h="2964179">
                  <a:moveTo>
                    <a:pt x="4387596" y="233426"/>
                  </a:moveTo>
                  <a:lnTo>
                    <a:pt x="4359021" y="233426"/>
                  </a:lnTo>
                  <a:lnTo>
                    <a:pt x="4359021" y="269875"/>
                  </a:lnTo>
                  <a:lnTo>
                    <a:pt x="4387596" y="269875"/>
                  </a:lnTo>
                  <a:lnTo>
                    <a:pt x="4387596" y="233426"/>
                  </a:lnTo>
                  <a:close/>
                </a:path>
                <a:path w="4387850" h="2964179">
                  <a:moveTo>
                    <a:pt x="4387596" y="144526"/>
                  </a:moveTo>
                  <a:lnTo>
                    <a:pt x="4359021" y="144526"/>
                  </a:lnTo>
                  <a:lnTo>
                    <a:pt x="4359021" y="215900"/>
                  </a:lnTo>
                  <a:lnTo>
                    <a:pt x="4387596" y="215900"/>
                  </a:lnTo>
                  <a:lnTo>
                    <a:pt x="4387596" y="144526"/>
                  </a:lnTo>
                  <a:close/>
                </a:path>
                <a:path w="4387850" h="2964179">
                  <a:moveTo>
                    <a:pt x="4387596" y="90551"/>
                  </a:moveTo>
                  <a:lnTo>
                    <a:pt x="4359021" y="90551"/>
                  </a:lnTo>
                  <a:lnTo>
                    <a:pt x="4359021" y="127000"/>
                  </a:lnTo>
                  <a:lnTo>
                    <a:pt x="4387596" y="127000"/>
                  </a:lnTo>
                  <a:lnTo>
                    <a:pt x="4387596" y="90551"/>
                  </a:lnTo>
                  <a:close/>
                </a:path>
                <a:path w="4387850" h="2964179">
                  <a:moveTo>
                    <a:pt x="4387596" y="0"/>
                  </a:moveTo>
                  <a:lnTo>
                    <a:pt x="4359021" y="0"/>
                  </a:lnTo>
                  <a:lnTo>
                    <a:pt x="4359021" y="73025"/>
                  </a:lnTo>
                  <a:lnTo>
                    <a:pt x="4387596" y="73025"/>
                  </a:lnTo>
                  <a:lnTo>
                    <a:pt x="4387596" y="0"/>
                  </a:lnTo>
                  <a:close/>
                </a:path>
                <a:path w="4387850" h="2964179">
                  <a:moveTo>
                    <a:pt x="28575" y="2891142"/>
                  </a:moveTo>
                  <a:lnTo>
                    <a:pt x="0" y="2891142"/>
                  </a:lnTo>
                  <a:lnTo>
                    <a:pt x="0" y="2964180"/>
                  </a:lnTo>
                  <a:lnTo>
                    <a:pt x="28575" y="2964180"/>
                  </a:lnTo>
                  <a:lnTo>
                    <a:pt x="28575" y="28911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94509" y="1107185"/>
              <a:ext cx="5751830" cy="2973705"/>
            </a:xfrm>
            <a:custGeom>
              <a:avLst/>
              <a:gdLst/>
              <a:ahLst/>
              <a:cxnLst/>
              <a:rect l="l" t="t" r="r" b="b"/>
              <a:pathLst>
                <a:path w="5751830" h="2973704">
                  <a:moveTo>
                    <a:pt x="0" y="2973324"/>
                  </a:moveTo>
                  <a:lnTo>
                    <a:pt x="0" y="2968561"/>
                  </a:lnTo>
                  <a:lnTo>
                    <a:pt x="1523" y="2968561"/>
                  </a:lnTo>
                  <a:lnTo>
                    <a:pt x="1523" y="2963799"/>
                  </a:lnTo>
                  <a:lnTo>
                    <a:pt x="1523" y="2960624"/>
                  </a:lnTo>
                  <a:lnTo>
                    <a:pt x="1523" y="2947924"/>
                  </a:lnTo>
                  <a:lnTo>
                    <a:pt x="4698" y="2947924"/>
                  </a:lnTo>
                  <a:lnTo>
                    <a:pt x="4698" y="2919349"/>
                  </a:lnTo>
                  <a:lnTo>
                    <a:pt x="6350" y="2919349"/>
                  </a:lnTo>
                  <a:lnTo>
                    <a:pt x="6350" y="2914586"/>
                  </a:lnTo>
                  <a:lnTo>
                    <a:pt x="7873" y="2914586"/>
                  </a:lnTo>
                  <a:lnTo>
                    <a:pt x="7873" y="2911411"/>
                  </a:lnTo>
                  <a:lnTo>
                    <a:pt x="9525" y="2911411"/>
                  </a:lnTo>
                  <a:lnTo>
                    <a:pt x="9525" y="2906649"/>
                  </a:lnTo>
                  <a:lnTo>
                    <a:pt x="9525" y="2906649"/>
                  </a:lnTo>
                  <a:lnTo>
                    <a:pt x="9525" y="2886011"/>
                  </a:lnTo>
                  <a:lnTo>
                    <a:pt x="11175" y="2886011"/>
                  </a:lnTo>
                  <a:lnTo>
                    <a:pt x="11175" y="2873311"/>
                  </a:lnTo>
                  <a:lnTo>
                    <a:pt x="12700" y="2873311"/>
                  </a:lnTo>
                  <a:lnTo>
                    <a:pt x="12700" y="2860611"/>
                  </a:lnTo>
                  <a:lnTo>
                    <a:pt x="14350" y="2860611"/>
                  </a:lnTo>
                  <a:lnTo>
                    <a:pt x="14350" y="2849499"/>
                  </a:lnTo>
                  <a:lnTo>
                    <a:pt x="15875" y="2849499"/>
                  </a:lnTo>
                  <a:lnTo>
                    <a:pt x="15875" y="2836799"/>
                  </a:lnTo>
                  <a:lnTo>
                    <a:pt x="17525" y="2836799"/>
                  </a:lnTo>
                  <a:lnTo>
                    <a:pt x="17525" y="2824099"/>
                  </a:lnTo>
                  <a:lnTo>
                    <a:pt x="19050" y="2824099"/>
                  </a:lnTo>
                  <a:lnTo>
                    <a:pt x="19050" y="2803461"/>
                  </a:lnTo>
                  <a:lnTo>
                    <a:pt x="20700" y="2803461"/>
                  </a:lnTo>
                  <a:lnTo>
                    <a:pt x="20700" y="2787586"/>
                  </a:lnTo>
                  <a:lnTo>
                    <a:pt x="22225" y="2787586"/>
                  </a:lnTo>
                  <a:lnTo>
                    <a:pt x="22225" y="2766949"/>
                  </a:lnTo>
                  <a:lnTo>
                    <a:pt x="23875" y="2766949"/>
                  </a:lnTo>
                  <a:lnTo>
                    <a:pt x="23875" y="2733675"/>
                  </a:lnTo>
                  <a:lnTo>
                    <a:pt x="25400" y="2733675"/>
                  </a:lnTo>
                  <a:lnTo>
                    <a:pt x="25400" y="2728849"/>
                  </a:lnTo>
                  <a:lnTo>
                    <a:pt x="25400" y="2725674"/>
                  </a:lnTo>
                  <a:lnTo>
                    <a:pt x="27050" y="2725674"/>
                  </a:lnTo>
                  <a:lnTo>
                    <a:pt x="27050" y="2712974"/>
                  </a:lnTo>
                  <a:lnTo>
                    <a:pt x="28575" y="2712974"/>
                  </a:lnTo>
                  <a:lnTo>
                    <a:pt x="28575" y="2700274"/>
                  </a:lnTo>
                  <a:lnTo>
                    <a:pt x="30225" y="2700274"/>
                  </a:lnTo>
                  <a:lnTo>
                    <a:pt x="30225" y="2695575"/>
                  </a:lnTo>
                  <a:lnTo>
                    <a:pt x="30225" y="2692400"/>
                  </a:lnTo>
                  <a:lnTo>
                    <a:pt x="31750" y="2692400"/>
                  </a:lnTo>
                  <a:lnTo>
                    <a:pt x="31750" y="2679700"/>
                  </a:lnTo>
                  <a:lnTo>
                    <a:pt x="33400" y="2679700"/>
                  </a:lnTo>
                  <a:lnTo>
                    <a:pt x="33400" y="2663825"/>
                  </a:lnTo>
                  <a:lnTo>
                    <a:pt x="34925" y="2663825"/>
                  </a:lnTo>
                  <a:lnTo>
                    <a:pt x="34925" y="2638425"/>
                  </a:lnTo>
                  <a:lnTo>
                    <a:pt x="38100" y="2638425"/>
                  </a:lnTo>
                  <a:lnTo>
                    <a:pt x="38100" y="2633599"/>
                  </a:lnTo>
                  <a:lnTo>
                    <a:pt x="39750" y="2633599"/>
                  </a:lnTo>
                  <a:lnTo>
                    <a:pt x="39750" y="2630424"/>
                  </a:lnTo>
                  <a:lnTo>
                    <a:pt x="39750" y="2625725"/>
                  </a:lnTo>
                  <a:lnTo>
                    <a:pt x="39750" y="2622550"/>
                  </a:lnTo>
                  <a:lnTo>
                    <a:pt x="41275" y="2622550"/>
                  </a:lnTo>
                  <a:lnTo>
                    <a:pt x="41275" y="2609850"/>
                  </a:lnTo>
                  <a:lnTo>
                    <a:pt x="42925" y="2609850"/>
                  </a:lnTo>
                  <a:lnTo>
                    <a:pt x="42925" y="2597150"/>
                  </a:lnTo>
                  <a:lnTo>
                    <a:pt x="44450" y="2597150"/>
                  </a:lnTo>
                  <a:lnTo>
                    <a:pt x="44450" y="2584450"/>
                  </a:lnTo>
                  <a:lnTo>
                    <a:pt x="46100" y="2584450"/>
                  </a:lnTo>
                  <a:lnTo>
                    <a:pt x="46100" y="2568575"/>
                  </a:lnTo>
                  <a:lnTo>
                    <a:pt x="47625" y="2568575"/>
                  </a:lnTo>
                  <a:lnTo>
                    <a:pt x="47625" y="2555875"/>
                  </a:lnTo>
                  <a:lnTo>
                    <a:pt x="49275" y="2555875"/>
                  </a:lnTo>
                  <a:lnTo>
                    <a:pt x="49275" y="2543175"/>
                  </a:lnTo>
                  <a:lnTo>
                    <a:pt x="50800" y="2543175"/>
                  </a:lnTo>
                  <a:lnTo>
                    <a:pt x="50800" y="2530475"/>
                  </a:lnTo>
                  <a:lnTo>
                    <a:pt x="52450" y="2530475"/>
                  </a:lnTo>
                  <a:lnTo>
                    <a:pt x="52450" y="2519299"/>
                  </a:lnTo>
                  <a:lnTo>
                    <a:pt x="53975" y="2519299"/>
                  </a:lnTo>
                  <a:lnTo>
                    <a:pt x="53975" y="2514600"/>
                  </a:lnTo>
                  <a:lnTo>
                    <a:pt x="53975" y="2509774"/>
                  </a:lnTo>
                  <a:lnTo>
                    <a:pt x="55625" y="2509774"/>
                  </a:lnTo>
                  <a:lnTo>
                    <a:pt x="55625" y="2486025"/>
                  </a:lnTo>
                  <a:lnTo>
                    <a:pt x="57150" y="2486025"/>
                  </a:lnTo>
                  <a:lnTo>
                    <a:pt x="57150" y="2481199"/>
                  </a:lnTo>
                  <a:lnTo>
                    <a:pt x="57150" y="2478024"/>
                  </a:lnTo>
                  <a:lnTo>
                    <a:pt x="58800" y="2478024"/>
                  </a:lnTo>
                  <a:lnTo>
                    <a:pt x="58800" y="2460625"/>
                  </a:lnTo>
                  <a:lnTo>
                    <a:pt x="60325" y="2460625"/>
                  </a:lnTo>
                  <a:lnTo>
                    <a:pt x="60325" y="2447925"/>
                  </a:lnTo>
                  <a:lnTo>
                    <a:pt x="61975" y="2447925"/>
                  </a:lnTo>
                  <a:lnTo>
                    <a:pt x="61975" y="2436749"/>
                  </a:lnTo>
                  <a:lnTo>
                    <a:pt x="63500" y="2436749"/>
                  </a:lnTo>
                  <a:lnTo>
                    <a:pt x="63500" y="2424049"/>
                  </a:lnTo>
                  <a:lnTo>
                    <a:pt x="66675" y="2424049"/>
                  </a:lnTo>
                  <a:lnTo>
                    <a:pt x="66675" y="2411349"/>
                  </a:lnTo>
                  <a:lnTo>
                    <a:pt x="68325" y="2411349"/>
                  </a:lnTo>
                  <a:lnTo>
                    <a:pt x="68325" y="2406650"/>
                  </a:lnTo>
                  <a:lnTo>
                    <a:pt x="69850" y="2406650"/>
                  </a:lnTo>
                  <a:lnTo>
                    <a:pt x="69850" y="2403475"/>
                  </a:lnTo>
                  <a:lnTo>
                    <a:pt x="69850" y="2398649"/>
                  </a:lnTo>
                  <a:lnTo>
                    <a:pt x="69850" y="2393950"/>
                  </a:lnTo>
                  <a:lnTo>
                    <a:pt x="71500" y="2393950"/>
                  </a:lnTo>
                  <a:lnTo>
                    <a:pt x="71500" y="2390775"/>
                  </a:lnTo>
                  <a:lnTo>
                    <a:pt x="71500" y="2385949"/>
                  </a:lnTo>
                  <a:lnTo>
                    <a:pt x="73025" y="2385949"/>
                  </a:lnTo>
                  <a:lnTo>
                    <a:pt x="73025" y="2373249"/>
                  </a:lnTo>
                  <a:lnTo>
                    <a:pt x="74675" y="2373249"/>
                  </a:lnTo>
                  <a:lnTo>
                    <a:pt x="74675" y="2370074"/>
                  </a:lnTo>
                  <a:lnTo>
                    <a:pt x="74675" y="2365375"/>
                  </a:lnTo>
                  <a:lnTo>
                    <a:pt x="76200" y="2365375"/>
                  </a:lnTo>
                  <a:lnTo>
                    <a:pt x="76200" y="2336800"/>
                  </a:lnTo>
                  <a:lnTo>
                    <a:pt x="77850" y="2336800"/>
                  </a:lnTo>
                  <a:lnTo>
                    <a:pt x="77850" y="2331974"/>
                  </a:lnTo>
                  <a:lnTo>
                    <a:pt x="79375" y="2331974"/>
                  </a:lnTo>
                  <a:lnTo>
                    <a:pt x="79375" y="2328799"/>
                  </a:lnTo>
                  <a:lnTo>
                    <a:pt x="79375" y="2324100"/>
                  </a:lnTo>
                  <a:lnTo>
                    <a:pt x="81025" y="2324100"/>
                  </a:lnTo>
                  <a:lnTo>
                    <a:pt x="81025" y="2311400"/>
                  </a:lnTo>
                  <a:lnTo>
                    <a:pt x="82550" y="2311400"/>
                  </a:lnTo>
                  <a:lnTo>
                    <a:pt x="82550" y="2295525"/>
                  </a:lnTo>
                  <a:lnTo>
                    <a:pt x="84200" y="2295525"/>
                  </a:lnTo>
                  <a:lnTo>
                    <a:pt x="84200" y="2282825"/>
                  </a:lnTo>
                  <a:lnTo>
                    <a:pt x="85725" y="2282825"/>
                  </a:lnTo>
                  <a:lnTo>
                    <a:pt x="85725" y="2270125"/>
                  </a:lnTo>
                  <a:lnTo>
                    <a:pt x="87375" y="2270125"/>
                  </a:lnTo>
                  <a:lnTo>
                    <a:pt x="87375" y="2266950"/>
                  </a:lnTo>
                  <a:lnTo>
                    <a:pt x="87375" y="2262124"/>
                  </a:lnTo>
                  <a:lnTo>
                    <a:pt x="88900" y="2262124"/>
                  </a:lnTo>
                  <a:lnTo>
                    <a:pt x="88900" y="2258949"/>
                  </a:lnTo>
                  <a:lnTo>
                    <a:pt x="88900" y="2254250"/>
                  </a:lnTo>
                  <a:lnTo>
                    <a:pt x="90550" y="2254250"/>
                  </a:lnTo>
                  <a:lnTo>
                    <a:pt x="90550" y="2249424"/>
                  </a:lnTo>
                  <a:lnTo>
                    <a:pt x="92075" y="2249424"/>
                  </a:lnTo>
                  <a:lnTo>
                    <a:pt x="92075" y="2246249"/>
                  </a:lnTo>
                  <a:lnTo>
                    <a:pt x="92075" y="2241550"/>
                  </a:lnTo>
                  <a:lnTo>
                    <a:pt x="92075" y="2238375"/>
                  </a:lnTo>
                  <a:lnTo>
                    <a:pt x="93725" y="2238375"/>
                  </a:lnTo>
                  <a:lnTo>
                    <a:pt x="93725" y="2233549"/>
                  </a:lnTo>
                  <a:lnTo>
                    <a:pt x="93725" y="2228850"/>
                  </a:lnTo>
                  <a:lnTo>
                    <a:pt x="95250" y="2228850"/>
                  </a:lnTo>
                  <a:lnTo>
                    <a:pt x="95250" y="2225675"/>
                  </a:lnTo>
                  <a:lnTo>
                    <a:pt x="95250" y="2220849"/>
                  </a:lnTo>
                  <a:lnTo>
                    <a:pt x="96900" y="2220849"/>
                  </a:lnTo>
                  <a:lnTo>
                    <a:pt x="96900" y="2217674"/>
                  </a:lnTo>
                  <a:lnTo>
                    <a:pt x="98425" y="2217674"/>
                  </a:lnTo>
                  <a:lnTo>
                    <a:pt x="98425" y="2212975"/>
                  </a:lnTo>
                  <a:lnTo>
                    <a:pt x="98425" y="2208149"/>
                  </a:lnTo>
                  <a:lnTo>
                    <a:pt x="100075" y="2208149"/>
                  </a:lnTo>
                  <a:lnTo>
                    <a:pt x="100075" y="2204974"/>
                  </a:lnTo>
                  <a:lnTo>
                    <a:pt x="100075" y="2200275"/>
                  </a:lnTo>
                  <a:lnTo>
                    <a:pt x="101600" y="2200275"/>
                  </a:lnTo>
                  <a:lnTo>
                    <a:pt x="101600" y="2179574"/>
                  </a:lnTo>
                  <a:lnTo>
                    <a:pt x="103250" y="2179574"/>
                  </a:lnTo>
                  <a:lnTo>
                    <a:pt x="103250" y="2166874"/>
                  </a:lnTo>
                  <a:lnTo>
                    <a:pt x="106425" y="2166874"/>
                  </a:lnTo>
                  <a:lnTo>
                    <a:pt x="106425" y="2163699"/>
                  </a:lnTo>
                  <a:lnTo>
                    <a:pt x="106425" y="2159000"/>
                  </a:lnTo>
                  <a:lnTo>
                    <a:pt x="114300" y="2159000"/>
                  </a:lnTo>
                  <a:lnTo>
                    <a:pt x="114300" y="2155825"/>
                  </a:lnTo>
                  <a:lnTo>
                    <a:pt x="117475" y="2155825"/>
                  </a:lnTo>
                  <a:lnTo>
                    <a:pt x="117475" y="2150999"/>
                  </a:lnTo>
                  <a:lnTo>
                    <a:pt x="119125" y="2150999"/>
                  </a:lnTo>
                  <a:lnTo>
                    <a:pt x="119125" y="2146300"/>
                  </a:lnTo>
                  <a:lnTo>
                    <a:pt x="119125" y="2143125"/>
                  </a:lnTo>
                  <a:lnTo>
                    <a:pt x="119125" y="2138299"/>
                  </a:lnTo>
                  <a:lnTo>
                    <a:pt x="120650" y="2138299"/>
                  </a:lnTo>
                  <a:lnTo>
                    <a:pt x="120650" y="2135124"/>
                  </a:lnTo>
                  <a:lnTo>
                    <a:pt x="120650" y="2130425"/>
                  </a:lnTo>
                  <a:lnTo>
                    <a:pt x="123825" y="2130425"/>
                  </a:lnTo>
                  <a:lnTo>
                    <a:pt x="123825" y="2125599"/>
                  </a:lnTo>
                  <a:lnTo>
                    <a:pt x="127000" y="2125599"/>
                  </a:lnTo>
                  <a:lnTo>
                    <a:pt x="127000" y="2122424"/>
                  </a:lnTo>
                  <a:lnTo>
                    <a:pt x="128650" y="2122424"/>
                  </a:lnTo>
                  <a:lnTo>
                    <a:pt x="128650" y="2117725"/>
                  </a:lnTo>
                  <a:lnTo>
                    <a:pt x="133350" y="2117725"/>
                  </a:lnTo>
                  <a:lnTo>
                    <a:pt x="133350" y="2101850"/>
                  </a:lnTo>
                  <a:lnTo>
                    <a:pt x="135000" y="2101850"/>
                  </a:lnTo>
                  <a:lnTo>
                    <a:pt x="135000" y="2097024"/>
                  </a:lnTo>
                  <a:lnTo>
                    <a:pt x="136525" y="2097024"/>
                  </a:lnTo>
                  <a:lnTo>
                    <a:pt x="136525" y="2093849"/>
                  </a:lnTo>
                  <a:lnTo>
                    <a:pt x="136525" y="2089150"/>
                  </a:lnTo>
                  <a:lnTo>
                    <a:pt x="138175" y="2089150"/>
                  </a:lnTo>
                  <a:lnTo>
                    <a:pt x="138175" y="2073275"/>
                  </a:lnTo>
                  <a:lnTo>
                    <a:pt x="139700" y="2073275"/>
                  </a:lnTo>
                  <a:lnTo>
                    <a:pt x="139700" y="2068449"/>
                  </a:lnTo>
                  <a:lnTo>
                    <a:pt x="141350" y="2068449"/>
                  </a:lnTo>
                  <a:lnTo>
                    <a:pt x="141350" y="2063750"/>
                  </a:lnTo>
                  <a:lnTo>
                    <a:pt x="141350" y="2060575"/>
                  </a:lnTo>
                  <a:lnTo>
                    <a:pt x="146050" y="2060575"/>
                  </a:lnTo>
                  <a:lnTo>
                    <a:pt x="146050" y="2055749"/>
                  </a:lnTo>
                  <a:lnTo>
                    <a:pt x="147700" y="2055749"/>
                  </a:lnTo>
                  <a:lnTo>
                    <a:pt x="147700" y="2052574"/>
                  </a:lnTo>
                  <a:lnTo>
                    <a:pt x="147700" y="2047875"/>
                  </a:lnTo>
                  <a:lnTo>
                    <a:pt x="147700" y="2043049"/>
                  </a:lnTo>
                  <a:lnTo>
                    <a:pt x="149225" y="2043049"/>
                  </a:lnTo>
                  <a:lnTo>
                    <a:pt x="149225" y="2039874"/>
                  </a:lnTo>
                  <a:lnTo>
                    <a:pt x="150875" y="2039874"/>
                  </a:lnTo>
                  <a:lnTo>
                    <a:pt x="150875" y="2035175"/>
                  </a:lnTo>
                  <a:lnTo>
                    <a:pt x="150875" y="2032000"/>
                  </a:lnTo>
                  <a:lnTo>
                    <a:pt x="152400" y="2032000"/>
                  </a:lnTo>
                  <a:lnTo>
                    <a:pt x="152400" y="2014474"/>
                  </a:lnTo>
                  <a:lnTo>
                    <a:pt x="155575" y="2014474"/>
                  </a:lnTo>
                  <a:lnTo>
                    <a:pt x="155575" y="2011299"/>
                  </a:lnTo>
                  <a:lnTo>
                    <a:pt x="157225" y="2011299"/>
                  </a:lnTo>
                  <a:lnTo>
                    <a:pt x="157225" y="2006600"/>
                  </a:lnTo>
                  <a:lnTo>
                    <a:pt x="158750" y="2006600"/>
                  </a:lnTo>
                  <a:lnTo>
                    <a:pt x="158750" y="2001774"/>
                  </a:lnTo>
                  <a:lnTo>
                    <a:pt x="158750" y="1998599"/>
                  </a:lnTo>
                  <a:lnTo>
                    <a:pt x="160400" y="1998599"/>
                  </a:lnTo>
                  <a:lnTo>
                    <a:pt x="160400" y="1993900"/>
                  </a:lnTo>
                  <a:lnTo>
                    <a:pt x="160400" y="1990725"/>
                  </a:lnTo>
                  <a:lnTo>
                    <a:pt x="163575" y="1990725"/>
                  </a:lnTo>
                  <a:lnTo>
                    <a:pt x="163575" y="1985899"/>
                  </a:lnTo>
                  <a:lnTo>
                    <a:pt x="165100" y="1985899"/>
                  </a:lnTo>
                  <a:lnTo>
                    <a:pt x="165100" y="1981200"/>
                  </a:lnTo>
                  <a:lnTo>
                    <a:pt x="166750" y="1981200"/>
                  </a:lnTo>
                  <a:lnTo>
                    <a:pt x="166750" y="1978025"/>
                  </a:lnTo>
                  <a:lnTo>
                    <a:pt x="168275" y="1978025"/>
                  </a:lnTo>
                  <a:lnTo>
                    <a:pt x="168275" y="1973199"/>
                  </a:lnTo>
                  <a:lnTo>
                    <a:pt x="169925" y="1973199"/>
                  </a:lnTo>
                  <a:lnTo>
                    <a:pt x="169925" y="1970024"/>
                  </a:lnTo>
                  <a:lnTo>
                    <a:pt x="169925" y="1965325"/>
                  </a:lnTo>
                  <a:lnTo>
                    <a:pt x="171450" y="1965325"/>
                  </a:lnTo>
                  <a:lnTo>
                    <a:pt x="171450" y="1939925"/>
                  </a:lnTo>
                  <a:lnTo>
                    <a:pt x="173100" y="1939925"/>
                  </a:lnTo>
                  <a:lnTo>
                    <a:pt x="173100" y="1928749"/>
                  </a:lnTo>
                  <a:lnTo>
                    <a:pt x="174625" y="1928749"/>
                  </a:lnTo>
                  <a:lnTo>
                    <a:pt x="174625" y="1924050"/>
                  </a:lnTo>
                  <a:lnTo>
                    <a:pt x="174625" y="1919224"/>
                  </a:lnTo>
                  <a:lnTo>
                    <a:pt x="176275" y="1919224"/>
                  </a:lnTo>
                  <a:lnTo>
                    <a:pt x="176275" y="1908175"/>
                  </a:lnTo>
                  <a:lnTo>
                    <a:pt x="177800" y="1908175"/>
                  </a:lnTo>
                  <a:lnTo>
                    <a:pt x="177800" y="1895475"/>
                  </a:lnTo>
                  <a:lnTo>
                    <a:pt x="179450" y="1895475"/>
                  </a:lnTo>
                  <a:lnTo>
                    <a:pt x="179450" y="1890649"/>
                  </a:lnTo>
                  <a:lnTo>
                    <a:pt x="180975" y="1890649"/>
                  </a:lnTo>
                  <a:lnTo>
                    <a:pt x="180975" y="1887474"/>
                  </a:lnTo>
                  <a:lnTo>
                    <a:pt x="180975" y="1882775"/>
                  </a:lnTo>
                  <a:lnTo>
                    <a:pt x="180975" y="1877949"/>
                  </a:lnTo>
                  <a:lnTo>
                    <a:pt x="180975" y="1874774"/>
                  </a:lnTo>
                  <a:lnTo>
                    <a:pt x="182625" y="1874774"/>
                  </a:lnTo>
                  <a:lnTo>
                    <a:pt x="182625" y="1870075"/>
                  </a:lnTo>
                  <a:lnTo>
                    <a:pt x="185800" y="1870075"/>
                  </a:lnTo>
                  <a:lnTo>
                    <a:pt x="185800" y="1866900"/>
                  </a:lnTo>
                  <a:lnTo>
                    <a:pt x="187325" y="1866900"/>
                  </a:lnTo>
                  <a:lnTo>
                    <a:pt x="187325" y="1862074"/>
                  </a:lnTo>
                  <a:lnTo>
                    <a:pt x="187325" y="1857375"/>
                  </a:lnTo>
                  <a:lnTo>
                    <a:pt x="187325" y="1854200"/>
                  </a:lnTo>
                  <a:lnTo>
                    <a:pt x="190500" y="1854200"/>
                  </a:lnTo>
                  <a:lnTo>
                    <a:pt x="190500" y="1849374"/>
                  </a:lnTo>
                  <a:lnTo>
                    <a:pt x="193675" y="1849374"/>
                  </a:lnTo>
                  <a:lnTo>
                    <a:pt x="193675" y="1846199"/>
                  </a:lnTo>
                  <a:lnTo>
                    <a:pt x="196850" y="1846199"/>
                  </a:lnTo>
                  <a:lnTo>
                    <a:pt x="196850" y="1841500"/>
                  </a:lnTo>
                  <a:lnTo>
                    <a:pt x="196850" y="1836674"/>
                  </a:lnTo>
                  <a:lnTo>
                    <a:pt x="196850" y="1833499"/>
                  </a:lnTo>
                  <a:lnTo>
                    <a:pt x="198500" y="1833499"/>
                  </a:lnTo>
                  <a:lnTo>
                    <a:pt x="198500" y="1820799"/>
                  </a:lnTo>
                  <a:lnTo>
                    <a:pt x="200025" y="1820799"/>
                  </a:lnTo>
                  <a:lnTo>
                    <a:pt x="200025" y="1816100"/>
                  </a:lnTo>
                  <a:lnTo>
                    <a:pt x="200025" y="1812925"/>
                  </a:lnTo>
                  <a:lnTo>
                    <a:pt x="203200" y="1812925"/>
                  </a:lnTo>
                  <a:lnTo>
                    <a:pt x="203200" y="1800225"/>
                  </a:lnTo>
                  <a:lnTo>
                    <a:pt x="204850" y="1800225"/>
                  </a:lnTo>
                  <a:lnTo>
                    <a:pt x="204850" y="1795399"/>
                  </a:lnTo>
                  <a:lnTo>
                    <a:pt x="204850" y="1792224"/>
                  </a:lnTo>
                  <a:lnTo>
                    <a:pt x="206375" y="1792224"/>
                  </a:lnTo>
                  <a:lnTo>
                    <a:pt x="206375" y="1787525"/>
                  </a:lnTo>
                  <a:lnTo>
                    <a:pt x="208025" y="1787525"/>
                  </a:lnTo>
                  <a:lnTo>
                    <a:pt x="208025" y="1784350"/>
                  </a:lnTo>
                  <a:lnTo>
                    <a:pt x="208025" y="1779524"/>
                  </a:lnTo>
                  <a:lnTo>
                    <a:pt x="208025" y="1774825"/>
                  </a:lnTo>
                  <a:lnTo>
                    <a:pt x="208025" y="1771650"/>
                  </a:lnTo>
                  <a:lnTo>
                    <a:pt x="209550" y="1771650"/>
                  </a:lnTo>
                  <a:lnTo>
                    <a:pt x="209550" y="1754124"/>
                  </a:lnTo>
                  <a:lnTo>
                    <a:pt x="211200" y="1754124"/>
                  </a:lnTo>
                  <a:lnTo>
                    <a:pt x="211200" y="1738249"/>
                  </a:lnTo>
                  <a:lnTo>
                    <a:pt x="212725" y="1738249"/>
                  </a:lnTo>
                  <a:lnTo>
                    <a:pt x="212725" y="1733550"/>
                  </a:lnTo>
                  <a:lnTo>
                    <a:pt x="215900" y="1733550"/>
                  </a:lnTo>
                  <a:lnTo>
                    <a:pt x="215900" y="1730375"/>
                  </a:lnTo>
                  <a:lnTo>
                    <a:pt x="217550" y="1730375"/>
                  </a:lnTo>
                  <a:lnTo>
                    <a:pt x="217550" y="1725549"/>
                  </a:lnTo>
                  <a:lnTo>
                    <a:pt x="219075" y="1725549"/>
                  </a:lnTo>
                  <a:lnTo>
                    <a:pt x="219075" y="1722374"/>
                  </a:lnTo>
                  <a:lnTo>
                    <a:pt x="219075" y="1717675"/>
                  </a:lnTo>
                  <a:lnTo>
                    <a:pt x="220725" y="1717675"/>
                  </a:lnTo>
                  <a:lnTo>
                    <a:pt x="220725" y="1712849"/>
                  </a:lnTo>
                  <a:lnTo>
                    <a:pt x="222250" y="1712849"/>
                  </a:lnTo>
                  <a:lnTo>
                    <a:pt x="222250" y="1709674"/>
                  </a:lnTo>
                  <a:lnTo>
                    <a:pt x="222250" y="1704975"/>
                  </a:lnTo>
                  <a:lnTo>
                    <a:pt x="222250" y="1701800"/>
                  </a:lnTo>
                  <a:lnTo>
                    <a:pt x="223900" y="1701800"/>
                  </a:lnTo>
                  <a:lnTo>
                    <a:pt x="223900" y="1696974"/>
                  </a:lnTo>
                  <a:lnTo>
                    <a:pt x="225425" y="1696974"/>
                  </a:lnTo>
                  <a:lnTo>
                    <a:pt x="225425" y="1692275"/>
                  </a:lnTo>
                  <a:lnTo>
                    <a:pt x="225425" y="1689100"/>
                  </a:lnTo>
                  <a:lnTo>
                    <a:pt x="227075" y="1689100"/>
                  </a:lnTo>
                  <a:lnTo>
                    <a:pt x="227075" y="1684274"/>
                  </a:lnTo>
                  <a:lnTo>
                    <a:pt x="228600" y="1684274"/>
                  </a:lnTo>
                  <a:lnTo>
                    <a:pt x="228600" y="1681099"/>
                  </a:lnTo>
                  <a:lnTo>
                    <a:pt x="228600" y="1676400"/>
                  </a:lnTo>
                  <a:lnTo>
                    <a:pt x="230250" y="1676400"/>
                  </a:lnTo>
                  <a:lnTo>
                    <a:pt x="230250" y="1671574"/>
                  </a:lnTo>
                  <a:lnTo>
                    <a:pt x="230250" y="1668399"/>
                  </a:lnTo>
                  <a:lnTo>
                    <a:pt x="233425" y="1668399"/>
                  </a:lnTo>
                  <a:lnTo>
                    <a:pt x="233425" y="1663700"/>
                  </a:lnTo>
                  <a:lnTo>
                    <a:pt x="233425" y="1660525"/>
                  </a:lnTo>
                  <a:lnTo>
                    <a:pt x="234950" y="1660525"/>
                  </a:lnTo>
                  <a:lnTo>
                    <a:pt x="234950" y="1655699"/>
                  </a:lnTo>
                  <a:lnTo>
                    <a:pt x="236600" y="1655699"/>
                  </a:lnTo>
                  <a:lnTo>
                    <a:pt x="236600" y="1651000"/>
                  </a:lnTo>
                  <a:lnTo>
                    <a:pt x="238125" y="1651000"/>
                  </a:lnTo>
                  <a:lnTo>
                    <a:pt x="238125" y="1647825"/>
                  </a:lnTo>
                  <a:lnTo>
                    <a:pt x="238125" y="1647825"/>
                  </a:lnTo>
                  <a:lnTo>
                    <a:pt x="238125" y="1635125"/>
                  </a:lnTo>
                  <a:lnTo>
                    <a:pt x="239775" y="1635125"/>
                  </a:lnTo>
                  <a:lnTo>
                    <a:pt x="239775" y="1614424"/>
                  </a:lnTo>
                  <a:lnTo>
                    <a:pt x="241300" y="1614424"/>
                  </a:lnTo>
                  <a:lnTo>
                    <a:pt x="241300" y="1609725"/>
                  </a:lnTo>
                  <a:lnTo>
                    <a:pt x="242950" y="1609725"/>
                  </a:lnTo>
                  <a:lnTo>
                    <a:pt x="242950" y="1606550"/>
                  </a:lnTo>
                  <a:lnTo>
                    <a:pt x="244475" y="1606550"/>
                  </a:lnTo>
                  <a:lnTo>
                    <a:pt x="244475" y="1601724"/>
                  </a:lnTo>
                  <a:lnTo>
                    <a:pt x="244475" y="1598549"/>
                  </a:lnTo>
                  <a:lnTo>
                    <a:pt x="246125" y="1598549"/>
                  </a:lnTo>
                  <a:lnTo>
                    <a:pt x="246125" y="1593850"/>
                  </a:lnTo>
                  <a:lnTo>
                    <a:pt x="246125" y="1589024"/>
                  </a:lnTo>
                  <a:lnTo>
                    <a:pt x="246125" y="1585849"/>
                  </a:lnTo>
                  <a:lnTo>
                    <a:pt x="247650" y="1585849"/>
                  </a:lnTo>
                  <a:lnTo>
                    <a:pt x="247650" y="1581150"/>
                  </a:lnTo>
                  <a:lnTo>
                    <a:pt x="247650" y="1577975"/>
                  </a:lnTo>
                  <a:lnTo>
                    <a:pt x="250825" y="1577975"/>
                  </a:lnTo>
                  <a:lnTo>
                    <a:pt x="250825" y="1573149"/>
                  </a:lnTo>
                  <a:lnTo>
                    <a:pt x="252475" y="1573149"/>
                  </a:lnTo>
                  <a:lnTo>
                    <a:pt x="252475" y="1568450"/>
                  </a:lnTo>
                  <a:lnTo>
                    <a:pt x="254000" y="1568450"/>
                  </a:lnTo>
                  <a:lnTo>
                    <a:pt x="254000" y="1565275"/>
                  </a:lnTo>
                  <a:lnTo>
                    <a:pt x="254000" y="1560449"/>
                  </a:lnTo>
                  <a:lnTo>
                    <a:pt x="255650" y="1560449"/>
                  </a:lnTo>
                  <a:lnTo>
                    <a:pt x="255650" y="1557274"/>
                  </a:lnTo>
                  <a:lnTo>
                    <a:pt x="255650" y="1552575"/>
                  </a:lnTo>
                  <a:lnTo>
                    <a:pt x="257175" y="1552575"/>
                  </a:lnTo>
                  <a:lnTo>
                    <a:pt x="257175" y="1547749"/>
                  </a:lnTo>
                  <a:lnTo>
                    <a:pt x="257175" y="1544574"/>
                  </a:lnTo>
                  <a:lnTo>
                    <a:pt x="258825" y="1544574"/>
                  </a:lnTo>
                  <a:lnTo>
                    <a:pt x="258825" y="1539875"/>
                  </a:lnTo>
                  <a:lnTo>
                    <a:pt x="260350" y="1539875"/>
                  </a:lnTo>
                  <a:lnTo>
                    <a:pt x="260350" y="1536700"/>
                  </a:lnTo>
                  <a:lnTo>
                    <a:pt x="260350" y="1531874"/>
                  </a:lnTo>
                  <a:lnTo>
                    <a:pt x="260350" y="1515999"/>
                  </a:lnTo>
                  <a:lnTo>
                    <a:pt x="262000" y="1515999"/>
                  </a:lnTo>
                  <a:lnTo>
                    <a:pt x="262000" y="1490599"/>
                  </a:lnTo>
                  <a:lnTo>
                    <a:pt x="263525" y="1490599"/>
                  </a:lnTo>
                  <a:lnTo>
                    <a:pt x="263525" y="1470025"/>
                  </a:lnTo>
                  <a:lnTo>
                    <a:pt x="265175" y="1470025"/>
                  </a:lnTo>
                  <a:lnTo>
                    <a:pt x="265175" y="1444625"/>
                  </a:lnTo>
                  <a:lnTo>
                    <a:pt x="266700" y="1444625"/>
                  </a:lnTo>
                  <a:lnTo>
                    <a:pt x="266700" y="1433449"/>
                  </a:lnTo>
                  <a:lnTo>
                    <a:pt x="268350" y="1433449"/>
                  </a:lnTo>
                  <a:lnTo>
                    <a:pt x="268350" y="1416050"/>
                  </a:lnTo>
                  <a:lnTo>
                    <a:pt x="269875" y="1416050"/>
                  </a:lnTo>
                  <a:lnTo>
                    <a:pt x="269875" y="1412875"/>
                  </a:lnTo>
                  <a:lnTo>
                    <a:pt x="269875" y="1408049"/>
                  </a:lnTo>
                  <a:lnTo>
                    <a:pt x="271525" y="1408049"/>
                  </a:lnTo>
                  <a:lnTo>
                    <a:pt x="271525" y="1387475"/>
                  </a:lnTo>
                  <a:lnTo>
                    <a:pt x="273050" y="1387475"/>
                  </a:lnTo>
                  <a:lnTo>
                    <a:pt x="273050" y="1382649"/>
                  </a:lnTo>
                  <a:lnTo>
                    <a:pt x="273050" y="1379474"/>
                  </a:lnTo>
                  <a:lnTo>
                    <a:pt x="274700" y="1379474"/>
                  </a:lnTo>
                  <a:lnTo>
                    <a:pt x="274700" y="1374775"/>
                  </a:lnTo>
                  <a:lnTo>
                    <a:pt x="276225" y="1374775"/>
                  </a:lnTo>
                  <a:lnTo>
                    <a:pt x="276225" y="1371600"/>
                  </a:lnTo>
                  <a:lnTo>
                    <a:pt x="276225" y="1366774"/>
                  </a:lnTo>
                  <a:lnTo>
                    <a:pt x="277875" y="1366774"/>
                  </a:lnTo>
                  <a:lnTo>
                    <a:pt x="277875" y="1350899"/>
                  </a:lnTo>
                  <a:lnTo>
                    <a:pt x="279400" y="1350899"/>
                  </a:lnTo>
                  <a:lnTo>
                    <a:pt x="279400" y="1346200"/>
                  </a:lnTo>
                  <a:lnTo>
                    <a:pt x="281050" y="1346200"/>
                  </a:lnTo>
                  <a:lnTo>
                    <a:pt x="281050" y="1341374"/>
                  </a:lnTo>
                  <a:lnTo>
                    <a:pt x="281050" y="1338199"/>
                  </a:lnTo>
                  <a:lnTo>
                    <a:pt x="282575" y="1338199"/>
                  </a:lnTo>
                  <a:lnTo>
                    <a:pt x="282575" y="1325499"/>
                  </a:lnTo>
                  <a:lnTo>
                    <a:pt x="287400" y="1325499"/>
                  </a:lnTo>
                  <a:lnTo>
                    <a:pt x="287400" y="1312799"/>
                  </a:lnTo>
                  <a:lnTo>
                    <a:pt x="288925" y="1312799"/>
                  </a:lnTo>
                  <a:lnTo>
                    <a:pt x="288925" y="1309624"/>
                  </a:lnTo>
                  <a:lnTo>
                    <a:pt x="288925" y="1304925"/>
                  </a:lnTo>
                  <a:lnTo>
                    <a:pt x="290575" y="1304925"/>
                  </a:lnTo>
                  <a:lnTo>
                    <a:pt x="290575" y="1300099"/>
                  </a:lnTo>
                  <a:lnTo>
                    <a:pt x="290575" y="1296924"/>
                  </a:lnTo>
                  <a:lnTo>
                    <a:pt x="292100" y="1296924"/>
                  </a:lnTo>
                  <a:lnTo>
                    <a:pt x="292100" y="1279525"/>
                  </a:lnTo>
                  <a:lnTo>
                    <a:pt x="293750" y="1279525"/>
                  </a:lnTo>
                  <a:lnTo>
                    <a:pt x="293750" y="1258824"/>
                  </a:lnTo>
                  <a:lnTo>
                    <a:pt x="295275" y="1258824"/>
                  </a:lnTo>
                  <a:lnTo>
                    <a:pt x="295275" y="1247775"/>
                  </a:lnTo>
                  <a:lnTo>
                    <a:pt x="296925" y="1247775"/>
                  </a:lnTo>
                  <a:lnTo>
                    <a:pt x="296925" y="1242949"/>
                  </a:lnTo>
                  <a:lnTo>
                    <a:pt x="296925" y="1238250"/>
                  </a:lnTo>
                  <a:lnTo>
                    <a:pt x="298450" y="1238250"/>
                  </a:lnTo>
                  <a:lnTo>
                    <a:pt x="298450" y="1235075"/>
                  </a:lnTo>
                  <a:lnTo>
                    <a:pt x="300100" y="1235075"/>
                  </a:lnTo>
                  <a:lnTo>
                    <a:pt x="300100" y="1230249"/>
                  </a:lnTo>
                  <a:lnTo>
                    <a:pt x="301625" y="1230249"/>
                  </a:lnTo>
                  <a:lnTo>
                    <a:pt x="301625" y="1227074"/>
                  </a:lnTo>
                  <a:lnTo>
                    <a:pt x="301625" y="1227074"/>
                  </a:lnTo>
                  <a:lnTo>
                    <a:pt x="301625" y="1214374"/>
                  </a:lnTo>
                  <a:lnTo>
                    <a:pt x="303275" y="1214374"/>
                  </a:lnTo>
                  <a:lnTo>
                    <a:pt x="303275" y="1209675"/>
                  </a:lnTo>
                  <a:lnTo>
                    <a:pt x="304800" y="1209675"/>
                  </a:lnTo>
                  <a:lnTo>
                    <a:pt x="304800" y="1206500"/>
                  </a:lnTo>
                  <a:lnTo>
                    <a:pt x="304800" y="1201674"/>
                  </a:lnTo>
                  <a:lnTo>
                    <a:pt x="307975" y="1201674"/>
                  </a:lnTo>
                  <a:lnTo>
                    <a:pt x="307975" y="1196975"/>
                  </a:lnTo>
                  <a:lnTo>
                    <a:pt x="309625" y="1196975"/>
                  </a:lnTo>
                  <a:lnTo>
                    <a:pt x="309625" y="1193800"/>
                  </a:lnTo>
                  <a:lnTo>
                    <a:pt x="309625" y="1188974"/>
                  </a:lnTo>
                  <a:lnTo>
                    <a:pt x="311150" y="1188974"/>
                  </a:lnTo>
                  <a:lnTo>
                    <a:pt x="311150" y="1185799"/>
                  </a:lnTo>
                  <a:lnTo>
                    <a:pt x="311150" y="1181100"/>
                  </a:lnTo>
                  <a:lnTo>
                    <a:pt x="312800" y="1181100"/>
                  </a:lnTo>
                  <a:lnTo>
                    <a:pt x="312800" y="1168400"/>
                  </a:lnTo>
                  <a:lnTo>
                    <a:pt x="314325" y="1168400"/>
                  </a:lnTo>
                  <a:lnTo>
                    <a:pt x="314325" y="1165225"/>
                  </a:lnTo>
                  <a:lnTo>
                    <a:pt x="314325" y="1160399"/>
                  </a:lnTo>
                  <a:lnTo>
                    <a:pt x="315975" y="1160399"/>
                  </a:lnTo>
                  <a:lnTo>
                    <a:pt x="315975" y="1155700"/>
                  </a:lnTo>
                  <a:lnTo>
                    <a:pt x="315975" y="1152525"/>
                  </a:lnTo>
                  <a:lnTo>
                    <a:pt x="317500" y="1152525"/>
                  </a:lnTo>
                  <a:lnTo>
                    <a:pt x="317500" y="1147699"/>
                  </a:lnTo>
                  <a:lnTo>
                    <a:pt x="320675" y="1147699"/>
                  </a:lnTo>
                  <a:lnTo>
                    <a:pt x="320675" y="1144524"/>
                  </a:lnTo>
                  <a:lnTo>
                    <a:pt x="322325" y="1144524"/>
                  </a:lnTo>
                  <a:lnTo>
                    <a:pt x="322325" y="1139825"/>
                  </a:lnTo>
                  <a:lnTo>
                    <a:pt x="322325" y="1139825"/>
                  </a:lnTo>
                  <a:lnTo>
                    <a:pt x="322325" y="1127125"/>
                  </a:lnTo>
                  <a:lnTo>
                    <a:pt x="323850" y="1127125"/>
                  </a:lnTo>
                  <a:lnTo>
                    <a:pt x="323850" y="1123950"/>
                  </a:lnTo>
                  <a:lnTo>
                    <a:pt x="325500" y="1123950"/>
                  </a:lnTo>
                  <a:lnTo>
                    <a:pt x="325500" y="1119124"/>
                  </a:lnTo>
                  <a:lnTo>
                    <a:pt x="325500" y="1114425"/>
                  </a:lnTo>
                  <a:lnTo>
                    <a:pt x="325500" y="1111250"/>
                  </a:lnTo>
                  <a:lnTo>
                    <a:pt x="325500" y="1106424"/>
                  </a:lnTo>
                  <a:lnTo>
                    <a:pt x="327025" y="1106424"/>
                  </a:lnTo>
                  <a:lnTo>
                    <a:pt x="327025" y="1103249"/>
                  </a:lnTo>
                  <a:lnTo>
                    <a:pt x="328675" y="1103249"/>
                  </a:lnTo>
                  <a:lnTo>
                    <a:pt x="328675" y="1098550"/>
                  </a:lnTo>
                  <a:lnTo>
                    <a:pt x="328675" y="1093724"/>
                  </a:lnTo>
                  <a:lnTo>
                    <a:pt x="328675" y="1090549"/>
                  </a:lnTo>
                  <a:lnTo>
                    <a:pt x="330200" y="1090549"/>
                  </a:lnTo>
                  <a:lnTo>
                    <a:pt x="330200" y="1077849"/>
                  </a:lnTo>
                  <a:lnTo>
                    <a:pt x="335025" y="1077849"/>
                  </a:lnTo>
                  <a:lnTo>
                    <a:pt x="335025" y="1073150"/>
                  </a:lnTo>
                  <a:lnTo>
                    <a:pt x="335025" y="1069975"/>
                  </a:lnTo>
                  <a:lnTo>
                    <a:pt x="336550" y="1069975"/>
                  </a:lnTo>
                  <a:lnTo>
                    <a:pt x="336550" y="1065149"/>
                  </a:lnTo>
                  <a:lnTo>
                    <a:pt x="336550" y="1061974"/>
                  </a:lnTo>
                  <a:lnTo>
                    <a:pt x="338200" y="1061974"/>
                  </a:lnTo>
                  <a:lnTo>
                    <a:pt x="338200" y="1041400"/>
                  </a:lnTo>
                  <a:lnTo>
                    <a:pt x="339725" y="1041400"/>
                  </a:lnTo>
                  <a:lnTo>
                    <a:pt x="339725" y="1036574"/>
                  </a:lnTo>
                  <a:lnTo>
                    <a:pt x="339725" y="1031875"/>
                  </a:lnTo>
                  <a:lnTo>
                    <a:pt x="341375" y="1031875"/>
                  </a:lnTo>
                  <a:lnTo>
                    <a:pt x="341375" y="1028700"/>
                  </a:lnTo>
                  <a:lnTo>
                    <a:pt x="341375" y="1023874"/>
                  </a:lnTo>
                  <a:lnTo>
                    <a:pt x="344550" y="1023874"/>
                  </a:lnTo>
                  <a:lnTo>
                    <a:pt x="344550" y="1020699"/>
                  </a:lnTo>
                  <a:lnTo>
                    <a:pt x="344550" y="1016000"/>
                  </a:lnTo>
                  <a:lnTo>
                    <a:pt x="346075" y="1016000"/>
                  </a:lnTo>
                  <a:lnTo>
                    <a:pt x="346075" y="1011174"/>
                  </a:lnTo>
                  <a:lnTo>
                    <a:pt x="347725" y="1011174"/>
                  </a:lnTo>
                  <a:lnTo>
                    <a:pt x="347725" y="1007999"/>
                  </a:lnTo>
                  <a:lnTo>
                    <a:pt x="349250" y="1007999"/>
                  </a:lnTo>
                  <a:lnTo>
                    <a:pt x="349250" y="1003300"/>
                  </a:lnTo>
                  <a:lnTo>
                    <a:pt x="350900" y="1003300"/>
                  </a:lnTo>
                  <a:lnTo>
                    <a:pt x="350900" y="1000125"/>
                  </a:lnTo>
                  <a:lnTo>
                    <a:pt x="354075" y="1000125"/>
                  </a:lnTo>
                  <a:lnTo>
                    <a:pt x="354075" y="995299"/>
                  </a:lnTo>
                  <a:lnTo>
                    <a:pt x="354075" y="990600"/>
                  </a:lnTo>
                  <a:lnTo>
                    <a:pt x="355600" y="990600"/>
                  </a:lnTo>
                  <a:lnTo>
                    <a:pt x="355600" y="987425"/>
                  </a:lnTo>
                  <a:lnTo>
                    <a:pt x="357250" y="987425"/>
                  </a:lnTo>
                  <a:lnTo>
                    <a:pt x="357250" y="982599"/>
                  </a:lnTo>
                  <a:lnTo>
                    <a:pt x="357250" y="979424"/>
                  </a:lnTo>
                  <a:lnTo>
                    <a:pt x="358775" y="979424"/>
                  </a:lnTo>
                  <a:lnTo>
                    <a:pt x="358775" y="966724"/>
                  </a:lnTo>
                  <a:lnTo>
                    <a:pt x="360425" y="966724"/>
                  </a:lnTo>
                  <a:lnTo>
                    <a:pt x="360425" y="962025"/>
                  </a:lnTo>
                  <a:lnTo>
                    <a:pt x="361950" y="962025"/>
                  </a:lnTo>
                  <a:lnTo>
                    <a:pt x="361950" y="958850"/>
                  </a:lnTo>
                  <a:lnTo>
                    <a:pt x="361950" y="954024"/>
                  </a:lnTo>
                  <a:lnTo>
                    <a:pt x="361950" y="949325"/>
                  </a:lnTo>
                  <a:lnTo>
                    <a:pt x="361950" y="946150"/>
                  </a:lnTo>
                  <a:lnTo>
                    <a:pt x="363600" y="946150"/>
                  </a:lnTo>
                  <a:lnTo>
                    <a:pt x="363600" y="933450"/>
                  </a:lnTo>
                  <a:lnTo>
                    <a:pt x="365125" y="933450"/>
                  </a:lnTo>
                  <a:lnTo>
                    <a:pt x="365125" y="928624"/>
                  </a:lnTo>
                  <a:lnTo>
                    <a:pt x="366775" y="928624"/>
                  </a:lnTo>
                  <a:lnTo>
                    <a:pt x="366775" y="925449"/>
                  </a:lnTo>
                  <a:lnTo>
                    <a:pt x="366775" y="920750"/>
                  </a:lnTo>
                  <a:lnTo>
                    <a:pt x="366775" y="917575"/>
                  </a:lnTo>
                  <a:lnTo>
                    <a:pt x="368300" y="917575"/>
                  </a:lnTo>
                  <a:lnTo>
                    <a:pt x="368300" y="912749"/>
                  </a:lnTo>
                  <a:lnTo>
                    <a:pt x="368300" y="908050"/>
                  </a:lnTo>
                  <a:lnTo>
                    <a:pt x="371475" y="908050"/>
                  </a:lnTo>
                  <a:lnTo>
                    <a:pt x="371475" y="904875"/>
                  </a:lnTo>
                  <a:lnTo>
                    <a:pt x="371475" y="900049"/>
                  </a:lnTo>
                  <a:lnTo>
                    <a:pt x="373125" y="900049"/>
                  </a:lnTo>
                  <a:lnTo>
                    <a:pt x="373125" y="896874"/>
                  </a:lnTo>
                  <a:lnTo>
                    <a:pt x="376300" y="896874"/>
                  </a:lnTo>
                  <a:lnTo>
                    <a:pt x="376300" y="892175"/>
                  </a:lnTo>
                  <a:lnTo>
                    <a:pt x="377825" y="892175"/>
                  </a:lnTo>
                  <a:lnTo>
                    <a:pt x="377825" y="887349"/>
                  </a:lnTo>
                  <a:lnTo>
                    <a:pt x="377825" y="884174"/>
                  </a:lnTo>
                  <a:lnTo>
                    <a:pt x="379475" y="884174"/>
                  </a:lnTo>
                  <a:lnTo>
                    <a:pt x="379475" y="879475"/>
                  </a:lnTo>
                  <a:lnTo>
                    <a:pt x="379475" y="876300"/>
                  </a:lnTo>
                  <a:lnTo>
                    <a:pt x="381000" y="876300"/>
                  </a:lnTo>
                  <a:lnTo>
                    <a:pt x="381000" y="871474"/>
                  </a:lnTo>
                  <a:lnTo>
                    <a:pt x="382650" y="871474"/>
                  </a:lnTo>
                  <a:lnTo>
                    <a:pt x="382650" y="866775"/>
                  </a:lnTo>
                  <a:lnTo>
                    <a:pt x="382650" y="863600"/>
                  </a:lnTo>
                  <a:lnTo>
                    <a:pt x="385825" y="863600"/>
                  </a:lnTo>
                  <a:lnTo>
                    <a:pt x="385825" y="846074"/>
                  </a:lnTo>
                  <a:lnTo>
                    <a:pt x="387350" y="846074"/>
                  </a:lnTo>
                  <a:lnTo>
                    <a:pt x="387350" y="842899"/>
                  </a:lnTo>
                  <a:lnTo>
                    <a:pt x="387350" y="838200"/>
                  </a:lnTo>
                  <a:lnTo>
                    <a:pt x="389000" y="838200"/>
                  </a:lnTo>
                  <a:lnTo>
                    <a:pt x="389000" y="835025"/>
                  </a:lnTo>
                  <a:lnTo>
                    <a:pt x="392175" y="835025"/>
                  </a:lnTo>
                  <a:lnTo>
                    <a:pt x="392175" y="830199"/>
                  </a:lnTo>
                  <a:lnTo>
                    <a:pt x="393700" y="830199"/>
                  </a:lnTo>
                  <a:lnTo>
                    <a:pt x="393700" y="825500"/>
                  </a:lnTo>
                  <a:lnTo>
                    <a:pt x="393700" y="822325"/>
                  </a:lnTo>
                  <a:lnTo>
                    <a:pt x="395350" y="822325"/>
                  </a:lnTo>
                  <a:lnTo>
                    <a:pt x="395350" y="817499"/>
                  </a:lnTo>
                  <a:lnTo>
                    <a:pt x="395350" y="814324"/>
                  </a:lnTo>
                  <a:lnTo>
                    <a:pt x="395350" y="809625"/>
                  </a:lnTo>
                  <a:lnTo>
                    <a:pt x="396875" y="809625"/>
                  </a:lnTo>
                  <a:lnTo>
                    <a:pt x="396875" y="804799"/>
                  </a:lnTo>
                  <a:lnTo>
                    <a:pt x="398525" y="804799"/>
                  </a:lnTo>
                  <a:lnTo>
                    <a:pt x="398525" y="801624"/>
                  </a:lnTo>
                  <a:lnTo>
                    <a:pt x="398525" y="796925"/>
                  </a:lnTo>
                  <a:lnTo>
                    <a:pt x="400050" y="796925"/>
                  </a:lnTo>
                  <a:lnTo>
                    <a:pt x="400050" y="793750"/>
                  </a:lnTo>
                  <a:lnTo>
                    <a:pt x="401700" y="793750"/>
                  </a:lnTo>
                  <a:lnTo>
                    <a:pt x="401700" y="788924"/>
                  </a:lnTo>
                  <a:lnTo>
                    <a:pt x="401700" y="784225"/>
                  </a:lnTo>
                  <a:lnTo>
                    <a:pt x="403225" y="784225"/>
                  </a:lnTo>
                  <a:lnTo>
                    <a:pt x="403225" y="781050"/>
                  </a:lnTo>
                  <a:lnTo>
                    <a:pt x="403225" y="776224"/>
                  </a:lnTo>
                  <a:lnTo>
                    <a:pt x="404875" y="776224"/>
                  </a:lnTo>
                  <a:lnTo>
                    <a:pt x="404875" y="773049"/>
                  </a:lnTo>
                  <a:lnTo>
                    <a:pt x="409575" y="773049"/>
                  </a:lnTo>
                  <a:lnTo>
                    <a:pt x="409575" y="768350"/>
                  </a:lnTo>
                  <a:lnTo>
                    <a:pt x="411225" y="768350"/>
                  </a:lnTo>
                  <a:lnTo>
                    <a:pt x="411225" y="763524"/>
                  </a:lnTo>
                  <a:lnTo>
                    <a:pt x="411225" y="760349"/>
                  </a:lnTo>
                  <a:lnTo>
                    <a:pt x="412750" y="760349"/>
                  </a:lnTo>
                  <a:lnTo>
                    <a:pt x="412750" y="755650"/>
                  </a:lnTo>
                  <a:lnTo>
                    <a:pt x="414400" y="755650"/>
                  </a:lnTo>
                  <a:lnTo>
                    <a:pt x="414400" y="752475"/>
                  </a:lnTo>
                  <a:lnTo>
                    <a:pt x="415925" y="752475"/>
                  </a:lnTo>
                  <a:lnTo>
                    <a:pt x="415925" y="747649"/>
                  </a:lnTo>
                  <a:lnTo>
                    <a:pt x="417575" y="747649"/>
                  </a:lnTo>
                  <a:lnTo>
                    <a:pt x="417575" y="742950"/>
                  </a:lnTo>
                  <a:lnTo>
                    <a:pt x="417575" y="739775"/>
                  </a:lnTo>
                  <a:lnTo>
                    <a:pt x="417575" y="734949"/>
                  </a:lnTo>
                  <a:lnTo>
                    <a:pt x="419100" y="734949"/>
                  </a:lnTo>
                  <a:lnTo>
                    <a:pt x="419100" y="730250"/>
                  </a:lnTo>
                  <a:lnTo>
                    <a:pt x="419100" y="727075"/>
                  </a:lnTo>
                  <a:lnTo>
                    <a:pt x="420750" y="727075"/>
                  </a:lnTo>
                  <a:lnTo>
                    <a:pt x="420750" y="722249"/>
                  </a:lnTo>
                  <a:lnTo>
                    <a:pt x="422275" y="722249"/>
                  </a:lnTo>
                  <a:lnTo>
                    <a:pt x="422275" y="719074"/>
                  </a:lnTo>
                  <a:lnTo>
                    <a:pt x="423925" y="719074"/>
                  </a:lnTo>
                  <a:lnTo>
                    <a:pt x="423925" y="714375"/>
                  </a:lnTo>
                  <a:lnTo>
                    <a:pt x="425450" y="714375"/>
                  </a:lnTo>
                  <a:lnTo>
                    <a:pt x="425450" y="709549"/>
                  </a:lnTo>
                  <a:lnTo>
                    <a:pt x="428625" y="709549"/>
                  </a:lnTo>
                  <a:lnTo>
                    <a:pt x="428625" y="706374"/>
                  </a:lnTo>
                  <a:lnTo>
                    <a:pt x="431800" y="706374"/>
                  </a:lnTo>
                  <a:lnTo>
                    <a:pt x="431800" y="701675"/>
                  </a:lnTo>
                  <a:lnTo>
                    <a:pt x="431800" y="698500"/>
                  </a:lnTo>
                  <a:lnTo>
                    <a:pt x="434975" y="698500"/>
                  </a:lnTo>
                  <a:lnTo>
                    <a:pt x="434975" y="693674"/>
                  </a:lnTo>
                  <a:lnTo>
                    <a:pt x="434975" y="688975"/>
                  </a:lnTo>
                  <a:lnTo>
                    <a:pt x="438150" y="688975"/>
                  </a:lnTo>
                  <a:lnTo>
                    <a:pt x="438150" y="677799"/>
                  </a:lnTo>
                  <a:lnTo>
                    <a:pt x="439800" y="677799"/>
                  </a:lnTo>
                  <a:lnTo>
                    <a:pt x="439800" y="673100"/>
                  </a:lnTo>
                  <a:lnTo>
                    <a:pt x="446150" y="673100"/>
                  </a:lnTo>
                  <a:lnTo>
                    <a:pt x="446150" y="668274"/>
                  </a:lnTo>
                  <a:lnTo>
                    <a:pt x="450850" y="668274"/>
                  </a:lnTo>
                  <a:lnTo>
                    <a:pt x="450850" y="665099"/>
                  </a:lnTo>
                  <a:lnTo>
                    <a:pt x="452500" y="665099"/>
                  </a:lnTo>
                  <a:lnTo>
                    <a:pt x="452500" y="660400"/>
                  </a:lnTo>
                  <a:lnTo>
                    <a:pt x="454025" y="660400"/>
                  </a:lnTo>
                  <a:lnTo>
                    <a:pt x="454025" y="657225"/>
                  </a:lnTo>
                  <a:lnTo>
                    <a:pt x="455675" y="657225"/>
                  </a:lnTo>
                  <a:lnTo>
                    <a:pt x="455675" y="652399"/>
                  </a:lnTo>
                  <a:lnTo>
                    <a:pt x="455675" y="647700"/>
                  </a:lnTo>
                  <a:lnTo>
                    <a:pt x="457200" y="647700"/>
                  </a:lnTo>
                  <a:lnTo>
                    <a:pt x="457200" y="644525"/>
                  </a:lnTo>
                  <a:lnTo>
                    <a:pt x="463550" y="644525"/>
                  </a:lnTo>
                  <a:lnTo>
                    <a:pt x="463550" y="639699"/>
                  </a:lnTo>
                  <a:lnTo>
                    <a:pt x="468375" y="639699"/>
                  </a:lnTo>
                  <a:lnTo>
                    <a:pt x="468375" y="636524"/>
                  </a:lnTo>
                  <a:lnTo>
                    <a:pt x="471550" y="636524"/>
                  </a:lnTo>
                  <a:lnTo>
                    <a:pt x="471550" y="631825"/>
                  </a:lnTo>
                  <a:lnTo>
                    <a:pt x="471550" y="626999"/>
                  </a:lnTo>
                  <a:lnTo>
                    <a:pt x="473075" y="626999"/>
                  </a:lnTo>
                  <a:lnTo>
                    <a:pt x="473075" y="623824"/>
                  </a:lnTo>
                  <a:lnTo>
                    <a:pt x="476250" y="623824"/>
                  </a:lnTo>
                  <a:lnTo>
                    <a:pt x="476250" y="619125"/>
                  </a:lnTo>
                  <a:lnTo>
                    <a:pt x="477900" y="619125"/>
                  </a:lnTo>
                  <a:lnTo>
                    <a:pt x="477900" y="615950"/>
                  </a:lnTo>
                  <a:lnTo>
                    <a:pt x="479425" y="615950"/>
                  </a:lnTo>
                  <a:lnTo>
                    <a:pt x="479425" y="611124"/>
                  </a:lnTo>
                  <a:lnTo>
                    <a:pt x="481075" y="611124"/>
                  </a:lnTo>
                  <a:lnTo>
                    <a:pt x="481075" y="606425"/>
                  </a:lnTo>
                  <a:lnTo>
                    <a:pt x="482600" y="606425"/>
                  </a:lnTo>
                  <a:lnTo>
                    <a:pt x="482600" y="603250"/>
                  </a:lnTo>
                  <a:lnTo>
                    <a:pt x="484250" y="603250"/>
                  </a:lnTo>
                  <a:lnTo>
                    <a:pt x="484250" y="590550"/>
                  </a:lnTo>
                  <a:lnTo>
                    <a:pt x="485775" y="590550"/>
                  </a:lnTo>
                  <a:lnTo>
                    <a:pt x="485775" y="585724"/>
                  </a:lnTo>
                  <a:lnTo>
                    <a:pt x="487425" y="585724"/>
                  </a:lnTo>
                  <a:lnTo>
                    <a:pt x="487425" y="582549"/>
                  </a:lnTo>
                  <a:lnTo>
                    <a:pt x="492125" y="582549"/>
                  </a:lnTo>
                  <a:lnTo>
                    <a:pt x="492125" y="577850"/>
                  </a:lnTo>
                  <a:lnTo>
                    <a:pt x="495300" y="577850"/>
                  </a:lnTo>
                  <a:lnTo>
                    <a:pt x="495300" y="574675"/>
                  </a:lnTo>
                  <a:lnTo>
                    <a:pt x="495300" y="569849"/>
                  </a:lnTo>
                  <a:lnTo>
                    <a:pt x="496950" y="569849"/>
                  </a:lnTo>
                  <a:lnTo>
                    <a:pt x="496950" y="565150"/>
                  </a:lnTo>
                  <a:lnTo>
                    <a:pt x="496950" y="561975"/>
                  </a:lnTo>
                  <a:lnTo>
                    <a:pt x="501650" y="561975"/>
                  </a:lnTo>
                  <a:lnTo>
                    <a:pt x="501650" y="557149"/>
                  </a:lnTo>
                  <a:lnTo>
                    <a:pt x="501650" y="553974"/>
                  </a:lnTo>
                  <a:lnTo>
                    <a:pt x="508000" y="553974"/>
                  </a:lnTo>
                  <a:lnTo>
                    <a:pt x="508000" y="549275"/>
                  </a:lnTo>
                  <a:lnTo>
                    <a:pt x="517525" y="549275"/>
                  </a:lnTo>
                  <a:lnTo>
                    <a:pt x="517525" y="544449"/>
                  </a:lnTo>
                  <a:lnTo>
                    <a:pt x="520700" y="544449"/>
                  </a:lnTo>
                  <a:lnTo>
                    <a:pt x="520700" y="541274"/>
                  </a:lnTo>
                  <a:lnTo>
                    <a:pt x="525526" y="541274"/>
                  </a:lnTo>
                  <a:lnTo>
                    <a:pt x="525526" y="536575"/>
                  </a:lnTo>
                  <a:lnTo>
                    <a:pt x="527050" y="536575"/>
                  </a:lnTo>
                  <a:lnTo>
                    <a:pt x="527050" y="533400"/>
                  </a:lnTo>
                  <a:lnTo>
                    <a:pt x="531876" y="533400"/>
                  </a:lnTo>
                  <a:lnTo>
                    <a:pt x="531876" y="528574"/>
                  </a:lnTo>
                  <a:lnTo>
                    <a:pt x="531876" y="523875"/>
                  </a:lnTo>
                  <a:lnTo>
                    <a:pt x="536575" y="523875"/>
                  </a:lnTo>
                  <a:lnTo>
                    <a:pt x="536575" y="520700"/>
                  </a:lnTo>
                  <a:lnTo>
                    <a:pt x="538226" y="520700"/>
                  </a:lnTo>
                  <a:lnTo>
                    <a:pt x="538226" y="515874"/>
                  </a:lnTo>
                  <a:lnTo>
                    <a:pt x="574675" y="515874"/>
                  </a:lnTo>
                  <a:lnTo>
                    <a:pt x="574675" y="512699"/>
                  </a:lnTo>
                  <a:lnTo>
                    <a:pt x="581025" y="512699"/>
                  </a:lnTo>
                  <a:lnTo>
                    <a:pt x="581025" y="508000"/>
                  </a:lnTo>
                  <a:lnTo>
                    <a:pt x="601726" y="508000"/>
                  </a:lnTo>
                  <a:lnTo>
                    <a:pt x="601726" y="503174"/>
                  </a:lnTo>
                  <a:lnTo>
                    <a:pt x="604901" y="503174"/>
                  </a:lnTo>
                  <a:lnTo>
                    <a:pt x="604901" y="499999"/>
                  </a:lnTo>
                  <a:lnTo>
                    <a:pt x="611251" y="499999"/>
                  </a:lnTo>
                  <a:lnTo>
                    <a:pt x="611251" y="495300"/>
                  </a:lnTo>
                  <a:lnTo>
                    <a:pt x="623951" y="495300"/>
                  </a:lnTo>
                  <a:lnTo>
                    <a:pt x="623951" y="492125"/>
                  </a:lnTo>
                  <a:lnTo>
                    <a:pt x="628650" y="492125"/>
                  </a:lnTo>
                  <a:lnTo>
                    <a:pt x="628650" y="487299"/>
                  </a:lnTo>
                  <a:lnTo>
                    <a:pt x="633476" y="487299"/>
                  </a:lnTo>
                  <a:lnTo>
                    <a:pt x="633476" y="482600"/>
                  </a:lnTo>
                  <a:lnTo>
                    <a:pt x="633476" y="479425"/>
                  </a:lnTo>
                  <a:lnTo>
                    <a:pt x="639826" y="479425"/>
                  </a:lnTo>
                  <a:lnTo>
                    <a:pt x="639826" y="474599"/>
                  </a:lnTo>
                  <a:lnTo>
                    <a:pt x="646176" y="474599"/>
                  </a:lnTo>
                  <a:lnTo>
                    <a:pt x="646176" y="471424"/>
                  </a:lnTo>
                  <a:lnTo>
                    <a:pt x="646176" y="466725"/>
                  </a:lnTo>
                  <a:lnTo>
                    <a:pt x="647700" y="466725"/>
                  </a:lnTo>
                  <a:lnTo>
                    <a:pt x="647700" y="461899"/>
                  </a:lnTo>
                  <a:lnTo>
                    <a:pt x="647700" y="458724"/>
                  </a:lnTo>
                  <a:lnTo>
                    <a:pt x="650875" y="458724"/>
                  </a:lnTo>
                  <a:lnTo>
                    <a:pt x="650875" y="454025"/>
                  </a:lnTo>
                  <a:lnTo>
                    <a:pt x="652526" y="454025"/>
                  </a:lnTo>
                  <a:lnTo>
                    <a:pt x="652526" y="450850"/>
                  </a:lnTo>
                  <a:lnTo>
                    <a:pt x="654050" y="450850"/>
                  </a:lnTo>
                  <a:lnTo>
                    <a:pt x="654050" y="446024"/>
                  </a:lnTo>
                  <a:lnTo>
                    <a:pt x="662051" y="446024"/>
                  </a:lnTo>
                  <a:lnTo>
                    <a:pt x="662051" y="441325"/>
                  </a:lnTo>
                  <a:lnTo>
                    <a:pt x="671576" y="441325"/>
                  </a:lnTo>
                  <a:lnTo>
                    <a:pt x="671576" y="438150"/>
                  </a:lnTo>
                  <a:lnTo>
                    <a:pt x="673100" y="438150"/>
                  </a:lnTo>
                  <a:lnTo>
                    <a:pt x="673100" y="433324"/>
                  </a:lnTo>
                  <a:lnTo>
                    <a:pt x="674751" y="433324"/>
                  </a:lnTo>
                  <a:lnTo>
                    <a:pt x="674751" y="430149"/>
                  </a:lnTo>
                  <a:lnTo>
                    <a:pt x="685800" y="430149"/>
                  </a:lnTo>
                  <a:lnTo>
                    <a:pt x="685800" y="425450"/>
                  </a:lnTo>
                  <a:lnTo>
                    <a:pt x="685800" y="420624"/>
                  </a:lnTo>
                  <a:lnTo>
                    <a:pt x="690626" y="420624"/>
                  </a:lnTo>
                  <a:lnTo>
                    <a:pt x="690626" y="417449"/>
                  </a:lnTo>
                  <a:lnTo>
                    <a:pt x="690626" y="412750"/>
                  </a:lnTo>
                  <a:lnTo>
                    <a:pt x="693801" y="412750"/>
                  </a:lnTo>
                  <a:lnTo>
                    <a:pt x="693801" y="409575"/>
                  </a:lnTo>
                  <a:lnTo>
                    <a:pt x="695325" y="409575"/>
                  </a:lnTo>
                  <a:lnTo>
                    <a:pt x="695325" y="404749"/>
                  </a:lnTo>
                  <a:lnTo>
                    <a:pt x="698500" y="404749"/>
                  </a:lnTo>
                  <a:lnTo>
                    <a:pt x="698500" y="400050"/>
                  </a:lnTo>
                  <a:lnTo>
                    <a:pt x="701675" y="400050"/>
                  </a:lnTo>
                  <a:lnTo>
                    <a:pt x="701675" y="396875"/>
                  </a:lnTo>
                  <a:lnTo>
                    <a:pt x="704850" y="396875"/>
                  </a:lnTo>
                  <a:lnTo>
                    <a:pt x="704850" y="392049"/>
                  </a:lnTo>
                  <a:lnTo>
                    <a:pt x="706501" y="392049"/>
                  </a:lnTo>
                  <a:lnTo>
                    <a:pt x="706501" y="388874"/>
                  </a:lnTo>
                  <a:lnTo>
                    <a:pt x="708025" y="388874"/>
                  </a:lnTo>
                  <a:lnTo>
                    <a:pt x="708025" y="384175"/>
                  </a:lnTo>
                  <a:lnTo>
                    <a:pt x="711200" y="384175"/>
                  </a:lnTo>
                  <a:lnTo>
                    <a:pt x="711200" y="379349"/>
                  </a:lnTo>
                  <a:lnTo>
                    <a:pt x="712851" y="379349"/>
                  </a:lnTo>
                  <a:lnTo>
                    <a:pt x="712851" y="376174"/>
                  </a:lnTo>
                  <a:lnTo>
                    <a:pt x="714375" y="376174"/>
                  </a:lnTo>
                  <a:lnTo>
                    <a:pt x="714375" y="371475"/>
                  </a:lnTo>
                  <a:lnTo>
                    <a:pt x="716026" y="371475"/>
                  </a:lnTo>
                  <a:lnTo>
                    <a:pt x="716026" y="368300"/>
                  </a:lnTo>
                  <a:lnTo>
                    <a:pt x="717550" y="368300"/>
                  </a:lnTo>
                  <a:lnTo>
                    <a:pt x="717550" y="363474"/>
                  </a:lnTo>
                  <a:lnTo>
                    <a:pt x="719201" y="363474"/>
                  </a:lnTo>
                  <a:lnTo>
                    <a:pt x="719201" y="358775"/>
                  </a:lnTo>
                  <a:lnTo>
                    <a:pt x="722376" y="358775"/>
                  </a:lnTo>
                  <a:lnTo>
                    <a:pt x="722376" y="355600"/>
                  </a:lnTo>
                  <a:lnTo>
                    <a:pt x="725551" y="355600"/>
                  </a:lnTo>
                  <a:lnTo>
                    <a:pt x="725551" y="350774"/>
                  </a:lnTo>
                  <a:lnTo>
                    <a:pt x="728726" y="350774"/>
                  </a:lnTo>
                  <a:lnTo>
                    <a:pt x="728726" y="347599"/>
                  </a:lnTo>
                  <a:lnTo>
                    <a:pt x="728726" y="342900"/>
                  </a:lnTo>
                  <a:lnTo>
                    <a:pt x="731901" y="342900"/>
                  </a:lnTo>
                  <a:lnTo>
                    <a:pt x="731901" y="338074"/>
                  </a:lnTo>
                  <a:lnTo>
                    <a:pt x="733425" y="338074"/>
                  </a:lnTo>
                  <a:lnTo>
                    <a:pt x="733425" y="334899"/>
                  </a:lnTo>
                  <a:lnTo>
                    <a:pt x="733425" y="330200"/>
                  </a:lnTo>
                  <a:lnTo>
                    <a:pt x="733425" y="327025"/>
                  </a:lnTo>
                  <a:lnTo>
                    <a:pt x="733425" y="322199"/>
                  </a:lnTo>
                  <a:lnTo>
                    <a:pt x="735076" y="322199"/>
                  </a:lnTo>
                  <a:lnTo>
                    <a:pt x="735076" y="317500"/>
                  </a:lnTo>
                  <a:lnTo>
                    <a:pt x="735076" y="314325"/>
                  </a:lnTo>
                  <a:lnTo>
                    <a:pt x="739775" y="314325"/>
                  </a:lnTo>
                  <a:lnTo>
                    <a:pt x="739775" y="309499"/>
                  </a:lnTo>
                  <a:lnTo>
                    <a:pt x="741426" y="309499"/>
                  </a:lnTo>
                  <a:lnTo>
                    <a:pt x="741426" y="306324"/>
                  </a:lnTo>
                  <a:lnTo>
                    <a:pt x="741426" y="301625"/>
                  </a:lnTo>
                  <a:lnTo>
                    <a:pt x="741426" y="296799"/>
                  </a:lnTo>
                  <a:lnTo>
                    <a:pt x="744601" y="296799"/>
                  </a:lnTo>
                  <a:lnTo>
                    <a:pt x="744601" y="293624"/>
                  </a:lnTo>
                  <a:lnTo>
                    <a:pt x="746125" y="293624"/>
                  </a:lnTo>
                  <a:lnTo>
                    <a:pt x="746125" y="288925"/>
                  </a:lnTo>
                  <a:lnTo>
                    <a:pt x="746125" y="285750"/>
                  </a:lnTo>
                  <a:lnTo>
                    <a:pt x="746125" y="280924"/>
                  </a:lnTo>
                  <a:lnTo>
                    <a:pt x="747776" y="280924"/>
                  </a:lnTo>
                  <a:lnTo>
                    <a:pt x="747776" y="276225"/>
                  </a:lnTo>
                  <a:lnTo>
                    <a:pt x="750951" y="276225"/>
                  </a:lnTo>
                  <a:lnTo>
                    <a:pt x="750951" y="273050"/>
                  </a:lnTo>
                  <a:lnTo>
                    <a:pt x="752475" y="273050"/>
                  </a:lnTo>
                  <a:lnTo>
                    <a:pt x="752475" y="268224"/>
                  </a:lnTo>
                  <a:lnTo>
                    <a:pt x="754126" y="268224"/>
                  </a:lnTo>
                  <a:lnTo>
                    <a:pt x="754126" y="265049"/>
                  </a:lnTo>
                  <a:lnTo>
                    <a:pt x="754126" y="260350"/>
                  </a:lnTo>
                  <a:lnTo>
                    <a:pt x="757301" y="260350"/>
                  </a:lnTo>
                  <a:lnTo>
                    <a:pt x="757301" y="247650"/>
                  </a:lnTo>
                  <a:lnTo>
                    <a:pt x="758825" y="247650"/>
                  </a:lnTo>
                  <a:lnTo>
                    <a:pt x="758825" y="234950"/>
                  </a:lnTo>
                  <a:lnTo>
                    <a:pt x="762000" y="234950"/>
                  </a:lnTo>
                  <a:lnTo>
                    <a:pt x="762000" y="231775"/>
                  </a:lnTo>
                  <a:lnTo>
                    <a:pt x="763651" y="231775"/>
                  </a:lnTo>
                  <a:lnTo>
                    <a:pt x="763651" y="226949"/>
                  </a:lnTo>
                  <a:lnTo>
                    <a:pt x="765175" y="226949"/>
                  </a:lnTo>
                  <a:lnTo>
                    <a:pt x="765175" y="223774"/>
                  </a:lnTo>
                  <a:lnTo>
                    <a:pt x="766826" y="223774"/>
                  </a:lnTo>
                  <a:lnTo>
                    <a:pt x="766826" y="219075"/>
                  </a:lnTo>
                  <a:lnTo>
                    <a:pt x="770001" y="219075"/>
                  </a:lnTo>
                  <a:lnTo>
                    <a:pt x="770001" y="214249"/>
                  </a:lnTo>
                  <a:lnTo>
                    <a:pt x="776351" y="214249"/>
                  </a:lnTo>
                  <a:lnTo>
                    <a:pt x="776351" y="211074"/>
                  </a:lnTo>
                  <a:lnTo>
                    <a:pt x="777875" y="211074"/>
                  </a:lnTo>
                  <a:lnTo>
                    <a:pt x="777875" y="206375"/>
                  </a:lnTo>
                  <a:lnTo>
                    <a:pt x="781050" y="206375"/>
                  </a:lnTo>
                  <a:lnTo>
                    <a:pt x="781050" y="203200"/>
                  </a:lnTo>
                  <a:lnTo>
                    <a:pt x="790575" y="203200"/>
                  </a:lnTo>
                  <a:lnTo>
                    <a:pt x="790575" y="198374"/>
                  </a:lnTo>
                  <a:lnTo>
                    <a:pt x="792226" y="198374"/>
                  </a:lnTo>
                  <a:lnTo>
                    <a:pt x="792226" y="193675"/>
                  </a:lnTo>
                  <a:lnTo>
                    <a:pt x="795401" y="193675"/>
                  </a:lnTo>
                  <a:lnTo>
                    <a:pt x="795401" y="190500"/>
                  </a:lnTo>
                  <a:lnTo>
                    <a:pt x="798576" y="190500"/>
                  </a:lnTo>
                  <a:lnTo>
                    <a:pt x="798576" y="185674"/>
                  </a:lnTo>
                  <a:lnTo>
                    <a:pt x="801751" y="185674"/>
                  </a:lnTo>
                  <a:lnTo>
                    <a:pt x="801751" y="182499"/>
                  </a:lnTo>
                  <a:lnTo>
                    <a:pt x="801751" y="177800"/>
                  </a:lnTo>
                  <a:lnTo>
                    <a:pt x="804926" y="177800"/>
                  </a:lnTo>
                  <a:lnTo>
                    <a:pt x="804926" y="172974"/>
                  </a:lnTo>
                  <a:lnTo>
                    <a:pt x="804926" y="169799"/>
                  </a:lnTo>
                  <a:lnTo>
                    <a:pt x="806450" y="169799"/>
                  </a:lnTo>
                  <a:lnTo>
                    <a:pt x="806450" y="165100"/>
                  </a:lnTo>
                  <a:lnTo>
                    <a:pt x="806450" y="161925"/>
                  </a:lnTo>
                  <a:lnTo>
                    <a:pt x="812800" y="161925"/>
                  </a:lnTo>
                  <a:lnTo>
                    <a:pt x="812800" y="157099"/>
                  </a:lnTo>
                  <a:lnTo>
                    <a:pt x="814451" y="157099"/>
                  </a:lnTo>
                  <a:lnTo>
                    <a:pt x="814451" y="152400"/>
                  </a:lnTo>
                  <a:lnTo>
                    <a:pt x="817626" y="152400"/>
                  </a:lnTo>
                  <a:lnTo>
                    <a:pt x="817626" y="149225"/>
                  </a:lnTo>
                  <a:lnTo>
                    <a:pt x="820801" y="149225"/>
                  </a:lnTo>
                  <a:lnTo>
                    <a:pt x="820801" y="144399"/>
                  </a:lnTo>
                  <a:lnTo>
                    <a:pt x="822325" y="144399"/>
                  </a:lnTo>
                  <a:lnTo>
                    <a:pt x="822325" y="141224"/>
                  </a:lnTo>
                  <a:lnTo>
                    <a:pt x="823976" y="141224"/>
                  </a:lnTo>
                  <a:lnTo>
                    <a:pt x="823976" y="136525"/>
                  </a:lnTo>
                  <a:lnTo>
                    <a:pt x="825500" y="136525"/>
                  </a:lnTo>
                  <a:lnTo>
                    <a:pt x="825500" y="131699"/>
                  </a:lnTo>
                  <a:lnTo>
                    <a:pt x="828675" y="131699"/>
                  </a:lnTo>
                  <a:lnTo>
                    <a:pt x="828675" y="128524"/>
                  </a:lnTo>
                  <a:lnTo>
                    <a:pt x="833501" y="128524"/>
                  </a:lnTo>
                  <a:lnTo>
                    <a:pt x="833501" y="123825"/>
                  </a:lnTo>
                  <a:lnTo>
                    <a:pt x="835025" y="123825"/>
                  </a:lnTo>
                  <a:lnTo>
                    <a:pt x="835025" y="120650"/>
                  </a:lnTo>
                  <a:lnTo>
                    <a:pt x="838200" y="120650"/>
                  </a:lnTo>
                  <a:lnTo>
                    <a:pt x="838200" y="115824"/>
                  </a:lnTo>
                  <a:lnTo>
                    <a:pt x="841375" y="115824"/>
                  </a:lnTo>
                  <a:lnTo>
                    <a:pt x="841375" y="111125"/>
                  </a:lnTo>
                  <a:lnTo>
                    <a:pt x="873125" y="111125"/>
                  </a:lnTo>
                  <a:lnTo>
                    <a:pt x="873125" y="107950"/>
                  </a:lnTo>
                  <a:lnTo>
                    <a:pt x="892175" y="107950"/>
                  </a:lnTo>
                  <a:lnTo>
                    <a:pt x="892175" y="103124"/>
                  </a:lnTo>
                  <a:lnTo>
                    <a:pt x="893826" y="103124"/>
                  </a:lnTo>
                  <a:lnTo>
                    <a:pt x="893826" y="99949"/>
                  </a:lnTo>
                  <a:lnTo>
                    <a:pt x="917575" y="99949"/>
                  </a:lnTo>
                  <a:lnTo>
                    <a:pt x="917575" y="95250"/>
                  </a:lnTo>
                  <a:lnTo>
                    <a:pt x="944626" y="95250"/>
                  </a:lnTo>
                  <a:lnTo>
                    <a:pt x="944626" y="90424"/>
                  </a:lnTo>
                  <a:lnTo>
                    <a:pt x="944626" y="87249"/>
                  </a:lnTo>
                  <a:lnTo>
                    <a:pt x="987425" y="87249"/>
                  </a:lnTo>
                  <a:lnTo>
                    <a:pt x="987425" y="82550"/>
                  </a:lnTo>
                  <a:lnTo>
                    <a:pt x="1039876" y="82550"/>
                  </a:lnTo>
                  <a:lnTo>
                    <a:pt x="1039876" y="79375"/>
                  </a:lnTo>
                  <a:lnTo>
                    <a:pt x="1076325" y="79375"/>
                  </a:lnTo>
                  <a:lnTo>
                    <a:pt x="1076325" y="74549"/>
                  </a:lnTo>
                  <a:lnTo>
                    <a:pt x="1208151" y="74549"/>
                  </a:lnTo>
                  <a:lnTo>
                    <a:pt x="1208151" y="69850"/>
                  </a:lnTo>
                  <a:lnTo>
                    <a:pt x="2941701" y="69850"/>
                  </a:lnTo>
                  <a:lnTo>
                    <a:pt x="2941701" y="66675"/>
                  </a:lnTo>
                  <a:lnTo>
                    <a:pt x="3375025" y="66675"/>
                  </a:lnTo>
                  <a:lnTo>
                    <a:pt x="3375025" y="61849"/>
                  </a:lnTo>
                  <a:lnTo>
                    <a:pt x="4206875" y="61849"/>
                  </a:lnTo>
                  <a:lnTo>
                    <a:pt x="4206875" y="58674"/>
                  </a:lnTo>
                  <a:lnTo>
                    <a:pt x="4272026" y="58674"/>
                  </a:lnTo>
                  <a:lnTo>
                    <a:pt x="4272026" y="53975"/>
                  </a:lnTo>
                  <a:lnTo>
                    <a:pt x="4326001" y="53975"/>
                  </a:lnTo>
                  <a:lnTo>
                    <a:pt x="4326001" y="49149"/>
                  </a:lnTo>
                  <a:lnTo>
                    <a:pt x="4405376" y="49149"/>
                  </a:lnTo>
                  <a:lnTo>
                    <a:pt x="4405376" y="45974"/>
                  </a:lnTo>
                  <a:lnTo>
                    <a:pt x="4749799" y="45974"/>
                  </a:lnTo>
                  <a:lnTo>
                    <a:pt x="4749799" y="41275"/>
                  </a:lnTo>
                  <a:lnTo>
                    <a:pt x="4900675" y="41275"/>
                  </a:lnTo>
                  <a:lnTo>
                    <a:pt x="4900675" y="38100"/>
                  </a:lnTo>
                  <a:lnTo>
                    <a:pt x="4903850" y="38100"/>
                  </a:lnTo>
                  <a:lnTo>
                    <a:pt x="4903850" y="33274"/>
                  </a:lnTo>
                  <a:lnTo>
                    <a:pt x="4910200" y="33274"/>
                  </a:lnTo>
                  <a:lnTo>
                    <a:pt x="4910200" y="28575"/>
                  </a:lnTo>
                  <a:lnTo>
                    <a:pt x="4914899" y="28575"/>
                  </a:lnTo>
                  <a:lnTo>
                    <a:pt x="4914899" y="25400"/>
                  </a:lnTo>
                  <a:lnTo>
                    <a:pt x="4987924" y="25400"/>
                  </a:lnTo>
                  <a:lnTo>
                    <a:pt x="4987924" y="20574"/>
                  </a:lnTo>
                  <a:lnTo>
                    <a:pt x="5075300" y="20574"/>
                  </a:lnTo>
                  <a:lnTo>
                    <a:pt x="5075300" y="17399"/>
                  </a:lnTo>
                  <a:lnTo>
                    <a:pt x="5108574" y="17399"/>
                  </a:lnTo>
                  <a:lnTo>
                    <a:pt x="5108574" y="12700"/>
                  </a:lnTo>
                  <a:lnTo>
                    <a:pt x="5311774" y="12700"/>
                  </a:lnTo>
                  <a:lnTo>
                    <a:pt x="5311774" y="7874"/>
                  </a:lnTo>
                  <a:lnTo>
                    <a:pt x="5456300" y="7874"/>
                  </a:lnTo>
                  <a:lnTo>
                    <a:pt x="5456300" y="4699"/>
                  </a:lnTo>
                  <a:lnTo>
                    <a:pt x="5751575" y="4699"/>
                  </a:lnTo>
                  <a:lnTo>
                    <a:pt x="5751575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71927" y="1101851"/>
              <a:ext cx="0" cy="2982595"/>
            </a:xfrm>
            <a:custGeom>
              <a:avLst/>
              <a:gdLst/>
              <a:ahLst/>
              <a:cxnLst/>
              <a:rect l="l" t="t" r="r" b="b"/>
              <a:pathLst>
                <a:path h="2982595">
                  <a:moveTo>
                    <a:pt x="0" y="0"/>
                  </a:moveTo>
                  <a:lnTo>
                    <a:pt x="0" y="2982468"/>
                  </a:lnTo>
                </a:path>
              </a:pathLst>
            </a:custGeom>
            <a:ln w="36576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52744" y="2628900"/>
              <a:ext cx="1270000" cy="612775"/>
            </a:xfrm>
            <a:custGeom>
              <a:avLst/>
              <a:gdLst/>
              <a:ahLst/>
              <a:cxnLst/>
              <a:rect l="l" t="t" r="r" b="b"/>
              <a:pathLst>
                <a:path w="1270000" h="612775">
                  <a:moveTo>
                    <a:pt x="1269492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1269492" y="612648"/>
                  </a:lnTo>
                  <a:lnTo>
                    <a:pt x="1269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954267" y="2932302"/>
            <a:ext cx="1266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SpotFi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54267" y="2630246"/>
            <a:ext cx="1266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05"/>
              </a:spcBef>
              <a:tabLst>
                <a:tab pos="392430" algn="l"/>
              </a:tabLst>
            </a:pPr>
            <a:r>
              <a:rPr sz="20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r>
              <a:rPr sz="2000" dirty="0">
                <a:latin typeface="Arial"/>
                <a:cs typeface="Arial"/>
              </a:rPr>
              <a:t>LocAP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490977" y="2116772"/>
            <a:ext cx="4733290" cy="1120775"/>
            <a:chOff x="2490977" y="2116772"/>
            <a:chExt cx="4733290" cy="1120775"/>
          </a:xfrm>
        </p:grpSpPr>
        <p:sp>
          <p:nvSpPr>
            <p:cNvPr id="71" name="object 71"/>
            <p:cNvSpPr/>
            <p:nvPr/>
          </p:nvSpPr>
          <p:spPr>
            <a:xfrm>
              <a:off x="6092189" y="276987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52743" y="2628900"/>
              <a:ext cx="1270000" cy="607060"/>
            </a:xfrm>
            <a:custGeom>
              <a:avLst/>
              <a:gdLst/>
              <a:ahLst/>
              <a:cxnLst/>
              <a:rect l="l" t="t" r="r" b="b"/>
              <a:pathLst>
                <a:path w="1270000" h="607060">
                  <a:moveTo>
                    <a:pt x="0" y="606551"/>
                  </a:moveTo>
                  <a:lnTo>
                    <a:pt x="1269492" y="606551"/>
                  </a:lnTo>
                  <a:lnTo>
                    <a:pt x="1269492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6634" y="2129790"/>
              <a:ext cx="1313815" cy="243840"/>
            </a:xfrm>
            <a:custGeom>
              <a:avLst/>
              <a:gdLst/>
              <a:ahLst/>
              <a:cxnLst/>
              <a:rect l="l" t="t" r="r" b="b"/>
              <a:pathLst>
                <a:path w="1313814" h="243839">
                  <a:moveTo>
                    <a:pt x="13136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313688" y="243839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86634" y="2129790"/>
              <a:ext cx="1313815" cy="243840"/>
            </a:xfrm>
            <a:custGeom>
              <a:avLst/>
              <a:gdLst/>
              <a:ahLst/>
              <a:cxnLst/>
              <a:rect l="l" t="t" r="r" b="b"/>
              <a:pathLst>
                <a:path w="1313814" h="243839">
                  <a:moveTo>
                    <a:pt x="0" y="243839"/>
                  </a:moveTo>
                  <a:lnTo>
                    <a:pt x="1313688" y="243839"/>
                  </a:lnTo>
                  <a:lnTo>
                    <a:pt x="1313688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25908">
              <a:solidFill>
                <a:srgbClr val="54A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0977" y="2278888"/>
              <a:ext cx="266700" cy="387985"/>
            </a:xfrm>
            <a:custGeom>
              <a:avLst/>
              <a:gdLst/>
              <a:ahLst/>
              <a:cxnLst/>
              <a:rect l="l" t="t" r="r" b="b"/>
              <a:pathLst>
                <a:path w="266700" h="387985">
                  <a:moveTo>
                    <a:pt x="11049" y="301625"/>
                  </a:moveTo>
                  <a:lnTo>
                    <a:pt x="0" y="387731"/>
                  </a:lnTo>
                  <a:lnTo>
                    <a:pt x="75565" y="344931"/>
                  </a:lnTo>
                  <a:lnTo>
                    <a:pt x="70078" y="341249"/>
                  </a:lnTo>
                  <a:lnTo>
                    <a:pt x="46863" y="341249"/>
                  </a:lnTo>
                  <a:lnTo>
                    <a:pt x="25400" y="326770"/>
                  </a:lnTo>
                  <a:lnTo>
                    <a:pt x="32578" y="316076"/>
                  </a:lnTo>
                  <a:lnTo>
                    <a:pt x="11049" y="301625"/>
                  </a:lnTo>
                  <a:close/>
                </a:path>
                <a:path w="266700" h="387985">
                  <a:moveTo>
                    <a:pt x="32578" y="316076"/>
                  </a:moveTo>
                  <a:lnTo>
                    <a:pt x="25400" y="326770"/>
                  </a:lnTo>
                  <a:lnTo>
                    <a:pt x="46863" y="341249"/>
                  </a:lnTo>
                  <a:lnTo>
                    <a:pt x="54071" y="330504"/>
                  </a:lnTo>
                  <a:lnTo>
                    <a:pt x="32578" y="316076"/>
                  </a:lnTo>
                  <a:close/>
                </a:path>
                <a:path w="266700" h="387985">
                  <a:moveTo>
                    <a:pt x="54071" y="330504"/>
                  </a:moveTo>
                  <a:lnTo>
                    <a:pt x="46863" y="341249"/>
                  </a:lnTo>
                  <a:lnTo>
                    <a:pt x="70078" y="341249"/>
                  </a:lnTo>
                  <a:lnTo>
                    <a:pt x="54071" y="330504"/>
                  </a:lnTo>
                  <a:close/>
                </a:path>
                <a:path w="266700" h="387985">
                  <a:moveTo>
                    <a:pt x="244729" y="0"/>
                  </a:moveTo>
                  <a:lnTo>
                    <a:pt x="32578" y="316076"/>
                  </a:lnTo>
                  <a:lnTo>
                    <a:pt x="54071" y="330504"/>
                  </a:lnTo>
                  <a:lnTo>
                    <a:pt x="266192" y="14350"/>
                  </a:lnTo>
                  <a:lnTo>
                    <a:pt x="244729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733800" y="2116835"/>
            <a:ext cx="379730" cy="173990"/>
          </a:xfrm>
          <a:prstGeom prst="rect">
            <a:avLst/>
          </a:prstGeom>
          <a:solidFill>
            <a:srgbClr val="54A839"/>
          </a:solidFill>
        </p:spPr>
        <p:txBody>
          <a:bodyPr vert="horz" wrap="square" lIns="0" tIns="22860" rIns="0" bIns="0" rtlCol="0">
            <a:spAutoFit/>
          </a:bodyPr>
          <a:lstStyle/>
          <a:p>
            <a:pPr marL="8255" algn="ctr">
              <a:lnSpc>
                <a:spcPts val="1190"/>
              </a:lnSpc>
              <a:spcBef>
                <a:spcPts val="1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67583" y="2116835"/>
            <a:ext cx="1148080" cy="173990"/>
          </a:xfrm>
          <a:prstGeom prst="rect">
            <a:avLst/>
          </a:prstGeom>
          <a:solidFill>
            <a:srgbClr val="54A839"/>
          </a:solidFill>
        </p:spPr>
        <p:txBody>
          <a:bodyPr vert="horz" wrap="square" lIns="0" tIns="22860" rIns="0" bIns="0" rtlCol="0">
            <a:spAutoFit/>
          </a:bodyPr>
          <a:lstStyle/>
          <a:p>
            <a:pPr marL="165735">
              <a:lnSpc>
                <a:spcPts val="1190"/>
              </a:lnSpc>
              <a:spcBef>
                <a:spcPts val="1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equire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53795" y="4069079"/>
            <a:ext cx="8044180" cy="547370"/>
          </a:xfrm>
          <a:custGeom>
            <a:avLst/>
            <a:gdLst/>
            <a:ahLst/>
            <a:cxnLst/>
            <a:rect l="l" t="t" r="r" b="b"/>
            <a:pathLst>
              <a:path w="8044180" h="547370">
                <a:moveTo>
                  <a:pt x="7952485" y="0"/>
                </a:moveTo>
                <a:lnTo>
                  <a:pt x="91186" y="0"/>
                </a:lnTo>
                <a:lnTo>
                  <a:pt x="55694" y="7166"/>
                </a:lnTo>
                <a:lnTo>
                  <a:pt x="26709" y="26709"/>
                </a:lnTo>
                <a:lnTo>
                  <a:pt x="7166" y="55694"/>
                </a:lnTo>
                <a:lnTo>
                  <a:pt x="0" y="91186"/>
                </a:lnTo>
                <a:lnTo>
                  <a:pt x="0" y="455930"/>
                </a:lnTo>
                <a:lnTo>
                  <a:pt x="7166" y="491421"/>
                </a:lnTo>
                <a:lnTo>
                  <a:pt x="26709" y="520406"/>
                </a:lnTo>
                <a:lnTo>
                  <a:pt x="55694" y="539949"/>
                </a:lnTo>
                <a:lnTo>
                  <a:pt x="91186" y="547116"/>
                </a:lnTo>
                <a:lnTo>
                  <a:pt x="7952485" y="547116"/>
                </a:lnTo>
                <a:lnTo>
                  <a:pt x="7988004" y="539949"/>
                </a:lnTo>
                <a:lnTo>
                  <a:pt x="8016986" y="520406"/>
                </a:lnTo>
                <a:lnTo>
                  <a:pt x="8036514" y="491421"/>
                </a:lnTo>
                <a:lnTo>
                  <a:pt x="8043672" y="455930"/>
                </a:lnTo>
                <a:lnTo>
                  <a:pt x="8043672" y="91186"/>
                </a:lnTo>
                <a:lnTo>
                  <a:pt x="8036514" y="55694"/>
                </a:lnTo>
                <a:lnTo>
                  <a:pt x="8016986" y="26709"/>
                </a:lnTo>
                <a:lnTo>
                  <a:pt x="7988004" y="7166"/>
                </a:lnTo>
                <a:lnTo>
                  <a:pt x="7952485" y="0"/>
                </a:lnTo>
                <a:close/>
              </a:path>
            </a:pathLst>
          </a:custGeom>
          <a:solidFill>
            <a:srgbClr val="386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534409" y="4170070"/>
            <a:ext cx="22936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254" baseline="12500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8x 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impr</a:t>
            </a:r>
            <a:r>
              <a:rPr sz="3000" spc="-359" baseline="12500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359" baseline="125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vemen</a:t>
            </a:r>
            <a:r>
              <a:rPr sz="3000" spc="-359" baseline="12500" dirty="0">
                <a:solidFill>
                  <a:srgbClr val="252525"/>
                </a:solidFill>
                <a:latin typeface="Arial"/>
                <a:cs typeface="Arial"/>
              </a:rPr>
              <a:t>4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125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000" baseline="12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9055" y="4407234"/>
            <a:ext cx="218821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3000" baseline="2777" dirty="0">
                <a:solidFill>
                  <a:srgbClr val="252525"/>
                </a:solidFill>
                <a:latin typeface="Arial"/>
                <a:cs typeface="Arial"/>
              </a:rPr>
              <a:t>Orientation Error(</a:t>
            </a:r>
            <a:r>
              <a:rPr sz="3000" spc="-592" baseline="2777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spc="-142" baseline="2777" dirty="0">
                <a:solidFill>
                  <a:srgbClr val="252525"/>
                </a:solidFill>
                <a:latin typeface="Arial"/>
                <a:cs typeface="Arial"/>
              </a:rPr>
              <a:t>°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44</a:t>
            </a:fld>
            <a:endParaRPr sz="1050">
              <a:latin typeface="Carlito"/>
              <a:cs typeface="Carlito"/>
            </a:endParaRPr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1D7DAA09-3313-41FE-8A1E-EB309560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20" y="-916"/>
            <a:ext cx="9170020" cy="47332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533" y="2286279"/>
            <a:ext cx="882015" cy="3352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49530" algn="ctr">
              <a:lnSpc>
                <a:spcPct val="100000"/>
              </a:lnSpc>
            </a:pPr>
            <a:r>
              <a:rPr sz="900" spc="35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00" spc="459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2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00" spc="3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13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00" spc="114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459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00" spc="-7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00" spc="22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spc="19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0884" y="2618363"/>
            <a:ext cx="1478813" cy="1224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07576" y="3238711"/>
            <a:ext cx="161290" cy="461009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646464"/>
                </a:solidFill>
                <a:latin typeface="Arial"/>
                <a:cs typeface="Arial"/>
              </a:rPr>
              <a:t>  </a:t>
            </a:r>
            <a:r>
              <a:rPr sz="95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4234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 </a:t>
            </a:r>
            <a:r>
              <a:rPr dirty="0"/>
              <a:t>and </a:t>
            </a:r>
            <a:r>
              <a:rPr spc="-5" dirty="0"/>
              <a:t>Future</a:t>
            </a:r>
            <a:r>
              <a:rPr spc="-90" dirty="0"/>
              <a:t> </a:t>
            </a:r>
            <a:r>
              <a:rPr spc="-10" dirty="0"/>
              <a:t>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4560" y="1129834"/>
            <a:ext cx="6793865" cy="8788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5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First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Work to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define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requirements for </a:t>
            </a: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Reverse</a:t>
            </a:r>
            <a:r>
              <a:rPr sz="2000" i="1" spc="35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Localization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lr>
                <a:srgbClr val="001F5F"/>
              </a:buClr>
              <a:buSzPct val="90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E3E3E"/>
                </a:solidFill>
                <a:latin typeface="Carlito"/>
                <a:cs typeface="Carlito"/>
              </a:rPr>
              <a:t>Demonstrated millimeter </a:t>
            </a:r>
            <a:r>
              <a:rPr sz="2000" dirty="0">
                <a:solidFill>
                  <a:srgbClr val="3E3E3E"/>
                </a:solidFill>
                <a:latin typeface="Carlito"/>
                <a:cs typeface="Carlito"/>
              </a:rPr>
              <a:t>accurate </a:t>
            </a:r>
            <a:r>
              <a:rPr sz="2000" i="1" dirty="0">
                <a:solidFill>
                  <a:srgbClr val="3E3E3E"/>
                </a:solidFill>
                <a:latin typeface="Carlito"/>
                <a:cs typeface="Carlito"/>
              </a:rPr>
              <a:t>Reverse</a:t>
            </a:r>
            <a:r>
              <a:rPr sz="2000" i="1" spc="20" dirty="0">
                <a:solidFill>
                  <a:srgbClr val="3E3E3E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3E3E3E"/>
                </a:solidFill>
                <a:latin typeface="Carlito"/>
                <a:cs typeface="Carlito"/>
              </a:rPr>
              <a:t>Localization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5445" y="3921963"/>
            <a:ext cx="3230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4"/>
              </a:rPr>
              <a:t>http://wcsng.ucsd.edu/locap/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96556" y="2476500"/>
            <a:ext cx="1129283" cy="1405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1547" y="4308347"/>
            <a:ext cx="1732788" cy="367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281" y="2521104"/>
            <a:ext cx="1286357" cy="1205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0844" y="2572511"/>
            <a:ext cx="2045208" cy="1149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68131" y="4915001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78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EF02-206E-4D49-83CA-7C89BFD3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37" y="168688"/>
            <a:ext cx="7886700" cy="544544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我的看法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73643-E27A-4777-B2D7-B8A9C388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650"/>
            <a:ext cx="4552950" cy="424357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立意：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文章立意新颖，以定位的场景需求为切入点，提出了一个前人没有提出过的问题；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b="1" dirty="0"/>
              <a:t>除了用于室内定位，</a:t>
            </a:r>
            <a:r>
              <a:rPr lang="en-US" altLang="zh-CN" sz="1400" b="1" dirty="0"/>
              <a:t>AP</a:t>
            </a:r>
            <a:r>
              <a:rPr lang="zh-CN" altLang="en-US" sz="1400" b="1" dirty="0"/>
              <a:t>反向定位是否还有其他的应用场景；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系统设计：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将室内空间建模成</a:t>
            </a:r>
            <a:r>
              <a:rPr lang="en-US" altLang="zh-CN" sz="1400" dirty="0"/>
              <a:t>2D</a:t>
            </a:r>
            <a:r>
              <a:rPr lang="zh-CN" altLang="en-US" sz="1400" dirty="0"/>
              <a:t>，用平面几何解决问题；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b="1" dirty="0"/>
              <a:t>为什么不建模成</a:t>
            </a:r>
            <a:r>
              <a:rPr lang="en-US" altLang="zh-CN" sz="1400" b="1" dirty="0"/>
              <a:t>3D</a:t>
            </a:r>
            <a:r>
              <a:rPr lang="zh-CN" altLang="en-US" sz="1400" b="1" dirty="0"/>
              <a:t>，使得系统更具有实际可用性；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技术细节：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优化直接采用了最小二乘法；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b="1" dirty="0"/>
              <a:t>误差的分布是否是正态分布？是否要假设先验分布？</a:t>
            </a:r>
            <a:endParaRPr lang="en-US" altLang="zh-CN" sz="1400" b="1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D99C42A-CD1E-48C0-B788-9D86ED4D58C9}"/>
              </a:ext>
            </a:extLst>
          </p:cNvPr>
          <p:cNvSpPr txBox="1">
            <a:spLocks/>
          </p:cNvSpPr>
          <p:nvPr/>
        </p:nvSpPr>
        <p:spPr>
          <a:xfrm>
            <a:off x="5021301" y="800650"/>
            <a:ext cx="3962400" cy="424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 b="1" dirty="0"/>
              <a:t>实现与实验：</a:t>
            </a:r>
            <a:endParaRPr lang="en-US" altLang="zh-CN" sz="1500" b="1" dirty="0"/>
          </a:p>
          <a:p>
            <a:pPr lvl="1">
              <a:lnSpc>
                <a:spcPct val="150000"/>
              </a:lnSpc>
            </a:pPr>
            <a:r>
              <a:rPr lang="zh-CN" altLang="en-US" sz="1300" dirty="0"/>
              <a:t>使用带有轮式里程计的机器人（专用设备）携带</a:t>
            </a:r>
            <a:r>
              <a:rPr lang="en-US" altLang="zh-CN" sz="1300" dirty="0"/>
              <a:t>Wi-Fi</a:t>
            </a:r>
            <a:r>
              <a:rPr lang="zh-CN" altLang="en-US" sz="1300" dirty="0"/>
              <a:t>开发板进行实验；</a:t>
            </a:r>
            <a:endParaRPr lang="en-US" altLang="zh-CN" sz="1300" dirty="0"/>
          </a:p>
          <a:p>
            <a:pPr lvl="1">
              <a:lnSpc>
                <a:spcPct val="150000"/>
              </a:lnSpc>
            </a:pPr>
            <a:r>
              <a:rPr lang="zh-CN" altLang="en-US" sz="1300" b="1" dirty="0"/>
              <a:t>是否用手机相机</a:t>
            </a:r>
            <a:r>
              <a:rPr lang="en-US" altLang="zh-CN" sz="1300" b="1" dirty="0"/>
              <a:t>+</a:t>
            </a:r>
            <a:r>
              <a:rPr lang="en-US" altLang="zh-CN" sz="1300" b="1" dirty="0" err="1"/>
              <a:t>IMU+Wi-Fi</a:t>
            </a:r>
            <a:r>
              <a:rPr lang="zh-CN" altLang="en-US" sz="1300" b="1" dirty="0"/>
              <a:t>就搞定了；</a:t>
            </a:r>
            <a:endParaRPr lang="en-US" altLang="zh-CN" sz="1300" b="1" dirty="0"/>
          </a:p>
          <a:p>
            <a:pPr lvl="1">
              <a:lnSpc>
                <a:spcPct val="150000"/>
              </a:lnSpc>
            </a:pPr>
            <a:r>
              <a:rPr lang="zh-CN" altLang="en-US" sz="1300" dirty="0"/>
              <a:t>自己制定了一个“指标”，规定了</a:t>
            </a:r>
            <a:r>
              <a:rPr lang="en-US" altLang="zh-CN" sz="1300" dirty="0"/>
              <a:t>AP</a:t>
            </a:r>
            <a:r>
              <a:rPr lang="zh-CN" altLang="en-US" sz="1300" dirty="0"/>
              <a:t>的反向定位应该到何种精度；</a:t>
            </a:r>
            <a:endParaRPr lang="en-US" altLang="zh-CN" sz="1300" dirty="0"/>
          </a:p>
          <a:p>
            <a:pPr lvl="1">
              <a:lnSpc>
                <a:spcPct val="150000"/>
              </a:lnSpc>
            </a:pPr>
            <a:r>
              <a:rPr lang="en-US" altLang="zh-CN" sz="1300" b="1" dirty="0"/>
              <a:t>AP</a:t>
            </a:r>
            <a:r>
              <a:rPr lang="zh-CN" altLang="en-US" sz="1300" b="1" dirty="0"/>
              <a:t>反向定位的</a:t>
            </a:r>
            <a:r>
              <a:rPr lang="en-US" altLang="zh-CN" sz="1300" b="1" dirty="0"/>
              <a:t>Requirement</a:t>
            </a:r>
            <a:r>
              <a:rPr lang="zh-CN" altLang="en-US" sz="1300" b="1" dirty="0"/>
              <a:t>为什么要这样设置，有种“自己出题自己做”的感觉；</a:t>
            </a:r>
            <a:endParaRPr lang="en-US" altLang="zh-CN" sz="1300" b="1" dirty="0"/>
          </a:p>
          <a:p>
            <a:pPr lvl="1">
              <a:lnSpc>
                <a:spcPct val="150000"/>
              </a:lnSpc>
            </a:pPr>
            <a:r>
              <a:rPr lang="zh-CN" altLang="en-US" sz="1300" dirty="0"/>
              <a:t>实验过程中和</a:t>
            </a:r>
            <a:r>
              <a:rPr lang="en-US" altLang="zh-CN" sz="1300" dirty="0" err="1"/>
              <a:t>SpotFi</a:t>
            </a:r>
            <a:r>
              <a:rPr lang="zh-CN" altLang="en-US" sz="1300" dirty="0"/>
              <a:t>进行了</a:t>
            </a:r>
            <a:r>
              <a:rPr lang="en-US" altLang="zh-CN" sz="1300" dirty="0"/>
              <a:t>AP</a:t>
            </a:r>
            <a:r>
              <a:rPr lang="zh-CN" altLang="en-US" sz="1300" dirty="0"/>
              <a:t>反向定位的对比；</a:t>
            </a:r>
            <a:endParaRPr lang="en-US" altLang="zh-CN" sz="1300" dirty="0"/>
          </a:p>
          <a:p>
            <a:pPr lvl="1">
              <a:lnSpc>
                <a:spcPct val="150000"/>
              </a:lnSpc>
            </a:pPr>
            <a:r>
              <a:rPr lang="zh-CN" altLang="en-US" sz="1300" b="1" dirty="0"/>
              <a:t>没有解释为什么</a:t>
            </a:r>
            <a:r>
              <a:rPr lang="en-US" altLang="zh-CN" sz="1300" b="1" dirty="0" err="1"/>
              <a:t>SpotFi</a:t>
            </a:r>
            <a:r>
              <a:rPr lang="zh-CN" altLang="en-US" sz="1300" b="1" dirty="0"/>
              <a:t>作为一个正向定位的系统可以被用于反向定位；</a:t>
            </a:r>
            <a:endParaRPr lang="en-US" altLang="zh-CN" sz="1300" b="1" dirty="0"/>
          </a:p>
        </p:txBody>
      </p:sp>
    </p:spTree>
    <p:extLst>
      <p:ext uri="{BB962C8B-B14F-4D97-AF65-F5344CB8AC3E}">
        <p14:creationId xmlns:p14="http://schemas.microsoft.com/office/powerpoint/2010/main" val="2093844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EF02-206E-4D49-83CA-7C89BFD3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688"/>
            <a:ext cx="7886700" cy="544544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3D</a:t>
            </a:r>
            <a:r>
              <a:rPr lang="zh-CN" altLang="en-US" sz="2400" b="1" dirty="0"/>
              <a:t>定位探索 </a:t>
            </a:r>
            <a:r>
              <a:rPr lang="en-US" altLang="zh-CN" sz="2400" b="1" dirty="0"/>
              <a:t>– </a:t>
            </a:r>
            <a:r>
              <a:rPr lang="zh-CN" altLang="en-US" sz="2400" b="1" dirty="0"/>
              <a:t>几何模型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0CBE2DC-EE9A-44D4-8F43-3FF929132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18388"/>
                <a:ext cx="6910578" cy="42473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500" b="1" dirty="0"/>
                  <a:t>球坐标与圆锥曲面方程：</a:t>
                </a:r>
                <a:endParaRPr lang="en-US" altLang="zh-CN" sz="1500" b="1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三维空间内的坐标有三自由度的不确定性；</a:t>
                </a:r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对于某待测</a:t>
                </a:r>
                <a:r>
                  <a:rPr lang="en-US" altLang="zh-CN" sz="1200" dirty="0"/>
                  <a:t>AP</a:t>
                </a:r>
                <a:r>
                  <a:rPr lang="zh-CN" altLang="en-US" sz="1200" dirty="0"/>
                  <a:t>，其坐标可以表示为直角坐标或球坐标；</a:t>
                </a:r>
                <a:endParaRPr lang="en-US" altLang="zh-CN" sz="1200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𝑍</m:t>
                      </m:r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200" dirty="0" err="1"/>
                  <a:t>AoA</a:t>
                </a:r>
                <a:r>
                  <a:rPr lang="zh-CN" altLang="en-US" sz="1200" dirty="0"/>
                  <a:t>测量确定了俯仰角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1200" dirty="0"/>
                  <a:t>，因此将自由度降到了二维圆锥面上；</a:t>
                </a:r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圆锥面的曲面方程如下，这可以通过其纵剖面的性质得到；</a:t>
                </a:r>
                <a:endParaRPr lang="en-US" altLang="zh-CN" sz="1200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CN" altLang="zh-CN" sz="127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75" i="1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altLang="zh-CN" sz="1275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75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zh-CN" sz="1275" i="1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因此，进行三次测量后，圆锥曲面必定交于</a:t>
                </a:r>
                <a:r>
                  <a:rPr lang="en-US" altLang="zh-CN" sz="1200" dirty="0"/>
                  <a:t>AP</a:t>
                </a:r>
                <a:r>
                  <a:rPr lang="zh-CN" altLang="en-US" sz="1200" dirty="0"/>
                  <a:t>的实际位置；</a:t>
                </a:r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注意：</a:t>
                </a:r>
                <a:endParaRPr lang="en-US" altLang="zh-CN" sz="1200" dirty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sz="900" dirty="0"/>
                  <a:t>圆锥曲面需要先经过坐标变换后再求解；</a:t>
                </a:r>
                <a:endParaRPr lang="en-US" altLang="zh-CN" sz="900" dirty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sz="900" dirty="0"/>
                  <a:t>由于</a:t>
                </a:r>
                <a:r>
                  <a:rPr lang="en-US" altLang="zh-CN" sz="900" dirty="0" err="1"/>
                  <a:t>AoA</a:t>
                </a:r>
                <a:r>
                  <a:rPr lang="zh-CN" altLang="en-US" sz="900" dirty="0"/>
                  <a:t>有误差，所以还需要找到一个降低误差影响的方法；</a:t>
                </a:r>
                <a:endParaRPr lang="en-US" altLang="zh-CN" sz="900" dirty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sz="900" dirty="0"/>
                  <a:t>根据理论，</a:t>
                </a:r>
                <a14:m>
                  <m:oMath xmlns:m="http://schemas.openxmlformats.org/officeDocument/2006/math">
                    <m:r>
                      <a:rPr lang="en-US" altLang="zh-CN" sz="9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900" dirty="0"/>
                  <a:t>元</a:t>
                </a:r>
                <a14:m>
                  <m:oMath xmlns:m="http://schemas.openxmlformats.org/officeDocument/2006/math">
                    <m:r>
                      <a:rPr lang="en-US" altLang="zh-CN" sz="9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900" dirty="0"/>
                  <a:t>次方程的理论解有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9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sz="900" dirty="0"/>
                  <a:t>个，因此三元二次方程组的解会有</a:t>
                </a:r>
                <a:r>
                  <a:rPr lang="en-US" altLang="zh-CN" sz="900" dirty="0"/>
                  <a:t>8</a:t>
                </a:r>
                <a:r>
                  <a:rPr lang="zh-CN" altLang="en-US" sz="900" dirty="0"/>
                  <a:t>个</a:t>
                </a:r>
                <a:endParaRPr lang="en-US" altLang="zh-CN" sz="900" dirty="0"/>
              </a:p>
              <a:p>
                <a:pPr marL="685800" lvl="2" indent="0">
                  <a:lnSpc>
                    <a:spcPct val="150000"/>
                  </a:lnSpc>
                  <a:buNone/>
                </a:pPr>
                <a:r>
                  <a:rPr lang="zh-CN" altLang="en-US" sz="900" dirty="0"/>
                  <a:t>   （可能包含部分含有虚数项的复数解）；</a:t>
                </a:r>
                <a:endParaRPr lang="en-US" altLang="zh-CN" sz="900" dirty="0"/>
              </a:p>
              <a:p>
                <a:pPr marL="0" lvl="1" indent="0">
                  <a:lnSpc>
                    <a:spcPct val="150000"/>
                  </a:lnSpc>
                  <a:spcBef>
                    <a:spcPts val="750"/>
                  </a:spcBef>
                  <a:buNone/>
                </a:pPr>
                <a:endParaRPr lang="en-US" altLang="zh-CN" sz="1500" b="1" dirty="0"/>
              </a:p>
              <a:p>
                <a:pPr marL="514350" lvl="2">
                  <a:lnSpc>
                    <a:spcPct val="150000"/>
                  </a:lnSpc>
                  <a:spcBef>
                    <a:spcPts val="750"/>
                  </a:spcBef>
                </a:pPr>
                <a:endParaRPr lang="en-US" altLang="zh-CN" sz="1200" b="1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:endParaRPr lang="en-US" altLang="zh-CN" sz="1200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0CBE2DC-EE9A-44D4-8F43-3FF929132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18388"/>
                <a:ext cx="6910578" cy="4247388"/>
              </a:xfrm>
              <a:blipFill>
                <a:blip r:embed="rId3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8DAAC12-001F-4CD9-A10F-E424902AE48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4532" r="19859"/>
          <a:stretch/>
        </p:blipFill>
        <p:spPr bwMode="auto">
          <a:xfrm>
            <a:off x="7196328" y="713232"/>
            <a:ext cx="1850731" cy="2253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8E520F-BA98-47F0-AEEA-34DE88BC46E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11042" r="59364" b="32288"/>
          <a:stretch/>
        </p:blipFill>
        <p:spPr bwMode="auto">
          <a:xfrm>
            <a:off x="7447788" y="3072384"/>
            <a:ext cx="1360361" cy="205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2433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EF02-206E-4D49-83CA-7C89BFD3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688"/>
            <a:ext cx="7886700" cy="544544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3D</a:t>
            </a:r>
            <a:r>
              <a:rPr lang="zh-CN" altLang="en-US" sz="2400" b="1" dirty="0"/>
              <a:t>定位探索 </a:t>
            </a:r>
            <a:r>
              <a:rPr lang="en-US" altLang="zh-CN" sz="2400" b="1" dirty="0"/>
              <a:t>– </a:t>
            </a:r>
            <a:r>
              <a:rPr lang="zh-CN" altLang="en-US" sz="2400" b="1" dirty="0"/>
              <a:t>坐标变换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0CBE2DC-EE9A-44D4-8F43-3FF929132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18388"/>
                <a:ext cx="5122926" cy="42473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500" b="1" dirty="0"/>
                  <a:t>坐标变换：</a:t>
                </a:r>
                <a:endParaRPr lang="en-US" altLang="zh-CN" sz="1500" b="1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使用</a:t>
                </a:r>
                <a:r>
                  <a:rPr lang="en-US" altLang="zh-CN" sz="1200" dirty="0"/>
                  <a:t>SLAM</a:t>
                </a:r>
                <a:r>
                  <a:rPr lang="zh-CN" altLang="en-US" sz="1200" dirty="0"/>
                  <a:t>技术可以得到设备在一段时间内的位姿变化；</a:t>
                </a:r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单目视觉</a:t>
                </a:r>
                <a:r>
                  <a:rPr lang="en-US" altLang="zh-CN" sz="1200" dirty="0"/>
                  <a:t>SLAM</a:t>
                </a:r>
                <a:r>
                  <a:rPr lang="zh-CN" altLang="en-US" sz="1200" dirty="0"/>
                  <a:t>的尺度不确定性可以借助</a:t>
                </a:r>
                <a:r>
                  <a:rPr lang="en-US" altLang="zh-CN" sz="1200" dirty="0"/>
                  <a:t>IMU</a:t>
                </a:r>
                <a:r>
                  <a:rPr lang="zh-CN" altLang="en-US" sz="1200" dirty="0"/>
                  <a:t>解决；</a:t>
                </a:r>
                <a:endParaRPr lang="en-US" altLang="zh-CN" sz="1200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假设设备先后到达两个位置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12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1200" dirty="0"/>
                  <a:t>，得到相对旋转和位移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zh-CN" altLang="en-US" sz="1200" i="1">
                        <a:latin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zh-CN" altLang="en-US" sz="1200" dirty="0"/>
                  <a:t>；</a:t>
                </a:r>
                <a:endParaRPr lang="en-US" altLang="zh-CN" sz="1200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zh-CN" altLang="zh-CN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:r>
                  <a:rPr lang="en-US" altLang="zh-CN" sz="1200" dirty="0"/>
                  <a:t>     </a:t>
                </a:r>
                <a:r>
                  <a:rPr lang="zh-CN" altLang="en-US" sz="1200" dirty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zh-CN" altLang="zh-CN" sz="1200" dirty="0">
                    <a:cs typeface="Times New Roman" panose="02020603050405020304" pitchFamily="18" charset="0"/>
                  </a:rPr>
                  <a:t>是三维旋转矩阵，即三行三列的单位正交矩阵</a:t>
                </a:r>
                <a:r>
                  <a:rPr lang="zh-CN" altLang="en-US" sz="1200" dirty="0">
                    <a:cs typeface="Times New Roman" panose="02020603050405020304" pitchFamily="18" charset="0"/>
                  </a:rPr>
                  <a:t>：</a:t>
                </a:r>
                <a:endParaRPr lang="en-US" altLang="zh-CN" sz="1200" dirty="0">
                  <a:cs typeface="Times New Roman" panose="02020603050405020304" pitchFamily="18" charset="0"/>
                </a:endParaRPr>
              </a:p>
              <a:p>
                <a:pPr marL="3429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    &amp;&amp;</m:t>
                              </m:r>
                              <m:sSub>
                                <m:sSubPr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:r>
                  <a:rPr lang="zh-CN" altLang="en-US" sz="1200" dirty="0"/>
                  <a:t>     因此变换后的坐标分量可以认为是变换前的线性组合：</a:t>
                </a:r>
                <a:endParaRPr lang="en-US" altLang="zh-CN" sz="1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10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0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10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CN" altLang="zh-CN" sz="10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n-US" altLang="zh-CN" sz="10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CN" altLang="zh-CN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200" dirty="0"/>
                  <a:t>将坐标代入原圆锥方程，即可统一不同的坐标系下的曲面表示；</a:t>
                </a:r>
                <a:endParaRPr lang="en-US" altLang="zh-CN" sz="1200" dirty="0"/>
              </a:p>
              <a:p>
                <a:pPr marL="0" lvl="1" indent="0">
                  <a:lnSpc>
                    <a:spcPct val="150000"/>
                  </a:lnSpc>
                  <a:spcBef>
                    <a:spcPts val="750"/>
                  </a:spcBef>
                  <a:buNone/>
                </a:pPr>
                <a:endParaRPr lang="en-US" altLang="zh-CN" sz="1500" b="1" dirty="0"/>
              </a:p>
              <a:p>
                <a:pPr marL="514350" lvl="2">
                  <a:lnSpc>
                    <a:spcPct val="150000"/>
                  </a:lnSpc>
                  <a:spcBef>
                    <a:spcPts val="750"/>
                  </a:spcBef>
                </a:pPr>
                <a:endParaRPr lang="en-US" altLang="zh-CN" sz="1200" b="1" dirty="0"/>
              </a:p>
              <a:p>
                <a:pPr marL="342900" lvl="1" indent="0">
                  <a:lnSpc>
                    <a:spcPct val="150000"/>
                  </a:lnSpc>
                  <a:buNone/>
                </a:pPr>
                <a:endParaRPr lang="en-US" altLang="zh-CN" sz="1200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40CBE2DC-EE9A-44D4-8F43-3FF929132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18388"/>
                <a:ext cx="5122926" cy="4247388"/>
              </a:xfrm>
              <a:blipFill>
                <a:blip r:embed="rId2"/>
                <a:stretch>
                  <a:fillRect l="-357" r="-297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8DAAC12-001F-4CD9-A10F-E424902AE48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4532" r="19859"/>
          <a:stretch/>
        </p:blipFill>
        <p:spPr bwMode="auto">
          <a:xfrm>
            <a:off x="5597058" y="212598"/>
            <a:ext cx="1850731" cy="2253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CB1BC4-6CE3-4238-9698-BE7B4F88B2D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1926" r="20199"/>
          <a:stretch/>
        </p:blipFill>
        <p:spPr bwMode="auto">
          <a:xfrm>
            <a:off x="7293270" y="168688"/>
            <a:ext cx="1850731" cy="2341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5351BA-C583-463D-83F1-13AB16980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18" y="2571751"/>
            <a:ext cx="3375279" cy="25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41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EF02-206E-4D49-83CA-7C89BFD3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688"/>
            <a:ext cx="7886700" cy="544544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3D</a:t>
            </a:r>
            <a:r>
              <a:rPr lang="zh-CN" altLang="en-US" sz="2400" b="1" dirty="0"/>
              <a:t>定位探索 </a:t>
            </a:r>
            <a:r>
              <a:rPr lang="en-US" altLang="zh-CN" sz="2400" b="1" dirty="0"/>
              <a:t>- </a:t>
            </a:r>
            <a:r>
              <a:rPr lang="zh-CN" altLang="en-US" sz="2400" b="1" dirty="0"/>
              <a:t>仿真测试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0CBE2DC-EE9A-44D4-8F43-3FF92913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8388"/>
            <a:ext cx="5744718" cy="4247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/>
              <a:t>测试方法：</a:t>
            </a:r>
            <a:endParaRPr lang="en-US" altLang="zh-CN" sz="1500" b="1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测试场景为长宽</a:t>
            </a:r>
            <a:r>
              <a:rPr lang="en-US" altLang="zh-CN" sz="1200" dirty="0"/>
              <a:t>2000</a:t>
            </a:r>
            <a:r>
              <a:rPr lang="zh-CN" altLang="en-US" sz="1200" dirty="0"/>
              <a:t>，高度</a:t>
            </a:r>
            <a:r>
              <a:rPr lang="en-US" altLang="zh-CN" sz="1200" dirty="0"/>
              <a:t>300</a:t>
            </a:r>
            <a:r>
              <a:rPr lang="zh-CN" altLang="en-US" sz="1200" dirty="0"/>
              <a:t>的立方体空间，不妨假设为以厘米为单位；</a:t>
            </a:r>
            <a:endParaRPr lang="en-US" altLang="zh-CN" sz="1200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在场景内随机生成一个</a:t>
            </a:r>
            <a:r>
              <a:rPr lang="en-US" altLang="zh-CN" sz="1200" dirty="0"/>
              <a:t>AP</a:t>
            </a:r>
            <a:r>
              <a:rPr lang="zh-CN" altLang="en-US" sz="1200" dirty="0"/>
              <a:t>位置；</a:t>
            </a:r>
            <a:endParaRPr lang="en-US" altLang="zh-CN" sz="1200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随机生成设备的连续位姿，以旋转矩阵和平移向量表示；</a:t>
            </a:r>
            <a:endParaRPr lang="en-US" altLang="zh-CN" sz="1200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对每个位姿，生成其位姿下的</a:t>
            </a:r>
            <a:r>
              <a:rPr lang="en-US" altLang="zh-CN" sz="1200" dirty="0" err="1"/>
              <a:t>AoA</a:t>
            </a:r>
            <a:r>
              <a:rPr lang="zh-CN" altLang="en-US" sz="1200" dirty="0"/>
              <a:t>测量，并添加零均值正态噪声；</a:t>
            </a:r>
            <a:endParaRPr lang="en-US" altLang="zh-CN" sz="1200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在不同坐标系下，构造圆锥曲面方程，随后进行坐标变换，得到方程组；</a:t>
            </a:r>
            <a:endParaRPr lang="en-US" altLang="zh-CN" sz="1200" dirty="0"/>
          </a:p>
          <a:p>
            <a:pPr lvl="1">
              <a:lnSpc>
                <a:spcPct val="150000"/>
              </a:lnSpc>
            </a:pPr>
            <a:r>
              <a:rPr lang="zh-CN" altLang="en-US" sz="1200" dirty="0"/>
              <a:t>进行优化，选择最终迭代结果作为</a:t>
            </a:r>
            <a:r>
              <a:rPr lang="en-US" altLang="zh-CN" sz="1200" dirty="0"/>
              <a:t>AP</a:t>
            </a:r>
            <a:r>
              <a:rPr lang="zh-CN" altLang="en-US" sz="1200" dirty="0"/>
              <a:t>预测位置，并对比得到距离误差；</a:t>
            </a:r>
            <a:endParaRPr lang="en-US" altLang="zh-CN" sz="1500" b="1" dirty="0"/>
          </a:p>
          <a:p>
            <a:pPr marL="257175" lvl="1" indent="-257175">
              <a:lnSpc>
                <a:spcPct val="150000"/>
              </a:lnSpc>
              <a:spcBef>
                <a:spcPts val="750"/>
              </a:spcBef>
            </a:pPr>
            <a:r>
              <a:rPr lang="zh-CN" altLang="en-US" sz="1500" b="1" dirty="0"/>
              <a:t>测试结果（使用</a:t>
            </a:r>
            <a:r>
              <a:rPr lang="en-US" altLang="zh-CN" sz="1500" b="1" dirty="0"/>
              <a:t>8</a:t>
            </a:r>
            <a:r>
              <a:rPr lang="zh-CN" altLang="en-US" sz="1500" b="1" dirty="0"/>
              <a:t>个位姿）</a:t>
            </a:r>
            <a:endParaRPr lang="en-US" altLang="zh-CN" sz="1500" b="1" dirty="0"/>
          </a:p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endParaRPr lang="en-US" altLang="zh-CN" sz="1500" b="1" dirty="0"/>
          </a:p>
          <a:p>
            <a:pPr marL="514350" lvl="2">
              <a:lnSpc>
                <a:spcPct val="150000"/>
              </a:lnSpc>
              <a:spcBef>
                <a:spcPts val="750"/>
              </a:spcBef>
            </a:pPr>
            <a:endParaRPr lang="en-US" altLang="zh-CN" sz="1200" b="1" dirty="0"/>
          </a:p>
          <a:p>
            <a:pPr marL="342900" lvl="1" indent="0">
              <a:lnSpc>
                <a:spcPct val="150000"/>
              </a:lnSpc>
              <a:buNone/>
            </a:pPr>
            <a:endParaRPr lang="en-US" altLang="zh-CN" sz="12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2EB661-BF17-47CE-B11B-B89770599E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0412" y="3846576"/>
          <a:ext cx="6124957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456">
                  <a:extLst>
                    <a:ext uri="{9D8B030D-6E8A-4147-A177-3AD203B41FA5}">
                      <a16:colId xmlns:a16="http://schemas.microsoft.com/office/drawing/2014/main" val="3083929194"/>
                    </a:ext>
                  </a:extLst>
                </a:gridCol>
                <a:gridCol w="698501">
                  <a:extLst>
                    <a:ext uri="{9D8B030D-6E8A-4147-A177-3AD203B41FA5}">
                      <a16:colId xmlns:a16="http://schemas.microsoft.com/office/drawing/2014/main" val="52806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546762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73484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169347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9159306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误差标准差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0°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1°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3°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5°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7°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7213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定位误差（厘米）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1.8607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21.9841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66.7439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119.7692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252.7545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6347491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92D1D14A-0436-42A6-ABFC-7D299FB53B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225" r="17899" b="5230"/>
          <a:stretch/>
        </p:blipFill>
        <p:spPr>
          <a:xfrm>
            <a:off x="3958542" y="3048"/>
            <a:ext cx="4974325" cy="38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827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4" name="object 4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5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FCEB4DB0-DA7A-4BD0-B8F7-E04AA21D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6309"/>
            <a:ext cx="6858000" cy="24508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感谢聆听</a:t>
            </a:r>
            <a:br>
              <a:rPr lang="en-US" altLang="zh-CN" b="1" dirty="0"/>
            </a:br>
            <a:r>
              <a:rPr lang="en-US" altLang="zh-CN" b="1" dirty="0"/>
              <a:t>Q &amp; A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7260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827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6655" y="1360932"/>
            <a:ext cx="2313940" cy="1862455"/>
            <a:chOff x="676655" y="1360932"/>
            <a:chExt cx="2313940" cy="1862455"/>
          </a:xfrm>
        </p:grpSpPr>
        <p:sp>
          <p:nvSpPr>
            <p:cNvPr id="4" name="object 4"/>
            <p:cNvSpPr/>
            <p:nvPr/>
          </p:nvSpPr>
          <p:spPr>
            <a:xfrm>
              <a:off x="676655" y="1360932"/>
              <a:ext cx="2313940" cy="280670"/>
            </a:xfrm>
            <a:custGeom>
              <a:avLst/>
              <a:gdLst/>
              <a:ahLst/>
              <a:cxnLst/>
              <a:rect l="l" t="t" r="r" b="b"/>
              <a:pathLst>
                <a:path w="2313940" h="280669">
                  <a:moveTo>
                    <a:pt x="2266569" y="0"/>
                  </a:moveTo>
                  <a:lnTo>
                    <a:pt x="46862" y="0"/>
                  </a:lnTo>
                  <a:lnTo>
                    <a:pt x="28621" y="3677"/>
                  </a:lnTo>
                  <a:lnTo>
                    <a:pt x="13725" y="13700"/>
                  </a:lnTo>
                  <a:lnTo>
                    <a:pt x="3682" y="28557"/>
                  </a:lnTo>
                  <a:lnTo>
                    <a:pt x="0" y="46735"/>
                  </a:lnTo>
                  <a:lnTo>
                    <a:pt x="0" y="233679"/>
                  </a:lnTo>
                  <a:lnTo>
                    <a:pt x="3682" y="251858"/>
                  </a:lnTo>
                  <a:lnTo>
                    <a:pt x="13725" y="266715"/>
                  </a:lnTo>
                  <a:lnTo>
                    <a:pt x="28621" y="276738"/>
                  </a:lnTo>
                  <a:lnTo>
                    <a:pt x="46862" y="280415"/>
                  </a:lnTo>
                  <a:lnTo>
                    <a:pt x="2266569" y="280415"/>
                  </a:lnTo>
                  <a:lnTo>
                    <a:pt x="2284821" y="276738"/>
                  </a:lnTo>
                  <a:lnTo>
                    <a:pt x="2299716" y="266715"/>
                  </a:lnTo>
                  <a:lnTo>
                    <a:pt x="2309752" y="251858"/>
                  </a:lnTo>
                  <a:lnTo>
                    <a:pt x="2313432" y="233679"/>
                  </a:lnTo>
                  <a:lnTo>
                    <a:pt x="2313432" y="46735"/>
                  </a:lnTo>
                  <a:lnTo>
                    <a:pt x="2309752" y="28557"/>
                  </a:lnTo>
                  <a:lnTo>
                    <a:pt x="2299716" y="13700"/>
                  </a:lnTo>
                  <a:lnTo>
                    <a:pt x="2284821" y="3677"/>
                  </a:lnTo>
                  <a:lnTo>
                    <a:pt x="2266569" y="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656" y="1676399"/>
              <a:ext cx="2313940" cy="1546860"/>
            </a:xfrm>
            <a:custGeom>
              <a:avLst/>
              <a:gdLst/>
              <a:ahLst/>
              <a:cxnLst/>
              <a:rect l="l" t="t" r="r" b="b"/>
              <a:pathLst>
                <a:path w="2313940" h="1546860">
                  <a:moveTo>
                    <a:pt x="2313432" y="1311910"/>
                  </a:moveTo>
                  <a:lnTo>
                    <a:pt x="2309749" y="1293647"/>
                  </a:lnTo>
                  <a:lnTo>
                    <a:pt x="2299703" y="1278699"/>
                  </a:lnTo>
                  <a:lnTo>
                    <a:pt x="2284819" y="1268628"/>
                  </a:lnTo>
                  <a:lnTo>
                    <a:pt x="2266569" y="1264920"/>
                  </a:lnTo>
                  <a:lnTo>
                    <a:pt x="46863" y="1264920"/>
                  </a:lnTo>
                  <a:lnTo>
                    <a:pt x="28613" y="1268628"/>
                  </a:lnTo>
                  <a:lnTo>
                    <a:pt x="13716" y="1278699"/>
                  </a:lnTo>
                  <a:lnTo>
                    <a:pt x="3670" y="1293647"/>
                  </a:lnTo>
                  <a:lnTo>
                    <a:pt x="0" y="1311910"/>
                  </a:lnTo>
                  <a:lnTo>
                    <a:pt x="0" y="1499870"/>
                  </a:lnTo>
                  <a:lnTo>
                    <a:pt x="3670" y="1518145"/>
                  </a:lnTo>
                  <a:lnTo>
                    <a:pt x="13716" y="1533080"/>
                  </a:lnTo>
                  <a:lnTo>
                    <a:pt x="28613" y="1543164"/>
                  </a:lnTo>
                  <a:lnTo>
                    <a:pt x="46863" y="1546860"/>
                  </a:lnTo>
                  <a:lnTo>
                    <a:pt x="2266569" y="1546860"/>
                  </a:lnTo>
                  <a:lnTo>
                    <a:pt x="2284819" y="1543164"/>
                  </a:lnTo>
                  <a:lnTo>
                    <a:pt x="2299703" y="1533080"/>
                  </a:lnTo>
                  <a:lnTo>
                    <a:pt x="2309749" y="1518145"/>
                  </a:lnTo>
                  <a:lnTo>
                    <a:pt x="2313432" y="1499870"/>
                  </a:lnTo>
                  <a:lnTo>
                    <a:pt x="2313432" y="1311910"/>
                  </a:lnTo>
                  <a:close/>
                </a:path>
                <a:path w="2313940" h="1546860">
                  <a:moveTo>
                    <a:pt x="2313432" y="996188"/>
                  </a:moveTo>
                  <a:lnTo>
                    <a:pt x="2309749" y="978014"/>
                  </a:lnTo>
                  <a:lnTo>
                    <a:pt x="2299703" y="963155"/>
                  </a:lnTo>
                  <a:lnTo>
                    <a:pt x="2284819" y="953135"/>
                  </a:lnTo>
                  <a:lnTo>
                    <a:pt x="2266569" y="949452"/>
                  </a:lnTo>
                  <a:lnTo>
                    <a:pt x="46863" y="949452"/>
                  </a:lnTo>
                  <a:lnTo>
                    <a:pt x="28613" y="953135"/>
                  </a:lnTo>
                  <a:lnTo>
                    <a:pt x="13716" y="963155"/>
                  </a:lnTo>
                  <a:lnTo>
                    <a:pt x="3670" y="978014"/>
                  </a:lnTo>
                  <a:lnTo>
                    <a:pt x="0" y="996188"/>
                  </a:lnTo>
                  <a:lnTo>
                    <a:pt x="0" y="1183132"/>
                  </a:lnTo>
                  <a:lnTo>
                    <a:pt x="3670" y="1201318"/>
                  </a:lnTo>
                  <a:lnTo>
                    <a:pt x="13716" y="1216177"/>
                  </a:lnTo>
                  <a:lnTo>
                    <a:pt x="28613" y="1226197"/>
                  </a:lnTo>
                  <a:lnTo>
                    <a:pt x="46863" y="1229868"/>
                  </a:lnTo>
                  <a:lnTo>
                    <a:pt x="2266569" y="1229868"/>
                  </a:lnTo>
                  <a:lnTo>
                    <a:pt x="2284819" y="1226197"/>
                  </a:lnTo>
                  <a:lnTo>
                    <a:pt x="2299703" y="1216177"/>
                  </a:lnTo>
                  <a:lnTo>
                    <a:pt x="2309749" y="1201318"/>
                  </a:lnTo>
                  <a:lnTo>
                    <a:pt x="2313432" y="1183132"/>
                  </a:lnTo>
                  <a:lnTo>
                    <a:pt x="2313432" y="996188"/>
                  </a:lnTo>
                  <a:close/>
                </a:path>
                <a:path w="2313940" h="1546860">
                  <a:moveTo>
                    <a:pt x="2313432" y="679450"/>
                  </a:moveTo>
                  <a:lnTo>
                    <a:pt x="2309749" y="661187"/>
                  </a:lnTo>
                  <a:lnTo>
                    <a:pt x="2299703" y="646239"/>
                  </a:lnTo>
                  <a:lnTo>
                    <a:pt x="2284819" y="636168"/>
                  </a:lnTo>
                  <a:lnTo>
                    <a:pt x="2266569" y="632460"/>
                  </a:lnTo>
                  <a:lnTo>
                    <a:pt x="46863" y="632460"/>
                  </a:lnTo>
                  <a:lnTo>
                    <a:pt x="28613" y="636168"/>
                  </a:lnTo>
                  <a:lnTo>
                    <a:pt x="13716" y="646239"/>
                  </a:lnTo>
                  <a:lnTo>
                    <a:pt x="3670" y="661187"/>
                  </a:lnTo>
                  <a:lnTo>
                    <a:pt x="0" y="679450"/>
                  </a:lnTo>
                  <a:lnTo>
                    <a:pt x="0" y="867410"/>
                  </a:lnTo>
                  <a:lnTo>
                    <a:pt x="3670" y="885685"/>
                  </a:lnTo>
                  <a:lnTo>
                    <a:pt x="13716" y="900633"/>
                  </a:lnTo>
                  <a:lnTo>
                    <a:pt x="28613" y="910704"/>
                  </a:lnTo>
                  <a:lnTo>
                    <a:pt x="46863" y="914400"/>
                  </a:lnTo>
                  <a:lnTo>
                    <a:pt x="2266569" y="914400"/>
                  </a:lnTo>
                  <a:lnTo>
                    <a:pt x="2284819" y="910704"/>
                  </a:lnTo>
                  <a:lnTo>
                    <a:pt x="2299703" y="900633"/>
                  </a:lnTo>
                  <a:lnTo>
                    <a:pt x="2309749" y="885685"/>
                  </a:lnTo>
                  <a:lnTo>
                    <a:pt x="2313432" y="867410"/>
                  </a:lnTo>
                  <a:lnTo>
                    <a:pt x="2313432" y="679450"/>
                  </a:lnTo>
                  <a:close/>
                </a:path>
                <a:path w="2313940" h="1546860">
                  <a:moveTo>
                    <a:pt x="2313432" y="363728"/>
                  </a:moveTo>
                  <a:lnTo>
                    <a:pt x="2309749" y="345554"/>
                  </a:lnTo>
                  <a:lnTo>
                    <a:pt x="2299703" y="330695"/>
                  </a:lnTo>
                  <a:lnTo>
                    <a:pt x="2284819" y="320675"/>
                  </a:lnTo>
                  <a:lnTo>
                    <a:pt x="2266569" y="316992"/>
                  </a:lnTo>
                  <a:lnTo>
                    <a:pt x="46863" y="316992"/>
                  </a:lnTo>
                  <a:lnTo>
                    <a:pt x="28613" y="320675"/>
                  </a:lnTo>
                  <a:lnTo>
                    <a:pt x="13716" y="330695"/>
                  </a:lnTo>
                  <a:lnTo>
                    <a:pt x="3670" y="345554"/>
                  </a:lnTo>
                  <a:lnTo>
                    <a:pt x="0" y="363728"/>
                  </a:lnTo>
                  <a:lnTo>
                    <a:pt x="0" y="550672"/>
                  </a:lnTo>
                  <a:lnTo>
                    <a:pt x="3670" y="568858"/>
                  </a:lnTo>
                  <a:lnTo>
                    <a:pt x="13716" y="583717"/>
                  </a:lnTo>
                  <a:lnTo>
                    <a:pt x="28613" y="593737"/>
                  </a:lnTo>
                  <a:lnTo>
                    <a:pt x="46863" y="597408"/>
                  </a:lnTo>
                  <a:lnTo>
                    <a:pt x="2266569" y="597408"/>
                  </a:lnTo>
                  <a:lnTo>
                    <a:pt x="2284819" y="593737"/>
                  </a:lnTo>
                  <a:lnTo>
                    <a:pt x="2299703" y="583717"/>
                  </a:lnTo>
                  <a:lnTo>
                    <a:pt x="2309749" y="568858"/>
                  </a:lnTo>
                  <a:lnTo>
                    <a:pt x="2313432" y="550672"/>
                  </a:lnTo>
                  <a:lnTo>
                    <a:pt x="2313432" y="363728"/>
                  </a:lnTo>
                  <a:close/>
                </a:path>
                <a:path w="2313940" h="1546860">
                  <a:moveTo>
                    <a:pt x="2313432" y="46990"/>
                  </a:moveTo>
                  <a:lnTo>
                    <a:pt x="2309749" y="28727"/>
                  </a:lnTo>
                  <a:lnTo>
                    <a:pt x="2299703" y="13779"/>
                  </a:lnTo>
                  <a:lnTo>
                    <a:pt x="2284819" y="3708"/>
                  </a:lnTo>
                  <a:lnTo>
                    <a:pt x="2266569" y="0"/>
                  </a:lnTo>
                  <a:lnTo>
                    <a:pt x="46863" y="0"/>
                  </a:lnTo>
                  <a:lnTo>
                    <a:pt x="28613" y="3708"/>
                  </a:lnTo>
                  <a:lnTo>
                    <a:pt x="13716" y="13792"/>
                  </a:lnTo>
                  <a:lnTo>
                    <a:pt x="3670" y="28727"/>
                  </a:lnTo>
                  <a:lnTo>
                    <a:pt x="0" y="46990"/>
                  </a:lnTo>
                  <a:lnTo>
                    <a:pt x="0" y="234950"/>
                  </a:lnTo>
                  <a:lnTo>
                    <a:pt x="3670" y="253225"/>
                  </a:lnTo>
                  <a:lnTo>
                    <a:pt x="13716" y="268160"/>
                  </a:lnTo>
                  <a:lnTo>
                    <a:pt x="28613" y="278244"/>
                  </a:lnTo>
                  <a:lnTo>
                    <a:pt x="46863" y="281940"/>
                  </a:lnTo>
                  <a:lnTo>
                    <a:pt x="2266569" y="281940"/>
                  </a:lnTo>
                  <a:lnTo>
                    <a:pt x="2284819" y="278244"/>
                  </a:lnTo>
                  <a:lnTo>
                    <a:pt x="2299703" y="268160"/>
                  </a:lnTo>
                  <a:lnTo>
                    <a:pt x="2309749" y="253225"/>
                  </a:lnTo>
                  <a:lnTo>
                    <a:pt x="2313432" y="234950"/>
                  </a:lnTo>
                  <a:lnTo>
                    <a:pt x="2313432" y="4699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5221" y="1351795"/>
          <a:ext cx="2313305" cy="18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DLoc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[Mobicom'20]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MonoLoco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[MobiSys'18]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Chronos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[NSDI'16]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ToneTrack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SpotFi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[Sigcomm'15]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ArrayTrack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[NSDI'13]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76656" y="3329939"/>
            <a:ext cx="2313940" cy="913130"/>
          </a:xfrm>
          <a:custGeom>
            <a:avLst/>
            <a:gdLst/>
            <a:ahLst/>
            <a:cxnLst/>
            <a:rect l="l" t="t" r="r" b="b"/>
            <a:pathLst>
              <a:path w="2313940" h="913129">
                <a:moveTo>
                  <a:pt x="2313432" y="679196"/>
                </a:moveTo>
                <a:lnTo>
                  <a:pt x="2309749" y="661009"/>
                </a:lnTo>
                <a:lnTo>
                  <a:pt x="2299703" y="646150"/>
                </a:lnTo>
                <a:lnTo>
                  <a:pt x="2284819" y="636143"/>
                </a:lnTo>
                <a:lnTo>
                  <a:pt x="2266569" y="632460"/>
                </a:lnTo>
                <a:lnTo>
                  <a:pt x="46863" y="632460"/>
                </a:lnTo>
                <a:lnTo>
                  <a:pt x="28613" y="636143"/>
                </a:lnTo>
                <a:lnTo>
                  <a:pt x="13716" y="646150"/>
                </a:lnTo>
                <a:lnTo>
                  <a:pt x="3670" y="661009"/>
                </a:lnTo>
                <a:lnTo>
                  <a:pt x="0" y="679196"/>
                </a:lnTo>
                <a:lnTo>
                  <a:pt x="0" y="866140"/>
                </a:lnTo>
                <a:lnTo>
                  <a:pt x="3670" y="884339"/>
                </a:lnTo>
                <a:lnTo>
                  <a:pt x="13716" y="899198"/>
                </a:lnTo>
                <a:lnTo>
                  <a:pt x="28613" y="909205"/>
                </a:lnTo>
                <a:lnTo>
                  <a:pt x="46863" y="912876"/>
                </a:lnTo>
                <a:lnTo>
                  <a:pt x="2266569" y="912876"/>
                </a:lnTo>
                <a:lnTo>
                  <a:pt x="2284819" y="909205"/>
                </a:lnTo>
                <a:lnTo>
                  <a:pt x="2299703" y="899185"/>
                </a:lnTo>
                <a:lnTo>
                  <a:pt x="2309749" y="884339"/>
                </a:lnTo>
                <a:lnTo>
                  <a:pt x="2313432" y="866140"/>
                </a:lnTo>
                <a:lnTo>
                  <a:pt x="2313432" y="679196"/>
                </a:lnTo>
                <a:close/>
              </a:path>
              <a:path w="2313940" h="913129">
                <a:moveTo>
                  <a:pt x="2313432" y="362458"/>
                </a:moveTo>
                <a:lnTo>
                  <a:pt x="2309749" y="344195"/>
                </a:lnTo>
                <a:lnTo>
                  <a:pt x="2299703" y="329260"/>
                </a:lnTo>
                <a:lnTo>
                  <a:pt x="2284819" y="319176"/>
                </a:lnTo>
                <a:lnTo>
                  <a:pt x="2266569" y="315468"/>
                </a:lnTo>
                <a:lnTo>
                  <a:pt x="46863" y="315468"/>
                </a:lnTo>
                <a:lnTo>
                  <a:pt x="28613" y="319176"/>
                </a:lnTo>
                <a:lnTo>
                  <a:pt x="13716" y="329247"/>
                </a:lnTo>
                <a:lnTo>
                  <a:pt x="3670" y="344195"/>
                </a:lnTo>
                <a:lnTo>
                  <a:pt x="0" y="362458"/>
                </a:lnTo>
                <a:lnTo>
                  <a:pt x="0" y="550418"/>
                </a:lnTo>
                <a:lnTo>
                  <a:pt x="3670" y="568718"/>
                </a:lnTo>
                <a:lnTo>
                  <a:pt x="13716" y="583653"/>
                </a:lnTo>
                <a:lnTo>
                  <a:pt x="28613" y="593725"/>
                </a:lnTo>
                <a:lnTo>
                  <a:pt x="46863" y="597408"/>
                </a:lnTo>
                <a:lnTo>
                  <a:pt x="2266569" y="597408"/>
                </a:lnTo>
                <a:lnTo>
                  <a:pt x="2284819" y="593725"/>
                </a:lnTo>
                <a:lnTo>
                  <a:pt x="2299703" y="583653"/>
                </a:lnTo>
                <a:lnTo>
                  <a:pt x="2309749" y="568718"/>
                </a:lnTo>
                <a:lnTo>
                  <a:pt x="2313432" y="550418"/>
                </a:lnTo>
                <a:lnTo>
                  <a:pt x="2313432" y="362458"/>
                </a:lnTo>
                <a:close/>
              </a:path>
              <a:path w="2313940" h="913129">
                <a:moveTo>
                  <a:pt x="2313432" y="46736"/>
                </a:moveTo>
                <a:lnTo>
                  <a:pt x="2309749" y="28562"/>
                </a:lnTo>
                <a:lnTo>
                  <a:pt x="2299703" y="13703"/>
                </a:lnTo>
                <a:lnTo>
                  <a:pt x="2284819" y="3683"/>
                </a:lnTo>
                <a:lnTo>
                  <a:pt x="2266569" y="0"/>
                </a:lnTo>
                <a:lnTo>
                  <a:pt x="46863" y="0"/>
                </a:lnTo>
                <a:lnTo>
                  <a:pt x="28613" y="3683"/>
                </a:lnTo>
                <a:lnTo>
                  <a:pt x="13716" y="13703"/>
                </a:lnTo>
                <a:lnTo>
                  <a:pt x="3670" y="28562"/>
                </a:lnTo>
                <a:lnTo>
                  <a:pt x="0" y="46736"/>
                </a:lnTo>
                <a:lnTo>
                  <a:pt x="0" y="233680"/>
                </a:lnTo>
                <a:lnTo>
                  <a:pt x="3670" y="251866"/>
                </a:lnTo>
                <a:lnTo>
                  <a:pt x="13716" y="266725"/>
                </a:lnTo>
                <a:lnTo>
                  <a:pt x="28613" y="276745"/>
                </a:lnTo>
                <a:lnTo>
                  <a:pt x="46863" y="280416"/>
                </a:lnTo>
                <a:lnTo>
                  <a:pt x="2266569" y="280416"/>
                </a:lnTo>
                <a:lnTo>
                  <a:pt x="2284819" y="276745"/>
                </a:lnTo>
                <a:lnTo>
                  <a:pt x="2299703" y="266725"/>
                </a:lnTo>
                <a:lnTo>
                  <a:pt x="2309749" y="251866"/>
                </a:lnTo>
                <a:lnTo>
                  <a:pt x="2313432" y="233680"/>
                </a:lnTo>
                <a:lnTo>
                  <a:pt x="2313432" y="46736"/>
                </a:lnTo>
                <a:close/>
              </a:path>
            </a:pathLst>
          </a:custGeom>
          <a:solidFill>
            <a:srgbClr val="DBEEF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5221" y="3320803"/>
          <a:ext cx="2313305" cy="91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Horus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[MobiSys'05]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RADAR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[Infocomm'00]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858767" y="1112519"/>
            <a:ext cx="1615439" cy="90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11" name="object 11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6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827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6655" y="1360932"/>
            <a:ext cx="2313940" cy="1862455"/>
            <a:chOff x="676655" y="1360932"/>
            <a:chExt cx="2313940" cy="1862455"/>
          </a:xfrm>
        </p:grpSpPr>
        <p:sp>
          <p:nvSpPr>
            <p:cNvPr id="4" name="object 4"/>
            <p:cNvSpPr/>
            <p:nvPr/>
          </p:nvSpPr>
          <p:spPr>
            <a:xfrm>
              <a:off x="676655" y="1360932"/>
              <a:ext cx="2313940" cy="280670"/>
            </a:xfrm>
            <a:custGeom>
              <a:avLst/>
              <a:gdLst/>
              <a:ahLst/>
              <a:cxnLst/>
              <a:rect l="l" t="t" r="r" b="b"/>
              <a:pathLst>
                <a:path w="2313940" h="280669">
                  <a:moveTo>
                    <a:pt x="2266569" y="0"/>
                  </a:moveTo>
                  <a:lnTo>
                    <a:pt x="46862" y="0"/>
                  </a:lnTo>
                  <a:lnTo>
                    <a:pt x="28621" y="3677"/>
                  </a:lnTo>
                  <a:lnTo>
                    <a:pt x="13725" y="13700"/>
                  </a:lnTo>
                  <a:lnTo>
                    <a:pt x="3682" y="28557"/>
                  </a:lnTo>
                  <a:lnTo>
                    <a:pt x="0" y="46735"/>
                  </a:lnTo>
                  <a:lnTo>
                    <a:pt x="0" y="233679"/>
                  </a:lnTo>
                  <a:lnTo>
                    <a:pt x="3682" y="251858"/>
                  </a:lnTo>
                  <a:lnTo>
                    <a:pt x="13725" y="266715"/>
                  </a:lnTo>
                  <a:lnTo>
                    <a:pt x="28621" y="276738"/>
                  </a:lnTo>
                  <a:lnTo>
                    <a:pt x="46862" y="280415"/>
                  </a:lnTo>
                  <a:lnTo>
                    <a:pt x="2266569" y="280415"/>
                  </a:lnTo>
                  <a:lnTo>
                    <a:pt x="2284821" y="276738"/>
                  </a:lnTo>
                  <a:lnTo>
                    <a:pt x="2299716" y="266715"/>
                  </a:lnTo>
                  <a:lnTo>
                    <a:pt x="2309752" y="251858"/>
                  </a:lnTo>
                  <a:lnTo>
                    <a:pt x="2313432" y="233679"/>
                  </a:lnTo>
                  <a:lnTo>
                    <a:pt x="2313432" y="46735"/>
                  </a:lnTo>
                  <a:lnTo>
                    <a:pt x="2309752" y="28557"/>
                  </a:lnTo>
                  <a:lnTo>
                    <a:pt x="2299716" y="13700"/>
                  </a:lnTo>
                  <a:lnTo>
                    <a:pt x="2284821" y="3677"/>
                  </a:lnTo>
                  <a:lnTo>
                    <a:pt x="2266569" y="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656" y="1676399"/>
              <a:ext cx="2313940" cy="1546860"/>
            </a:xfrm>
            <a:custGeom>
              <a:avLst/>
              <a:gdLst/>
              <a:ahLst/>
              <a:cxnLst/>
              <a:rect l="l" t="t" r="r" b="b"/>
              <a:pathLst>
                <a:path w="2313940" h="1546860">
                  <a:moveTo>
                    <a:pt x="2313432" y="1311910"/>
                  </a:moveTo>
                  <a:lnTo>
                    <a:pt x="2309749" y="1293647"/>
                  </a:lnTo>
                  <a:lnTo>
                    <a:pt x="2299703" y="1278699"/>
                  </a:lnTo>
                  <a:lnTo>
                    <a:pt x="2284819" y="1268628"/>
                  </a:lnTo>
                  <a:lnTo>
                    <a:pt x="2266569" y="1264920"/>
                  </a:lnTo>
                  <a:lnTo>
                    <a:pt x="46863" y="1264920"/>
                  </a:lnTo>
                  <a:lnTo>
                    <a:pt x="28613" y="1268628"/>
                  </a:lnTo>
                  <a:lnTo>
                    <a:pt x="13716" y="1278699"/>
                  </a:lnTo>
                  <a:lnTo>
                    <a:pt x="3670" y="1293647"/>
                  </a:lnTo>
                  <a:lnTo>
                    <a:pt x="0" y="1311910"/>
                  </a:lnTo>
                  <a:lnTo>
                    <a:pt x="0" y="1499870"/>
                  </a:lnTo>
                  <a:lnTo>
                    <a:pt x="3670" y="1518145"/>
                  </a:lnTo>
                  <a:lnTo>
                    <a:pt x="13716" y="1533080"/>
                  </a:lnTo>
                  <a:lnTo>
                    <a:pt x="28613" y="1543164"/>
                  </a:lnTo>
                  <a:lnTo>
                    <a:pt x="46863" y="1546860"/>
                  </a:lnTo>
                  <a:lnTo>
                    <a:pt x="2266569" y="1546860"/>
                  </a:lnTo>
                  <a:lnTo>
                    <a:pt x="2284819" y="1543164"/>
                  </a:lnTo>
                  <a:lnTo>
                    <a:pt x="2299703" y="1533080"/>
                  </a:lnTo>
                  <a:lnTo>
                    <a:pt x="2309749" y="1518145"/>
                  </a:lnTo>
                  <a:lnTo>
                    <a:pt x="2313432" y="1499870"/>
                  </a:lnTo>
                  <a:lnTo>
                    <a:pt x="2313432" y="1311910"/>
                  </a:lnTo>
                  <a:close/>
                </a:path>
                <a:path w="2313940" h="1546860">
                  <a:moveTo>
                    <a:pt x="2313432" y="996188"/>
                  </a:moveTo>
                  <a:lnTo>
                    <a:pt x="2309749" y="978014"/>
                  </a:lnTo>
                  <a:lnTo>
                    <a:pt x="2299703" y="963155"/>
                  </a:lnTo>
                  <a:lnTo>
                    <a:pt x="2284819" y="953135"/>
                  </a:lnTo>
                  <a:lnTo>
                    <a:pt x="2266569" y="949452"/>
                  </a:lnTo>
                  <a:lnTo>
                    <a:pt x="46863" y="949452"/>
                  </a:lnTo>
                  <a:lnTo>
                    <a:pt x="28613" y="953135"/>
                  </a:lnTo>
                  <a:lnTo>
                    <a:pt x="13716" y="963155"/>
                  </a:lnTo>
                  <a:lnTo>
                    <a:pt x="3670" y="978014"/>
                  </a:lnTo>
                  <a:lnTo>
                    <a:pt x="0" y="996188"/>
                  </a:lnTo>
                  <a:lnTo>
                    <a:pt x="0" y="1183132"/>
                  </a:lnTo>
                  <a:lnTo>
                    <a:pt x="3670" y="1201318"/>
                  </a:lnTo>
                  <a:lnTo>
                    <a:pt x="13716" y="1216177"/>
                  </a:lnTo>
                  <a:lnTo>
                    <a:pt x="28613" y="1226197"/>
                  </a:lnTo>
                  <a:lnTo>
                    <a:pt x="46863" y="1229868"/>
                  </a:lnTo>
                  <a:lnTo>
                    <a:pt x="2266569" y="1229868"/>
                  </a:lnTo>
                  <a:lnTo>
                    <a:pt x="2284819" y="1226197"/>
                  </a:lnTo>
                  <a:lnTo>
                    <a:pt x="2299703" y="1216177"/>
                  </a:lnTo>
                  <a:lnTo>
                    <a:pt x="2309749" y="1201318"/>
                  </a:lnTo>
                  <a:lnTo>
                    <a:pt x="2313432" y="1183132"/>
                  </a:lnTo>
                  <a:lnTo>
                    <a:pt x="2313432" y="996188"/>
                  </a:lnTo>
                  <a:close/>
                </a:path>
                <a:path w="2313940" h="1546860">
                  <a:moveTo>
                    <a:pt x="2313432" y="679450"/>
                  </a:moveTo>
                  <a:lnTo>
                    <a:pt x="2309749" y="661187"/>
                  </a:lnTo>
                  <a:lnTo>
                    <a:pt x="2299703" y="646239"/>
                  </a:lnTo>
                  <a:lnTo>
                    <a:pt x="2284819" y="636168"/>
                  </a:lnTo>
                  <a:lnTo>
                    <a:pt x="2266569" y="632460"/>
                  </a:lnTo>
                  <a:lnTo>
                    <a:pt x="46863" y="632460"/>
                  </a:lnTo>
                  <a:lnTo>
                    <a:pt x="28613" y="636168"/>
                  </a:lnTo>
                  <a:lnTo>
                    <a:pt x="13716" y="646239"/>
                  </a:lnTo>
                  <a:lnTo>
                    <a:pt x="3670" y="661187"/>
                  </a:lnTo>
                  <a:lnTo>
                    <a:pt x="0" y="679450"/>
                  </a:lnTo>
                  <a:lnTo>
                    <a:pt x="0" y="867410"/>
                  </a:lnTo>
                  <a:lnTo>
                    <a:pt x="3670" y="885685"/>
                  </a:lnTo>
                  <a:lnTo>
                    <a:pt x="13716" y="900633"/>
                  </a:lnTo>
                  <a:lnTo>
                    <a:pt x="28613" y="910704"/>
                  </a:lnTo>
                  <a:lnTo>
                    <a:pt x="46863" y="914400"/>
                  </a:lnTo>
                  <a:lnTo>
                    <a:pt x="2266569" y="914400"/>
                  </a:lnTo>
                  <a:lnTo>
                    <a:pt x="2284819" y="910704"/>
                  </a:lnTo>
                  <a:lnTo>
                    <a:pt x="2299703" y="900633"/>
                  </a:lnTo>
                  <a:lnTo>
                    <a:pt x="2309749" y="885685"/>
                  </a:lnTo>
                  <a:lnTo>
                    <a:pt x="2313432" y="867410"/>
                  </a:lnTo>
                  <a:lnTo>
                    <a:pt x="2313432" y="679450"/>
                  </a:lnTo>
                  <a:close/>
                </a:path>
                <a:path w="2313940" h="1546860">
                  <a:moveTo>
                    <a:pt x="2313432" y="363728"/>
                  </a:moveTo>
                  <a:lnTo>
                    <a:pt x="2309749" y="345554"/>
                  </a:lnTo>
                  <a:lnTo>
                    <a:pt x="2299703" y="330695"/>
                  </a:lnTo>
                  <a:lnTo>
                    <a:pt x="2284819" y="320675"/>
                  </a:lnTo>
                  <a:lnTo>
                    <a:pt x="2266569" y="316992"/>
                  </a:lnTo>
                  <a:lnTo>
                    <a:pt x="46863" y="316992"/>
                  </a:lnTo>
                  <a:lnTo>
                    <a:pt x="28613" y="320675"/>
                  </a:lnTo>
                  <a:lnTo>
                    <a:pt x="13716" y="330695"/>
                  </a:lnTo>
                  <a:lnTo>
                    <a:pt x="3670" y="345554"/>
                  </a:lnTo>
                  <a:lnTo>
                    <a:pt x="0" y="363728"/>
                  </a:lnTo>
                  <a:lnTo>
                    <a:pt x="0" y="550672"/>
                  </a:lnTo>
                  <a:lnTo>
                    <a:pt x="3670" y="568858"/>
                  </a:lnTo>
                  <a:lnTo>
                    <a:pt x="13716" y="583717"/>
                  </a:lnTo>
                  <a:lnTo>
                    <a:pt x="28613" y="593737"/>
                  </a:lnTo>
                  <a:lnTo>
                    <a:pt x="46863" y="597408"/>
                  </a:lnTo>
                  <a:lnTo>
                    <a:pt x="2266569" y="597408"/>
                  </a:lnTo>
                  <a:lnTo>
                    <a:pt x="2284819" y="593737"/>
                  </a:lnTo>
                  <a:lnTo>
                    <a:pt x="2299703" y="583717"/>
                  </a:lnTo>
                  <a:lnTo>
                    <a:pt x="2309749" y="568858"/>
                  </a:lnTo>
                  <a:lnTo>
                    <a:pt x="2313432" y="550672"/>
                  </a:lnTo>
                  <a:lnTo>
                    <a:pt x="2313432" y="363728"/>
                  </a:lnTo>
                  <a:close/>
                </a:path>
                <a:path w="2313940" h="1546860">
                  <a:moveTo>
                    <a:pt x="2313432" y="46990"/>
                  </a:moveTo>
                  <a:lnTo>
                    <a:pt x="2309749" y="28727"/>
                  </a:lnTo>
                  <a:lnTo>
                    <a:pt x="2299703" y="13779"/>
                  </a:lnTo>
                  <a:lnTo>
                    <a:pt x="2284819" y="3708"/>
                  </a:lnTo>
                  <a:lnTo>
                    <a:pt x="2266569" y="0"/>
                  </a:lnTo>
                  <a:lnTo>
                    <a:pt x="46863" y="0"/>
                  </a:lnTo>
                  <a:lnTo>
                    <a:pt x="28613" y="3708"/>
                  </a:lnTo>
                  <a:lnTo>
                    <a:pt x="13716" y="13792"/>
                  </a:lnTo>
                  <a:lnTo>
                    <a:pt x="3670" y="28727"/>
                  </a:lnTo>
                  <a:lnTo>
                    <a:pt x="0" y="46990"/>
                  </a:lnTo>
                  <a:lnTo>
                    <a:pt x="0" y="234950"/>
                  </a:lnTo>
                  <a:lnTo>
                    <a:pt x="3670" y="253225"/>
                  </a:lnTo>
                  <a:lnTo>
                    <a:pt x="13716" y="268160"/>
                  </a:lnTo>
                  <a:lnTo>
                    <a:pt x="28613" y="278244"/>
                  </a:lnTo>
                  <a:lnTo>
                    <a:pt x="46863" y="281940"/>
                  </a:lnTo>
                  <a:lnTo>
                    <a:pt x="2266569" y="281940"/>
                  </a:lnTo>
                  <a:lnTo>
                    <a:pt x="2284819" y="278244"/>
                  </a:lnTo>
                  <a:lnTo>
                    <a:pt x="2299703" y="268160"/>
                  </a:lnTo>
                  <a:lnTo>
                    <a:pt x="2309749" y="253225"/>
                  </a:lnTo>
                  <a:lnTo>
                    <a:pt x="2313432" y="234950"/>
                  </a:lnTo>
                  <a:lnTo>
                    <a:pt x="2313432" y="4699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5221" y="1351795"/>
          <a:ext cx="2313305" cy="18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DLoc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[Mobicom'20]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MonoLoco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[MobiSys'18]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Chronos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[NSDI'16]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ToneTrack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SpotFi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[Sigcomm'15]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ArrayTrack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[NSDI'13]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76656" y="3329939"/>
            <a:ext cx="2313940" cy="913130"/>
          </a:xfrm>
          <a:custGeom>
            <a:avLst/>
            <a:gdLst/>
            <a:ahLst/>
            <a:cxnLst/>
            <a:rect l="l" t="t" r="r" b="b"/>
            <a:pathLst>
              <a:path w="2313940" h="913129">
                <a:moveTo>
                  <a:pt x="2313432" y="679196"/>
                </a:moveTo>
                <a:lnTo>
                  <a:pt x="2309749" y="661009"/>
                </a:lnTo>
                <a:lnTo>
                  <a:pt x="2299703" y="646150"/>
                </a:lnTo>
                <a:lnTo>
                  <a:pt x="2284819" y="636143"/>
                </a:lnTo>
                <a:lnTo>
                  <a:pt x="2266569" y="632460"/>
                </a:lnTo>
                <a:lnTo>
                  <a:pt x="46863" y="632460"/>
                </a:lnTo>
                <a:lnTo>
                  <a:pt x="28613" y="636143"/>
                </a:lnTo>
                <a:lnTo>
                  <a:pt x="13716" y="646150"/>
                </a:lnTo>
                <a:lnTo>
                  <a:pt x="3670" y="661009"/>
                </a:lnTo>
                <a:lnTo>
                  <a:pt x="0" y="679196"/>
                </a:lnTo>
                <a:lnTo>
                  <a:pt x="0" y="866140"/>
                </a:lnTo>
                <a:lnTo>
                  <a:pt x="3670" y="884339"/>
                </a:lnTo>
                <a:lnTo>
                  <a:pt x="13716" y="899198"/>
                </a:lnTo>
                <a:lnTo>
                  <a:pt x="28613" y="909205"/>
                </a:lnTo>
                <a:lnTo>
                  <a:pt x="46863" y="912876"/>
                </a:lnTo>
                <a:lnTo>
                  <a:pt x="2266569" y="912876"/>
                </a:lnTo>
                <a:lnTo>
                  <a:pt x="2284819" y="909205"/>
                </a:lnTo>
                <a:lnTo>
                  <a:pt x="2299703" y="899185"/>
                </a:lnTo>
                <a:lnTo>
                  <a:pt x="2309749" y="884339"/>
                </a:lnTo>
                <a:lnTo>
                  <a:pt x="2313432" y="866140"/>
                </a:lnTo>
                <a:lnTo>
                  <a:pt x="2313432" y="679196"/>
                </a:lnTo>
                <a:close/>
              </a:path>
              <a:path w="2313940" h="913129">
                <a:moveTo>
                  <a:pt x="2313432" y="362458"/>
                </a:moveTo>
                <a:lnTo>
                  <a:pt x="2309749" y="344195"/>
                </a:lnTo>
                <a:lnTo>
                  <a:pt x="2299703" y="329260"/>
                </a:lnTo>
                <a:lnTo>
                  <a:pt x="2284819" y="319176"/>
                </a:lnTo>
                <a:lnTo>
                  <a:pt x="2266569" y="315468"/>
                </a:lnTo>
                <a:lnTo>
                  <a:pt x="46863" y="315468"/>
                </a:lnTo>
                <a:lnTo>
                  <a:pt x="28613" y="319176"/>
                </a:lnTo>
                <a:lnTo>
                  <a:pt x="13716" y="329247"/>
                </a:lnTo>
                <a:lnTo>
                  <a:pt x="3670" y="344195"/>
                </a:lnTo>
                <a:lnTo>
                  <a:pt x="0" y="362458"/>
                </a:lnTo>
                <a:lnTo>
                  <a:pt x="0" y="550418"/>
                </a:lnTo>
                <a:lnTo>
                  <a:pt x="3670" y="568718"/>
                </a:lnTo>
                <a:lnTo>
                  <a:pt x="13716" y="583653"/>
                </a:lnTo>
                <a:lnTo>
                  <a:pt x="28613" y="593725"/>
                </a:lnTo>
                <a:lnTo>
                  <a:pt x="46863" y="597408"/>
                </a:lnTo>
                <a:lnTo>
                  <a:pt x="2266569" y="597408"/>
                </a:lnTo>
                <a:lnTo>
                  <a:pt x="2284819" y="593725"/>
                </a:lnTo>
                <a:lnTo>
                  <a:pt x="2299703" y="583653"/>
                </a:lnTo>
                <a:lnTo>
                  <a:pt x="2309749" y="568718"/>
                </a:lnTo>
                <a:lnTo>
                  <a:pt x="2313432" y="550418"/>
                </a:lnTo>
                <a:lnTo>
                  <a:pt x="2313432" y="362458"/>
                </a:lnTo>
                <a:close/>
              </a:path>
              <a:path w="2313940" h="913129">
                <a:moveTo>
                  <a:pt x="2313432" y="46736"/>
                </a:moveTo>
                <a:lnTo>
                  <a:pt x="2309749" y="28562"/>
                </a:lnTo>
                <a:lnTo>
                  <a:pt x="2299703" y="13703"/>
                </a:lnTo>
                <a:lnTo>
                  <a:pt x="2284819" y="3683"/>
                </a:lnTo>
                <a:lnTo>
                  <a:pt x="2266569" y="0"/>
                </a:lnTo>
                <a:lnTo>
                  <a:pt x="46863" y="0"/>
                </a:lnTo>
                <a:lnTo>
                  <a:pt x="28613" y="3683"/>
                </a:lnTo>
                <a:lnTo>
                  <a:pt x="13716" y="13703"/>
                </a:lnTo>
                <a:lnTo>
                  <a:pt x="3670" y="28562"/>
                </a:lnTo>
                <a:lnTo>
                  <a:pt x="0" y="46736"/>
                </a:lnTo>
                <a:lnTo>
                  <a:pt x="0" y="233680"/>
                </a:lnTo>
                <a:lnTo>
                  <a:pt x="3670" y="251866"/>
                </a:lnTo>
                <a:lnTo>
                  <a:pt x="13716" y="266725"/>
                </a:lnTo>
                <a:lnTo>
                  <a:pt x="28613" y="276745"/>
                </a:lnTo>
                <a:lnTo>
                  <a:pt x="46863" y="280416"/>
                </a:lnTo>
                <a:lnTo>
                  <a:pt x="2266569" y="280416"/>
                </a:lnTo>
                <a:lnTo>
                  <a:pt x="2284819" y="276745"/>
                </a:lnTo>
                <a:lnTo>
                  <a:pt x="2299703" y="266725"/>
                </a:lnTo>
                <a:lnTo>
                  <a:pt x="2309749" y="251866"/>
                </a:lnTo>
                <a:lnTo>
                  <a:pt x="2313432" y="233680"/>
                </a:lnTo>
                <a:lnTo>
                  <a:pt x="2313432" y="46736"/>
                </a:lnTo>
                <a:close/>
              </a:path>
            </a:pathLst>
          </a:custGeom>
          <a:solidFill>
            <a:srgbClr val="DBEEF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5221" y="3320803"/>
          <a:ext cx="2313305" cy="91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Horus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[MobiSys'05]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RADAR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[Infocomm'00]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082289" y="3330702"/>
            <a:ext cx="224154" cy="928369"/>
          </a:xfrm>
          <a:custGeom>
            <a:avLst/>
            <a:gdLst/>
            <a:ahLst/>
            <a:cxnLst/>
            <a:rect l="l" t="t" r="r" b="b"/>
            <a:pathLst>
              <a:path w="224154" h="928370">
                <a:moveTo>
                  <a:pt x="0" y="928116"/>
                </a:moveTo>
                <a:lnTo>
                  <a:pt x="43594" y="926649"/>
                </a:lnTo>
                <a:lnTo>
                  <a:pt x="79200" y="922648"/>
                </a:lnTo>
                <a:lnTo>
                  <a:pt x="103209" y="916714"/>
                </a:lnTo>
                <a:lnTo>
                  <a:pt x="112014" y="909447"/>
                </a:lnTo>
                <a:lnTo>
                  <a:pt x="112014" y="482727"/>
                </a:lnTo>
                <a:lnTo>
                  <a:pt x="120818" y="475470"/>
                </a:lnTo>
                <a:lnTo>
                  <a:pt x="144827" y="469534"/>
                </a:lnTo>
                <a:lnTo>
                  <a:pt x="180433" y="465528"/>
                </a:lnTo>
                <a:lnTo>
                  <a:pt x="224027" y="464058"/>
                </a:lnTo>
                <a:lnTo>
                  <a:pt x="180433" y="462587"/>
                </a:lnTo>
                <a:lnTo>
                  <a:pt x="144827" y="458581"/>
                </a:lnTo>
                <a:lnTo>
                  <a:pt x="120818" y="452645"/>
                </a:lnTo>
                <a:lnTo>
                  <a:pt x="112014" y="445389"/>
                </a:lnTo>
                <a:lnTo>
                  <a:pt x="112014" y="18668"/>
                </a:lnTo>
                <a:lnTo>
                  <a:pt x="103209" y="11412"/>
                </a:lnTo>
                <a:lnTo>
                  <a:pt x="79200" y="5476"/>
                </a:lnTo>
                <a:lnTo>
                  <a:pt x="43594" y="1470"/>
                </a:lnTo>
                <a:lnTo>
                  <a:pt x="0" y="0"/>
                </a:lnTo>
              </a:path>
            </a:pathLst>
          </a:custGeom>
          <a:ln w="38100">
            <a:solidFill>
              <a:srgbClr val="1740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3064" y="3669284"/>
            <a:ext cx="1669414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RSSI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sz="2000" spc="-95" dirty="0">
                <a:latin typeface="UKIJ Tughra"/>
                <a:cs typeface="UKIJ Tughra"/>
              </a:rPr>
              <a:t>~</a:t>
            </a:r>
            <a:r>
              <a:rPr sz="1400" spc="-95" dirty="0">
                <a:latin typeface="Arial"/>
                <a:cs typeface="Arial"/>
              </a:rPr>
              <a:t>10 </a:t>
            </a:r>
            <a:r>
              <a:rPr sz="1400" dirty="0">
                <a:latin typeface="Arial"/>
                <a:cs typeface="Arial"/>
              </a:rPr>
              <a:t>meter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accuracy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58767" y="1112519"/>
            <a:ext cx="1615439" cy="903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13" name="object 13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7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4827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</a:t>
            </a:r>
            <a:r>
              <a:rPr dirty="0"/>
              <a:t> </a:t>
            </a:r>
            <a:r>
              <a:rPr spc="-5" dirty="0"/>
              <a:t>Localization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6655" y="1360932"/>
            <a:ext cx="2313940" cy="1862455"/>
            <a:chOff x="676655" y="1360932"/>
            <a:chExt cx="2313940" cy="1862455"/>
          </a:xfrm>
        </p:grpSpPr>
        <p:sp>
          <p:nvSpPr>
            <p:cNvPr id="4" name="object 4"/>
            <p:cNvSpPr/>
            <p:nvPr/>
          </p:nvSpPr>
          <p:spPr>
            <a:xfrm>
              <a:off x="676655" y="1360932"/>
              <a:ext cx="2313940" cy="280670"/>
            </a:xfrm>
            <a:custGeom>
              <a:avLst/>
              <a:gdLst/>
              <a:ahLst/>
              <a:cxnLst/>
              <a:rect l="l" t="t" r="r" b="b"/>
              <a:pathLst>
                <a:path w="2313940" h="280669">
                  <a:moveTo>
                    <a:pt x="2266569" y="0"/>
                  </a:moveTo>
                  <a:lnTo>
                    <a:pt x="46862" y="0"/>
                  </a:lnTo>
                  <a:lnTo>
                    <a:pt x="28621" y="3677"/>
                  </a:lnTo>
                  <a:lnTo>
                    <a:pt x="13725" y="13700"/>
                  </a:lnTo>
                  <a:lnTo>
                    <a:pt x="3682" y="28557"/>
                  </a:lnTo>
                  <a:lnTo>
                    <a:pt x="0" y="46735"/>
                  </a:lnTo>
                  <a:lnTo>
                    <a:pt x="0" y="233679"/>
                  </a:lnTo>
                  <a:lnTo>
                    <a:pt x="3682" y="251858"/>
                  </a:lnTo>
                  <a:lnTo>
                    <a:pt x="13725" y="266715"/>
                  </a:lnTo>
                  <a:lnTo>
                    <a:pt x="28621" y="276738"/>
                  </a:lnTo>
                  <a:lnTo>
                    <a:pt x="46862" y="280415"/>
                  </a:lnTo>
                  <a:lnTo>
                    <a:pt x="2266569" y="280415"/>
                  </a:lnTo>
                  <a:lnTo>
                    <a:pt x="2284821" y="276738"/>
                  </a:lnTo>
                  <a:lnTo>
                    <a:pt x="2299716" y="266715"/>
                  </a:lnTo>
                  <a:lnTo>
                    <a:pt x="2309752" y="251858"/>
                  </a:lnTo>
                  <a:lnTo>
                    <a:pt x="2313432" y="233679"/>
                  </a:lnTo>
                  <a:lnTo>
                    <a:pt x="2313432" y="46735"/>
                  </a:lnTo>
                  <a:lnTo>
                    <a:pt x="2309752" y="28557"/>
                  </a:lnTo>
                  <a:lnTo>
                    <a:pt x="2299716" y="13700"/>
                  </a:lnTo>
                  <a:lnTo>
                    <a:pt x="2284821" y="3677"/>
                  </a:lnTo>
                  <a:lnTo>
                    <a:pt x="2266569" y="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656" y="1676399"/>
              <a:ext cx="2313940" cy="1546860"/>
            </a:xfrm>
            <a:custGeom>
              <a:avLst/>
              <a:gdLst/>
              <a:ahLst/>
              <a:cxnLst/>
              <a:rect l="l" t="t" r="r" b="b"/>
              <a:pathLst>
                <a:path w="2313940" h="1546860">
                  <a:moveTo>
                    <a:pt x="2313432" y="1311910"/>
                  </a:moveTo>
                  <a:lnTo>
                    <a:pt x="2309749" y="1293647"/>
                  </a:lnTo>
                  <a:lnTo>
                    <a:pt x="2299703" y="1278699"/>
                  </a:lnTo>
                  <a:lnTo>
                    <a:pt x="2284819" y="1268628"/>
                  </a:lnTo>
                  <a:lnTo>
                    <a:pt x="2266569" y="1264920"/>
                  </a:lnTo>
                  <a:lnTo>
                    <a:pt x="46863" y="1264920"/>
                  </a:lnTo>
                  <a:lnTo>
                    <a:pt x="28613" y="1268628"/>
                  </a:lnTo>
                  <a:lnTo>
                    <a:pt x="13716" y="1278699"/>
                  </a:lnTo>
                  <a:lnTo>
                    <a:pt x="3670" y="1293647"/>
                  </a:lnTo>
                  <a:lnTo>
                    <a:pt x="0" y="1311910"/>
                  </a:lnTo>
                  <a:lnTo>
                    <a:pt x="0" y="1499870"/>
                  </a:lnTo>
                  <a:lnTo>
                    <a:pt x="3670" y="1518145"/>
                  </a:lnTo>
                  <a:lnTo>
                    <a:pt x="13716" y="1533080"/>
                  </a:lnTo>
                  <a:lnTo>
                    <a:pt x="28613" y="1543164"/>
                  </a:lnTo>
                  <a:lnTo>
                    <a:pt x="46863" y="1546860"/>
                  </a:lnTo>
                  <a:lnTo>
                    <a:pt x="2266569" y="1546860"/>
                  </a:lnTo>
                  <a:lnTo>
                    <a:pt x="2284819" y="1543164"/>
                  </a:lnTo>
                  <a:lnTo>
                    <a:pt x="2299703" y="1533080"/>
                  </a:lnTo>
                  <a:lnTo>
                    <a:pt x="2309749" y="1518145"/>
                  </a:lnTo>
                  <a:lnTo>
                    <a:pt x="2313432" y="1499870"/>
                  </a:lnTo>
                  <a:lnTo>
                    <a:pt x="2313432" y="1311910"/>
                  </a:lnTo>
                  <a:close/>
                </a:path>
                <a:path w="2313940" h="1546860">
                  <a:moveTo>
                    <a:pt x="2313432" y="996188"/>
                  </a:moveTo>
                  <a:lnTo>
                    <a:pt x="2309749" y="978014"/>
                  </a:lnTo>
                  <a:lnTo>
                    <a:pt x="2299703" y="963155"/>
                  </a:lnTo>
                  <a:lnTo>
                    <a:pt x="2284819" y="953135"/>
                  </a:lnTo>
                  <a:lnTo>
                    <a:pt x="2266569" y="949452"/>
                  </a:lnTo>
                  <a:lnTo>
                    <a:pt x="46863" y="949452"/>
                  </a:lnTo>
                  <a:lnTo>
                    <a:pt x="28613" y="953135"/>
                  </a:lnTo>
                  <a:lnTo>
                    <a:pt x="13716" y="963155"/>
                  </a:lnTo>
                  <a:lnTo>
                    <a:pt x="3670" y="978014"/>
                  </a:lnTo>
                  <a:lnTo>
                    <a:pt x="0" y="996188"/>
                  </a:lnTo>
                  <a:lnTo>
                    <a:pt x="0" y="1183132"/>
                  </a:lnTo>
                  <a:lnTo>
                    <a:pt x="3670" y="1201318"/>
                  </a:lnTo>
                  <a:lnTo>
                    <a:pt x="13716" y="1216177"/>
                  </a:lnTo>
                  <a:lnTo>
                    <a:pt x="28613" y="1226197"/>
                  </a:lnTo>
                  <a:lnTo>
                    <a:pt x="46863" y="1229868"/>
                  </a:lnTo>
                  <a:lnTo>
                    <a:pt x="2266569" y="1229868"/>
                  </a:lnTo>
                  <a:lnTo>
                    <a:pt x="2284819" y="1226197"/>
                  </a:lnTo>
                  <a:lnTo>
                    <a:pt x="2299703" y="1216177"/>
                  </a:lnTo>
                  <a:lnTo>
                    <a:pt x="2309749" y="1201318"/>
                  </a:lnTo>
                  <a:lnTo>
                    <a:pt x="2313432" y="1183132"/>
                  </a:lnTo>
                  <a:lnTo>
                    <a:pt x="2313432" y="996188"/>
                  </a:lnTo>
                  <a:close/>
                </a:path>
                <a:path w="2313940" h="1546860">
                  <a:moveTo>
                    <a:pt x="2313432" y="679450"/>
                  </a:moveTo>
                  <a:lnTo>
                    <a:pt x="2309749" y="661187"/>
                  </a:lnTo>
                  <a:lnTo>
                    <a:pt x="2299703" y="646239"/>
                  </a:lnTo>
                  <a:lnTo>
                    <a:pt x="2284819" y="636168"/>
                  </a:lnTo>
                  <a:lnTo>
                    <a:pt x="2266569" y="632460"/>
                  </a:lnTo>
                  <a:lnTo>
                    <a:pt x="46863" y="632460"/>
                  </a:lnTo>
                  <a:lnTo>
                    <a:pt x="28613" y="636168"/>
                  </a:lnTo>
                  <a:lnTo>
                    <a:pt x="13716" y="646239"/>
                  </a:lnTo>
                  <a:lnTo>
                    <a:pt x="3670" y="661187"/>
                  </a:lnTo>
                  <a:lnTo>
                    <a:pt x="0" y="679450"/>
                  </a:lnTo>
                  <a:lnTo>
                    <a:pt x="0" y="867410"/>
                  </a:lnTo>
                  <a:lnTo>
                    <a:pt x="3670" y="885685"/>
                  </a:lnTo>
                  <a:lnTo>
                    <a:pt x="13716" y="900633"/>
                  </a:lnTo>
                  <a:lnTo>
                    <a:pt x="28613" y="910704"/>
                  </a:lnTo>
                  <a:lnTo>
                    <a:pt x="46863" y="914400"/>
                  </a:lnTo>
                  <a:lnTo>
                    <a:pt x="2266569" y="914400"/>
                  </a:lnTo>
                  <a:lnTo>
                    <a:pt x="2284819" y="910704"/>
                  </a:lnTo>
                  <a:lnTo>
                    <a:pt x="2299703" y="900633"/>
                  </a:lnTo>
                  <a:lnTo>
                    <a:pt x="2309749" y="885685"/>
                  </a:lnTo>
                  <a:lnTo>
                    <a:pt x="2313432" y="867410"/>
                  </a:lnTo>
                  <a:lnTo>
                    <a:pt x="2313432" y="679450"/>
                  </a:lnTo>
                  <a:close/>
                </a:path>
                <a:path w="2313940" h="1546860">
                  <a:moveTo>
                    <a:pt x="2313432" y="363728"/>
                  </a:moveTo>
                  <a:lnTo>
                    <a:pt x="2309749" y="345554"/>
                  </a:lnTo>
                  <a:lnTo>
                    <a:pt x="2299703" y="330695"/>
                  </a:lnTo>
                  <a:lnTo>
                    <a:pt x="2284819" y="320675"/>
                  </a:lnTo>
                  <a:lnTo>
                    <a:pt x="2266569" y="316992"/>
                  </a:lnTo>
                  <a:lnTo>
                    <a:pt x="46863" y="316992"/>
                  </a:lnTo>
                  <a:lnTo>
                    <a:pt x="28613" y="320675"/>
                  </a:lnTo>
                  <a:lnTo>
                    <a:pt x="13716" y="330695"/>
                  </a:lnTo>
                  <a:lnTo>
                    <a:pt x="3670" y="345554"/>
                  </a:lnTo>
                  <a:lnTo>
                    <a:pt x="0" y="363728"/>
                  </a:lnTo>
                  <a:lnTo>
                    <a:pt x="0" y="550672"/>
                  </a:lnTo>
                  <a:lnTo>
                    <a:pt x="3670" y="568858"/>
                  </a:lnTo>
                  <a:lnTo>
                    <a:pt x="13716" y="583717"/>
                  </a:lnTo>
                  <a:lnTo>
                    <a:pt x="28613" y="593737"/>
                  </a:lnTo>
                  <a:lnTo>
                    <a:pt x="46863" y="597408"/>
                  </a:lnTo>
                  <a:lnTo>
                    <a:pt x="2266569" y="597408"/>
                  </a:lnTo>
                  <a:lnTo>
                    <a:pt x="2284819" y="593737"/>
                  </a:lnTo>
                  <a:lnTo>
                    <a:pt x="2299703" y="583717"/>
                  </a:lnTo>
                  <a:lnTo>
                    <a:pt x="2309749" y="568858"/>
                  </a:lnTo>
                  <a:lnTo>
                    <a:pt x="2313432" y="550672"/>
                  </a:lnTo>
                  <a:lnTo>
                    <a:pt x="2313432" y="363728"/>
                  </a:lnTo>
                  <a:close/>
                </a:path>
                <a:path w="2313940" h="1546860">
                  <a:moveTo>
                    <a:pt x="2313432" y="46990"/>
                  </a:moveTo>
                  <a:lnTo>
                    <a:pt x="2309749" y="28727"/>
                  </a:lnTo>
                  <a:lnTo>
                    <a:pt x="2299703" y="13779"/>
                  </a:lnTo>
                  <a:lnTo>
                    <a:pt x="2284819" y="3708"/>
                  </a:lnTo>
                  <a:lnTo>
                    <a:pt x="2266569" y="0"/>
                  </a:lnTo>
                  <a:lnTo>
                    <a:pt x="46863" y="0"/>
                  </a:lnTo>
                  <a:lnTo>
                    <a:pt x="28613" y="3708"/>
                  </a:lnTo>
                  <a:lnTo>
                    <a:pt x="13716" y="13792"/>
                  </a:lnTo>
                  <a:lnTo>
                    <a:pt x="3670" y="28727"/>
                  </a:lnTo>
                  <a:lnTo>
                    <a:pt x="0" y="46990"/>
                  </a:lnTo>
                  <a:lnTo>
                    <a:pt x="0" y="234950"/>
                  </a:lnTo>
                  <a:lnTo>
                    <a:pt x="3670" y="253225"/>
                  </a:lnTo>
                  <a:lnTo>
                    <a:pt x="13716" y="268160"/>
                  </a:lnTo>
                  <a:lnTo>
                    <a:pt x="28613" y="278244"/>
                  </a:lnTo>
                  <a:lnTo>
                    <a:pt x="46863" y="281940"/>
                  </a:lnTo>
                  <a:lnTo>
                    <a:pt x="2266569" y="281940"/>
                  </a:lnTo>
                  <a:lnTo>
                    <a:pt x="2284819" y="278244"/>
                  </a:lnTo>
                  <a:lnTo>
                    <a:pt x="2299703" y="268160"/>
                  </a:lnTo>
                  <a:lnTo>
                    <a:pt x="2309749" y="253225"/>
                  </a:lnTo>
                  <a:lnTo>
                    <a:pt x="2313432" y="234950"/>
                  </a:lnTo>
                  <a:lnTo>
                    <a:pt x="2313432" y="46990"/>
                  </a:lnTo>
                  <a:close/>
                </a:path>
              </a:pathLst>
            </a:custGeom>
            <a:solidFill>
              <a:srgbClr val="DBEEF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5221" y="1351795"/>
          <a:ext cx="2313305" cy="18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DLoc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[Mobicom'20]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MonoLoco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[MobiSys'18]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Chronos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[NSDI'16]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ToneTrack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SpotFi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[Sigcomm'15]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ArrayTrack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[NSDI'13]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76656" y="3329939"/>
            <a:ext cx="2313940" cy="913130"/>
          </a:xfrm>
          <a:custGeom>
            <a:avLst/>
            <a:gdLst/>
            <a:ahLst/>
            <a:cxnLst/>
            <a:rect l="l" t="t" r="r" b="b"/>
            <a:pathLst>
              <a:path w="2313940" h="913129">
                <a:moveTo>
                  <a:pt x="2313432" y="679196"/>
                </a:moveTo>
                <a:lnTo>
                  <a:pt x="2309749" y="661009"/>
                </a:lnTo>
                <a:lnTo>
                  <a:pt x="2299703" y="646150"/>
                </a:lnTo>
                <a:lnTo>
                  <a:pt x="2284819" y="636143"/>
                </a:lnTo>
                <a:lnTo>
                  <a:pt x="2266569" y="632460"/>
                </a:lnTo>
                <a:lnTo>
                  <a:pt x="46863" y="632460"/>
                </a:lnTo>
                <a:lnTo>
                  <a:pt x="28613" y="636143"/>
                </a:lnTo>
                <a:lnTo>
                  <a:pt x="13716" y="646150"/>
                </a:lnTo>
                <a:lnTo>
                  <a:pt x="3670" y="661009"/>
                </a:lnTo>
                <a:lnTo>
                  <a:pt x="0" y="679196"/>
                </a:lnTo>
                <a:lnTo>
                  <a:pt x="0" y="866140"/>
                </a:lnTo>
                <a:lnTo>
                  <a:pt x="3670" y="884339"/>
                </a:lnTo>
                <a:lnTo>
                  <a:pt x="13716" y="899198"/>
                </a:lnTo>
                <a:lnTo>
                  <a:pt x="28613" y="909205"/>
                </a:lnTo>
                <a:lnTo>
                  <a:pt x="46863" y="912876"/>
                </a:lnTo>
                <a:lnTo>
                  <a:pt x="2266569" y="912876"/>
                </a:lnTo>
                <a:lnTo>
                  <a:pt x="2284819" y="909205"/>
                </a:lnTo>
                <a:lnTo>
                  <a:pt x="2299703" y="899185"/>
                </a:lnTo>
                <a:lnTo>
                  <a:pt x="2309749" y="884339"/>
                </a:lnTo>
                <a:lnTo>
                  <a:pt x="2313432" y="866140"/>
                </a:lnTo>
                <a:lnTo>
                  <a:pt x="2313432" y="679196"/>
                </a:lnTo>
                <a:close/>
              </a:path>
              <a:path w="2313940" h="913129">
                <a:moveTo>
                  <a:pt x="2313432" y="362458"/>
                </a:moveTo>
                <a:lnTo>
                  <a:pt x="2309749" y="344195"/>
                </a:lnTo>
                <a:lnTo>
                  <a:pt x="2299703" y="329260"/>
                </a:lnTo>
                <a:lnTo>
                  <a:pt x="2284819" y="319176"/>
                </a:lnTo>
                <a:lnTo>
                  <a:pt x="2266569" y="315468"/>
                </a:lnTo>
                <a:lnTo>
                  <a:pt x="46863" y="315468"/>
                </a:lnTo>
                <a:lnTo>
                  <a:pt x="28613" y="319176"/>
                </a:lnTo>
                <a:lnTo>
                  <a:pt x="13716" y="329247"/>
                </a:lnTo>
                <a:lnTo>
                  <a:pt x="3670" y="344195"/>
                </a:lnTo>
                <a:lnTo>
                  <a:pt x="0" y="362458"/>
                </a:lnTo>
                <a:lnTo>
                  <a:pt x="0" y="550418"/>
                </a:lnTo>
                <a:lnTo>
                  <a:pt x="3670" y="568718"/>
                </a:lnTo>
                <a:lnTo>
                  <a:pt x="13716" y="583653"/>
                </a:lnTo>
                <a:lnTo>
                  <a:pt x="28613" y="593725"/>
                </a:lnTo>
                <a:lnTo>
                  <a:pt x="46863" y="597408"/>
                </a:lnTo>
                <a:lnTo>
                  <a:pt x="2266569" y="597408"/>
                </a:lnTo>
                <a:lnTo>
                  <a:pt x="2284819" y="593725"/>
                </a:lnTo>
                <a:lnTo>
                  <a:pt x="2299703" y="583653"/>
                </a:lnTo>
                <a:lnTo>
                  <a:pt x="2309749" y="568718"/>
                </a:lnTo>
                <a:lnTo>
                  <a:pt x="2313432" y="550418"/>
                </a:lnTo>
                <a:lnTo>
                  <a:pt x="2313432" y="362458"/>
                </a:lnTo>
                <a:close/>
              </a:path>
              <a:path w="2313940" h="913129">
                <a:moveTo>
                  <a:pt x="2313432" y="46736"/>
                </a:moveTo>
                <a:lnTo>
                  <a:pt x="2309749" y="28562"/>
                </a:lnTo>
                <a:lnTo>
                  <a:pt x="2299703" y="13703"/>
                </a:lnTo>
                <a:lnTo>
                  <a:pt x="2284819" y="3683"/>
                </a:lnTo>
                <a:lnTo>
                  <a:pt x="2266569" y="0"/>
                </a:lnTo>
                <a:lnTo>
                  <a:pt x="46863" y="0"/>
                </a:lnTo>
                <a:lnTo>
                  <a:pt x="28613" y="3683"/>
                </a:lnTo>
                <a:lnTo>
                  <a:pt x="13716" y="13703"/>
                </a:lnTo>
                <a:lnTo>
                  <a:pt x="3670" y="28562"/>
                </a:lnTo>
                <a:lnTo>
                  <a:pt x="0" y="46736"/>
                </a:lnTo>
                <a:lnTo>
                  <a:pt x="0" y="233680"/>
                </a:lnTo>
                <a:lnTo>
                  <a:pt x="3670" y="251866"/>
                </a:lnTo>
                <a:lnTo>
                  <a:pt x="13716" y="266725"/>
                </a:lnTo>
                <a:lnTo>
                  <a:pt x="28613" y="276745"/>
                </a:lnTo>
                <a:lnTo>
                  <a:pt x="46863" y="280416"/>
                </a:lnTo>
                <a:lnTo>
                  <a:pt x="2266569" y="280416"/>
                </a:lnTo>
                <a:lnTo>
                  <a:pt x="2284819" y="276745"/>
                </a:lnTo>
                <a:lnTo>
                  <a:pt x="2299703" y="266725"/>
                </a:lnTo>
                <a:lnTo>
                  <a:pt x="2309749" y="251866"/>
                </a:lnTo>
                <a:lnTo>
                  <a:pt x="2313432" y="233680"/>
                </a:lnTo>
                <a:lnTo>
                  <a:pt x="2313432" y="46736"/>
                </a:lnTo>
                <a:close/>
              </a:path>
            </a:pathLst>
          </a:custGeom>
          <a:solidFill>
            <a:srgbClr val="DBEEF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5221" y="3320803"/>
          <a:ext cx="2313305" cy="91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[Mobicom'10]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Horus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[MobiSys'05]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RADAR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[Infocomm'00]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133D6C"/>
                      </a:solidFill>
                      <a:prstDash val="solid"/>
                    </a:lnL>
                    <a:lnR w="28575">
                      <a:solidFill>
                        <a:srgbClr val="133D6C"/>
                      </a:solidFill>
                      <a:prstDash val="solid"/>
                    </a:lnR>
                    <a:lnT w="19050">
                      <a:solidFill>
                        <a:srgbClr val="133D6C"/>
                      </a:solidFill>
                      <a:prstDash val="solid"/>
                    </a:lnT>
                    <a:lnB w="19050">
                      <a:solidFill>
                        <a:srgbClr val="133D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082289" y="3330702"/>
            <a:ext cx="224154" cy="928369"/>
          </a:xfrm>
          <a:custGeom>
            <a:avLst/>
            <a:gdLst/>
            <a:ahLst/>
            <a:cxnLst/>
            <a:rect l="l" t="t" r="r" b="b"/>
            <a:pathLst>
              <a:path w="224154" h="928370">
                <a:moveTo>
                  <a:pt x="0" y="928116"/>
                </a:moveTo>
                <a:lnTo>
                  <a:pt x="43594" y="926649"/>
                </a:lnTo>
                <a:lnTo>
                  <a:pt x="79200" y="922648"/>
                </a:lnTo>
                <a:lnTo>
                  <a:pt x="103209" y="916714"/>
                </a:lnTo>
                <a:lnTo>
                  <a:pt x="112014" y="909447"/>
                </a:lnTo>
                <a:lnTo>
                  <a:pt x="112014" y="482727"/>
                </a:lnTo>
                <a:lnTo>
                  <a:pt x="120818" y="475470"/>
                </a:lnTo>
                <a:lnTo>
                  <a:pt x="144827" y="469534"/>
                </a:lnTo>
                <a:lnTo>
                  <a:pt x="180433" y="465528"/>
                </a:lnTo>
                <a:lnTo>
                  <a:pt x="224027" y="464058"/>
                </a:lnTo>
                <a:lnTo>
                  <a:pt x="180433" y="462587"/>
                </a:lnTo>
                <a:lnTo>
                  <a:pt x="144827" y="458581"/>
                </a:lnTo>
                <a:lnTo>
                  <a:pt x="120818" y="452645"/>
                </a:lnTo>
                <a:lnTo>
                  <a:pt x="112014" y="445389"/>
                </a:lnTo>
                <a:lnTo>
                  <a:pt x="112014" y="18668"/>
                </a:lnTo>
                <a:lnTo>
                  <a:pt x="103209" y="11412"/>
                </a:lnTo>
                <a:lnTo>
                  <a:pt x="79200" y="5476"/>
                </a:lnTo>
                <a:lnTo>
                  <a:pt x="43594" y="1470"/>
                </a:lnTo>
                <a:lnTo>
                  <a:pt x="0" y="0"/>
                </a:lnTo>
              </a:path>
            </a:pathLst>
          </a:custGeom>
          <a:ln w="38100">
            <a:solidFill>
              <a:srgbClr val="1740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3064" y="3669284"/>
            <a:ext cx="1669414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RSSI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sz="2000" spc="-95" dirty="0">
                <a:latin typeface="UKIJ Tughra"/>
                <a:cs typeface="UKIJ Tughra"/>
              </a:rPr>
              <a:t>~</a:t>
            </a:r>
            <a:r>
              <a:rPr sz="1400" spc="-95" dirty="0">
                <a:latin typeface="Arial"/>
                <a:cs typeface="Arial"/>
              </a:rPr>
              <a:t>10 </a:t>
            </a:r>
            <a:r>
              <a:rPr sz="1400" dirty="0">
                <a:latin typeface="Arial"/>
                <a:cs typeface="Arial"/>
              </a:rPr>
              <a:t>meter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accuracy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82289" y="1430274"/>
            <a:ext cx="224154" cy="1777364"/>
          </a:xfrm>
          <a:custGeom>
            <a:avLst/>
            <a:gdLst/>
            <a:ahLst/>
            <a:cxnLst/>
            <a:rect l="l" t="t" r="r" b="b"/>
            <a:pathLst>
              <a:path w="224154" h="1777364">
                <a:moveTo>
                  <a:pt x="0" y="1776983"/>
                </a:moveTo>
                <a:lnTo>
                  <a:pt x="43594" y="1775513"/>
                </a:lnTo>
                <a:lnTo>
                  <a:pt x="79200" y="1771507"/>
                </a:lnTo>
                <a:lnTo>
                  <a:pt x="103209" y="1765571"/>
                </a:lnTo>
                <a:lnTo>
                  <a:pt x="112014" y="1758314"/>
                </a:lnTo>
                <a:lnTo>
                  <a:pt x="112014" y="907161"/>
                </a:lnTo>
                <a:lnTo>
                  <a:pt x="120818" y="899904"/>
                </a:lnTo>
                <a:lnTo>
                  <a:pt x="144827" y="893968"/>
                </a:lnTo>
                <a:lnTo>
                  <a:pt x="180433" y="889962"/>
                </a:lnTo>
                <a:lnTo>
                  <a:pt x="224027" y="888492"/>
                </a:lnTo>
                <a:lnTo>
                  <a:pt x="180433" y="887021"/>
                </a:lnTo>
                <a:lnTo>
                  <a:pt x="144827" y="883015"/>
                </a:lnTo>
                <a:lnTo>
                  <a:pt x="120818" y="877079"/>
                </a:lnTo>
                <a:lnTo>
                  <a:pt x="112014" y="869823"/>
                </a:lnTo>
                <a:lnTo>
                  <a:pt x="112014" y="18668"/>
                </a:lnTo>
                <a:lnTo>
                  <a:pt x="103209" y="11412"/>
                </a:lnTo>
                <a:lnTo>
                  <a:pt x="79200" y="5476"/>
                </a:lnTo>
                <a:lnTo>
                  <a:pt x="43594" y="1470"/>
                </a:lnTo>
                <a:lnTo>
                  <a:pt x="0" y="0"/>
                </a:lnTo>
              </a:path>
            </a:pathLst>
          </a:custGeom>
          <a:ln w="38100">
            <a:solidFill>
              <a:srgbClr val="1740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33064" y="2198370"/>
            <a:ext cx="14928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CSI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&lt;1 meter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accuracy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58767" y="1112519"/>
            <a:ext cx="1615439" cy="903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15" name="object 15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8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78079"/>
            <a:ext cx="5588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Indoor Navigation: What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missing?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6281" y="978408"/>
            <a:ext cx="2534285" cy="2908300"/>
            <a:chOff x="1186281" y="978408"/>
            <a:chExt cx="2534285" cy="2908300"/>
          </a:xfrm>
        </p:grpSpPr>
        <p:sp>
          <p:nvSpPr>
            <p:cNvPr id="4" name="object 4"/>
            <p:cNvSpPr/>
            <p:nvPr/>
          </p:nvSpPr>
          <p:spPr>
            <a:xfrm>
              <a:off x="1226819" y="978408"/>
              <a:ext cx="2493263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941832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41832" y="1063752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3781" y="2711958"/>
              <a:ext cx="942340" cy="1064260"/>
            </a:xfrm>
            <a:custGeom>
              <a:avLst/>
              <a:gdLst/>
              <a:ahLst/>
              <a:cxnLst/>
              <a:rect l="l" t="t" r="r" b="b"/>
              <a:pathLst>
                <a:path w="942339" h="1064260">
                  <a:moveTo>
                    <a:pt x="0" y="1063752"/>
                  </a:moveTo>
                  <a:lnTo>
                    <a:pt x="941832" y="1063752"/>
                  </a:lnTo>
                  <a:lnTo>
                    <a:pt x="941832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281" y="2574670"/>
              <a:ext cx="1049655" cy="1311910"/>
            </a:xfrm>
            <a:custGeom>
              <a:avLst/>
              <a:gdLst/>
              <a:ahLst/>
              <a:cxnLst/>
              <a:rect l="l" t="t" r="r" b="b"/>
              <a:pathLst>
                <a:path w="1049655" h="1311910">
                  <a:moveTo>
                    <a:pt x="1049299" y="1243711"/>
                  </a:moveTo>
                  <a:lnTo>
                    <a:pt x="1024470" y="1229487"/>
                  </a:lnTo>
                  <a:lnTo>
                    <a:pt x="933475" y="1177417"/>
                  </a:lnTo>
                  <a:lnTo>
                    <a:pt x="924712" y="1179830"/>
                  </a:lnTo>
                  <a:lnTo>
                    <a:pt x="920648" y="1186815"/>
                  </a:lnTo>
                  <a:lnTo>
                    <a:pt x="916711" y="1193673"/>
                  </a:lnTo>
                  <a:lnTo>
                    <a:pt x="919124" y="1202563"/>
                  </a:lnTo>
                  <a:lnTo>
                    <a:pt x="966927" y="1229918"/>
                  </a:lnTo>
                  <a:lnTo>
                    <a:pt x="81686" y="1236941"/>
                  </a:lnTo>
                  <a:lnTo>
                    <a:pt x="81686" y="82283"/>
                  </a:lnTo>
                  <a:lnTo>
                    <a:pt x="81686" y="36068"/>
                  </a:lnTo>
                  <a:lnTo>
                    <a:pt x="81711" y="82334"/>
                  </a:lnTo>
                  <a:lnTo>
                    <a:pt x="105435" y="122936"/>
                  </a:lnTo>
                  <a:lnTo>
                    <a:pt x="109372" y="129921"/>
                  </a:lnTo>
                  <a:lnTo>
                    <a:pt x="118262" y="132207"/>
                  </a:lnTo>
                  <a:lnTo>
                    <a:pt x="125120" y="128143"/>
                  </a:lnTo>
                  <a:lnTo>
                    <a:pt x="132105" y="124079"/>
                  </a:lnTo>
                  <a:lnTo>
                    <a:pt x="134391" y="115316"/>
                  </a:lnTo>
                  <a:lnTo>
                    <a:pt x="83997" y="28829"/>
                  </a:lnTo>
                  <a:lnTo>
                    <a:pt x="67208" y="0"/>
                  </a:lnTo>
                  <a:lnTo>
                    <a:pt x="4025" y="108331"/>
                  </a:lnTo>
                  <a:lnTo>
                    <a:pt x="0" y="115316"/>
                  </a:lnTo>
                  <a:lnTo>
                    <a:pt x="2336" y="124079"/>
                  </a:lnTo>
                  <a:lnTo>
                    <a:pt x="16141" y="132207"/>
                  </a:lnTo>
                  <a:lnTo>
                    <a:pt x="25019" y="129921"/>
                  </a:lnTo>
                  <a:lnTo>
                    <a:pt x="29044" y="122936"/>
                  </a:lnTo>
                  <a:lnTo>
                    <a:pt x="52730" y="82334"/>
                  </a:lnTo>
                  <a:lnTo>
                    <a:pt x="52730" y="1250569"/>
                  </a:lnTo>
                  <a:lnTo>
                    <a:pt x="59575" y="1250569"/>
                  </a:lnTo>
                  <a:lnTo>
                    <a:pt x="59702" y="1266063"/>
                  </a:lnTo>
                  <a:lnTo>
                    <a:pt x="966990" y="1258874"/>
                  </a:lnTo>
                  <a:lnTo>
                    <a:pt x="919759" y="1286891"/>
                  </a:lnTo>
                  <a:lnTo>
                    <a:pt x="917473" y="1295781"/>
                  </a:lnTo>
                  <a:lnTo>
                    <a:pt x="921537" y="1302689"/>
                  </a:lnTo>
                  <a:lnTo>
                    <a:pt x="925728" y="1309560"/>
                  </a:lnTo>
                  <a:lnTo>
                    <a:pt x="934618" y="1311821"/>
                  </a:lnTo>
                  <a:lnTo>
                    <a:pt x="1049299" y="12437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266" y="4010355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0422" y="1465872"/>
            <a:ext cx="2184400" cy="2439035"/>
            <a:chOff x="5830422" y="1465872"/>
            <a:chExt cx="2184400" cy="2439035"/>
          </a:xfrm>
        </p:grpSpPr>
        <p:sp>
          <p:nvSpPr>
            <p:cNvPr id="10" name="object 10"/>
            <p:cNvSpPr/>
            <p:nvPr/>
          </p:nvSpPr>
          <p:spPr>
            <a:xfrm>
              <a:off x="6751320" y="2359152"/>
              <a:ext cx="152400" cy="2849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6997" y="3320728"/>
              <a:ext cx="600774" cy="5837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6726" y="3398989"/>
              <a:ext cx="467337" cy="423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3306" y="2635630"/>
              <a:ext cx="695325" cy="831215"/>
            </a:xfrm>
            <a:custGeom>
              <a:avLst/>
              <a:gdLst/>
              <a:ahLst/>
              <a:cxnLst/>
              <a:rect l="l" t="t" r="r" b="b"/>
              <a:pathLst>
                <a:path w="695325" h="831214">
                  <a:moveTo>
                    <a:pt x="628521" y="773593"/>
                  </a:moveTo>
                  <a:lnTo>
                    <a:pt x="606298" y="792099"/>
                  </a:lnTo>
                  <a:lnTo>
                    <a:pt x="695198" y="831088"/>
                  </a:lnTo>
                  <a:lnTo>
                    <a:pt x="684371" y="784732"/>
                  </a:lnTo>
                  <a:lnTo>
                    <a:pt x="637794" y="784732"/>
                  </a:lnTo>
                  <a:lnTo>
                    <a:pt x="628521" y="773593"/>
                  </a:lnTo>
                  <a:close/>
                </a:path>
                <a:path w="695325" h="831214">
                  <a:moveTo>
                    <a:pt x="650764" y="755071"/>
                  </a:moveTo>
                  <a:lnTo>
                    <a:pt x="628521" y="773593"/>
                  </a:lnTo>
                  <a:lnTo>
                    <a:pt x="637794" y="784732"/>
                  </a:lnTo>
                  <a:lnTo>
                    <a:pt x="660019" y="766191"/>
                  </a:lnTo>
                  <a:lnTo>
                    <a:pt x="650764" y="755071"/>
                  </a:lnTo>
                  <a:close/>
                </a:path>
                <a:path w="695325" h="831214">
                  <a:moveTo>
                    <a:pt x="673100" y="736473"/>
                  </a:moveTo>
                  <a:lnTo>
                    <a:pt x="650764" y="755071"/>
                  </a:lnTo>
                  <a:lnTo>
                    <a:pt x="660019" y="766191"/>
                  </a:lnTo>
                  <a:lnTo>
                    <a:pt x="637794" y="784732"/>
                  </a:lnTo>
                  <a:lnTo>
                    <a:pt x="684371" y="784732"/>
                  </a:lnTo>
                  <a:lnTo>
                    <a:pt x="673100" y="736473"/>
                  </a:lnTo>
                  <a:close/>
                </a:path>
                <a:path w="695325" h="831214">
                  <a:moveTo>
                    <a:pt x="22351" y="0"/>
                  </a:moveTo>
                  <a:lnTo>
                    <a:pt x="0" y="18542"/>
                  </a:lnTo>
                  <a:lnTo>
                    <a:pt x="628521" y="773593"/>
                  </a:lnTo>
                  <a:lnTo>
                    <a:pt x="650764" y="755071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05596" y="1528377"/>
              <a:ext cx="509158" cy="5794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2839" y="1615211"/>
              <a:ext cx="331452" cy="4016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3753" y="1826514"/>
              <a:ext cx="692150" cy="558165"/>
            </a:xfrm>
            <a:custGeom>
              <a:avLst/>
              <a:gdLst/>
              <a:ahLst/>
              <a:cxnLst/>
              <a:rect l="l" t="t" r="r" b="b"/>
              <a:pathLst>
                <a:path w="692150" h="558164">
                  <a:moveTo>
                    <a:pt x="615011" y="43001"/>
                  </a:moveTo>
                  <a:lnTo>
                    <a:pt x="0" y="535559"/>
                  </a:lnTo>
                  <a:lnTo>
                    <a:pt x="18033" y="558165"/>
                  </a:lnTo>
                  <a:lnTo>
                    <a:pt x="633117" y="65549"/>
                  </a:lnTo>
                  <a:lnTo>
                    <a:pt x="615011" y="43001"/>
                  </a:lnTo>
                  <a:close/>
                </a:path>
                <a:path w="692150" h="558164">
                  <a:moveTo>
                    <a:pt x="676260" y="33909"/>
                  </a:moveTo>
                  <a:lnTo>
                    <a:pt x="626364" y="33909"/>
                  </a:lnTo>
                  <a:lnTo>
                    <a:pt x="644398" y="56514"/>
                  </a:lnTo>
                  <a:lnTo>
                    <a:pt x="633117" y="65549"/>
                  </a:lnTo>
                  <a:lnTo>
                    <a:pt x="651255" y="88137"/>
                  </a:lnTo>
                  <a:lnTo>
                    <a:pt x="676260" y="33909"/>
                  </a:lnTo>
                  <a:close/>
                </a:path>
                <a:path w="692150" h="558164">
                  <a:moveTo>
                    <a:pt x="626364" y="33909"/>
                  </a:moveTo>
                  <a:lnTo>
                    <a:pt x="615011" y="43001"/>
                  </a:lnTo>
                  <a:lnTo>
                    <a:pt x="633117" y="65549"/>
                  </a:lnTo>
                  <a:lnTo>
                    <a:pt x="644398" y="56514"/>
                  </a:lnTo>
                  <a:lnTo>
                    <a:pt x="626364" y="33909"/>
                  </a:lnTo>
                  <a:close/>
                </a:path>
                <a:path w="692150" h="558164">
                  <a:moveTo>
                    <a:pt x="691896" y="0"/>
                  </a:moveTo>
                  <a:lnTo>
                    <a:pt x="596900" y="20447"/>
                  </a:lnTo>
                  <a:lnTo>
                    <a:pt x="615011" y="43001"/>
                  </a:lnTo>
                  <a:lnTo>
                    <a:pt x="626364" y="33909"/>
                  </a:lnTo>
                  <a:lnTo>
                    <a:pt x="676260" y="33909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0422" y="1465872"/>
              <a:ext cx="567635" cy="5154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9068" y="1552321"/>
              <a:ext cx="406883" cy="3382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5530" y="1890522"/>
              <a:ext cx="645795" cy="480059"/>
            </a:xfrm>
            <a:custGeom>
              <a:avLst/>
              <a:gdLst/>
              <a:ahLst/>
              <a:cxnLst/>
              <a:rect l="l" t="t" r="r" b="b"/>
              <a:pathLst>
                <a:path w="645795" h="480060">
                  <a:moveTo>
                    <a:pt x="78577" y="39799"/>
                  </a:moveTo>
                  <a:lnTo>
                    <a:pt x="61491" y="63086"/>
                  </a:lnTo>
                  <a:lnTo>
                    <a:pt x="628396" y="479678"/>
                  </a:lnTo>
                  <a:lnTo>
                    <a:pt x="645541" y="456310"/>
                  </a:lnTo>
                  <a:lnTo>
                    <a:pt x="78577" y="39799"/>
                  </a:lnTo>
                  <a:close/>
                </a:path>
                <a:path w="645795" h="480060">
                  <a:moveTo>
                    <a:pt x="0" y="0"/>
                  </a:moveTo>
                  <a:lnTo>
                    <a:pt x="44323" y="86486"/>
                  </a:lnTo>
                  <a:lnTo>
                    <a:pt x="61491" y="63086"/>
                  </a:lnTo>
                  <a:lnTo>
                    <a:pt x="49784" y="54482"/>
                  </a:lnTo>
                  <a:lnTo>
                    <a:pt x="66929" y="31241"/>
                  </a:lnTo>
                  <a:lnTo>
                    <a:pt x="84856" y="31241"/>
                  </a:lnTo>
                  <a:lnTo>
                    <a:pt x="95758" y="16382"/>
                  </a:lnTo>
                  <a:lnTo>
                    <a:pt x="0" y="0"/>
                  </a:lnTo>
                  <a:close/>
                </a:path>
                <a:path w="645795" h="480060">
                  <a:moveTo>
                    <a:pt x="66929" y="31241"/>
                  </a:moveTo>
                  <a:lnTo>
                    <a:pt x="49784" y="54482"/>
                  </a:lnTo>
                  <a:lnTo>
                    <a:pt x="61491" y="63086"/>
                  </a:lnTo>
                  <a:lnTo>
                    <a:pt x="78577" y="39799"/>
                  </a:lnTo>
                  <a:lnTo>
                    <a:pt x="66929" y="31241"/>
                  </a:lnTo>
                  <a:close/>
                </a:path>
                <a:path w="645795" h="480060">
                  <a:moveTo>
                    <a:pt x="84856" y="31241"/>
                  </a:moveTo>
                  <a:lnTo>
                    <a:pt x="66929" y="31241"/>
                  </a:lnTo>
                  <a:lnTo>
                    <a:pt x="78577" y="39799"/>
                  </a:lnTo>
                  <a:lnTo>
                    <a:pt x="84856" y="3124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90564" y="4010355"/>
            <a:ext cx="1372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2731" y="4915001"/>
            <a:ext cx="2133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9</a:t>
            </a:fld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3529</Words>
  <Application>Microsoft Office PowerPoint</Application>
  <PresentationFormat>全屏显示(16:9)</PresentationFormat>
  <Paragraphs>565</Paragraphs>
  <Slides>50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Carlito</vt:lpstr>
      <vt:lpstr>UKIJ Tughra</vt:lpstr>
      <vt:lpstr>等线</vt:lpstr>
      <vt:lpstr>等线 Light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Office 主题​​</vt:lpstr>
      <vt:lpstr>PowerPoint 演示文稿</vt:lpstr>
      <vt:lpstr>Indoor Navigation: Applications</vt:lpstr>
      <vt:lpstr>Indoor Navigation: Mapping</vt:lpstr>
      <vt:lpstr>Indoor Navigation: Mapping</vt:lpstr>
      <vt:lpstr>Indoor Navigation: Localization</vt:lpstr>
      <vt:lpstr>Indoor Navigation: Localization</vt:lpstr>
      <vt:lpstr>Indoor Navigation: Localization</vt:lpstr>
      <vt:lpstr>Indoor Navigation: Localization</vt:lpstr>
      <vt:lpstr>Indoor Navigation: What is missing?</vt:lpstr>
      <vt:lpstr>Indoor Navigation: What is missing?</vt:lpstr>
      <vt:lpstr>Indoor Navigation: What is missing?</vt:lpstr>
      <vt:lpstr>Indoor Navigation: What is missing?</vt:lpstr>
      <vt:lpstr>Contributions of LocAP: Reverse Localization</vt:lpstr>
      <vt:lpstr>Primer: WiFi-based User Localization</vt:lpstr>
      <vt:lpstr>Primer: WiFi-based User Localization</vt:lpstr>
      <vt:lpstr>Primer: WiFi-based User Localization</vt:lpstr>
      <vt:lpstr>Primer: WiFi-based User Localization</vt:lpstr>
      <vt:lpstr>Primer: WiFi-based User Localization</vt:lpstr>
      <vt:lpstr>Errors in Anchor Attributes mis-locates the User</vt:lpstr>
      <vt:lpstr>Errors in Anchor Attributes mis-locates the User</vt:lpstr>
      <vt:lpstr>Errors in Anchor Attributes mis-locates the User</vt:lpstr>
      <vt:lpstr>Errors in Anchor Attributes mis-locates the User</vt:lpstr>
      <vt:lpstr>Requirement for Deployment Orientation</vt:lpstr>
      <vt:lpstr>Requirement for Deployment Orientation</vt:lpstr>
      <vt:lpstr>Requirement for Deployment Orientation</vt:lpstr>
      <vt:lpstr>Stringent Requirements for Reverse Localization</vt:lpstr>
      <vt:lpstr>Stringent Requirements for Reverse Localization</vt:lpstr>
      <vt:lpstr>PowerPoint 演示文稿</vt:lpstr>
      <vt:lpstr>LocAP Deploys an Autonomous System</vt:lpstr>
      <vt:lpstr>LocAP Deploys an Autonomous System</vt:lpstr>
      <vt:lpstr>Anchor Localization</vt:lpstr>
      <vt:lpstr>Anchor Localization</vt:lpstr>
      <vt:lpstr>Can we locate each antenna in a similar way?</vt:lpstr>
      <vt:lpstr>Can we locate each antenna in a similar way?</vt:lpstr>
      <vt:lpstr>Can we locate each antenna in a similar way?</vt:lpstr>
      <vt:lpstr>Relative Antenna Localization: LocAP</vt:lpstr>
      <vt:lpstr>Relative Antenna Localization: LocAP</vt:lpstr>
      <vt:lpstr>Relative Antenna Localization: LocAP</vt:lpstr>
      <vt:lpstr>Relative Antenna Localization: LocAP</vt:lpstr>
      <vt:lpstr>Evaluation Setup</vt:lpstr>
      <vt:lpstr>Antenna Separation Prediction Results</vt:lpstr>
      <vt:lpstr>Antenna Separation Prediction Results</vt:lpstr>
      <vt:lpstr>Deployment Orientation Prediction Results</vt:lpstr>
      <vt:lpstr>Deployment Orientation Prediction Results</vt:lpstr>
      <vt:lpstr>Conclusion and Future Work</vt:lpstr>
      <vt:lpstr>我的看法</vt:lpstr>
      <vt:lpstr>3D定位探索 – 几何模型</vt:lpstr>
      <vt:lpstr>3D定位探索 – 坐标变换</vt:lpstr>
      <vt:lpstr>3D定位探索 - 仿真测试</vt:lpstr>
      <vt:lpstr>感谢聆听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Virtual Reality</dc:title>
  <dc:creator>Ish Jain</dc:creator>
  <cp:lastModifiedBy>迟 国轩</cp:lastModifiedBy>
  <cp:revision>39</cp:revision>
  <dcterms:created xsi:type="dcterms:W3CDTF">2020-10-18T06:13:02Z</dcterms:created>
  <dcterms:modified xsi:type="dcterms:W3CDTF">2020-10-28T05:05:20Z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2020-10-18T00:00:00Z</vt:filetime>
  </property>
</Properties>
</file>