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79" r:id="rId4"/>
    <p:sldId id="260" r:id="rId5"/>
    <p:sldId id="258" r:id="rId6"/>
    <p:sldId id="261" r:id="rId7"/>
    <p:sldId id="262" r:id="rId8"/>
    <p:sldId id="274" r:id="rId9"/>
    <p:sldId id="263" r:id="rId10"/>
    <p:sldId id="266" r:id="rId11"/>
    <p:sldId id="259" r:id="rId12"/>
    <p:sldId id="271" r:id="rId13"/>
    <p:sldId id="277" r:id="rId14"/>
    <p:sldId id="278" r:id="rId15"/>
    <p:sldId id="280" r:id="rId16"/>
    <p:sldId id="270" r:id="rId17"/>
    <p:sldId id="264" r:id="rId18"/>
    <p:sldId id="265" r:id="rId19"/>
    <p:sldId id="267" r:id="rId20"/>
    <p:sldId id="268" r:id="rId21"/>
    <p:sldId id="269" r:id="rId22"/>
    <p:sldId id="281" r:id="rId23"/>
    <p:sldId id="275" r:id="rId24"/>
    <p:sldId id="273" r:id="rId25"/>
    <p:sldId id="27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8D4"/>
    <a:srgbClr val="DBE8FD"/>
    <a:srgbClr val="EA4A54"/>
    <a:srgbClr val="52BDA7"/>
    <a:srgbClr val="9ED4D6"/>
    <a:srgbClr val="F9CECC"/>
    <a:srgbClr val="0EA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8"/>
    <p:restoredTop sz="74302"/>
  </p:normalViewPr>
  <p:slideViewPr>
    <p:cSldViewPr snapToGrid="0" snapToObjects="1">
      <p:cViewPr varScale="1">
        <p:scale>
          <a:sx n="100" d="100"/>
          <a:sy n="100" d="100"/>
        </p:scale>
        <p:origin x="1144" y="176"/>
      </p:cViewPr>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kumimoji="1"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636D8754-2082-BE45-A961-0835724E0F05}" type="datetimeFigureOut">
              <a:rPr kumimoji="1" lang="zh-CN" altLang="en-US" smtClean="0"/>
              <a:pPr/>
              <a:t>2020/5/6</a:t>
            </a:fld>
            <a:endParaRPr kumimoji="1"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kumimoji="1"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62CCCAA0-0210-764E-BA64-B44F5E9611AA}" type="slidenum">
              <a:rPr kumimoji="1" lang="zh-CN" altLang="en-US" smtClean="0"/>
              <a:pPr/>
              <a:t>‹#›</a:t>
            </a:fld>
            <a:endParaRPr kumimoji="1" lang="zh-CN" altLang="en-US" dirty="0"/>
          </a:p>
        </p:txBody>
      </p:sp>
    </p:spTree>
    <p:extLst>
      <p:ext uri="{BB962C8B-B14F-4D97-AF65-F5344CB8AC3E}">
        <p14:creationId xmlns:p14="http://schemas.microsoft.com/office/powerpoint/2010/main" val="54890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a:lvl2pPr marL="457200" algn="l" defTabSz="914400" rtl="0" eaLnBrk="1" latinLnBrk="0" hangingPunct="1">
      <a:defRPr sz="1200" b="0" i="0" kern="1200">
        <a:solidFill>
          <a:schemeClr val="tx1"/>
        </a:solidFill>
        <a:latin typeface="Times New Roman" panose="02020603050405020304" pitchFamily="18" charset="0"/>
        <a:ea typeface="+mn-ea"/>
        <a:cs typeface="+mn-cs"/>
      </a:defRPr>
    </a:lvl2pPr>
    <a:lvl3pPr marL="914400" algn="l" defTabSz="914400" rtl="0" eaLnBrk="1" latinLnBrk="0" hangingPunct="1">
      <a:defRPr sz="1200" b="0" i="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b="0" i="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b="0" i="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今天组会主要想和大家分享一下我和王需学长最近做的相关工作，一种在边缘设备上的基于分片处理的实时目标检测方法，我是基于这个工作做的毕设，后面也有一些和我毕设相关的内容。</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1</a:t>
            </a:fld>
            <a:endParaRPr kumimoji="1" lang="zh-CN" altLang="en-US" dirty="0"/>
          </a:p>
        </p:txBody>
      </p:sp>
    </p:spTree>
    <p:extLst>
      <p:ext uri="{BB962C8B-B14F-4D97-AF65-F5344CB8AC3E}">
        <p14:creationId xmlns:p14="http://schemas.microsoft.com/office/powerpoint/2010/main" val="304690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HEVC</a:t>
            </a:r>
            <a:r>
              <a:rPr kumimoji="1" lang="zh-CN" altLang="en-US" sz="1200" dirty="0"/>
              <a:t>编码中恰好提供了一种划分的方法，它可以初始设置可以将画面划分成多少个单元区域，每个单元区域叫做</a:t>
            </a:r>
            <a:r>
              <a:rPr kumimoji="1" lang="en-US" altLang="zh-CN" sz="1200" dirty="0"/>
              <a:t>tile</a:t>
            </a:r>
            <a:r>
              <a:rPr kumimoji="1" lang="zh-CN" altLang="en-US" sz="1200" dirty="0"/>
              <a:t>，这些单元区域可以进一步合并组成不同大小的矩形区域，然后我们就可以把包含重要内容的矩形区域优先编码上传到边缘端。</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10</a:t>
            </a:fld>
            <a:endParaRPr kumimoji="1" lang="zh-CN" altLang="en-US" dirty="0"/>
          </a:p>
        </p:txBody>
      </p:sp>
    </p:spTree>
    <p:extLst>
      <p:ext uri="{BB962C8B-B14F-4D97-AF65-F5344CB8AC3E}">
        <p14:creationId xmlns:p14="http://schemas.microsoft.com/office/powerpoint/2010/main" val="2162998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具体是这样做的，首先移动设备上跑一个本地轻量化的目标检测模型，识别视频帧里出现的目标框，然后通过聚类方法对整体画面区域进行划分，划分后优先上传出现目标多的区域，以并行的方式编码和传输，边缘端会对小目标进行检测，最后获得整个画面的目标检测结果。比如右下角的图，</a:t>
            </a:r>
            <a:r>
              <a:rPr kumimoji="1" lang="en-US" altLang="zh-CN" dirty="0"/>
              <a:t>2</a:t>
            </a:r>
            <a:r>
              <a:rPr kumimoji="1" lang="zh-CN" altLang="en-US" dirty="0"/>
              <a:t>、</a:t>
            </a:r>
            <a:r>
              <a:rPr kumimoji="1" lang="en-US" altLang="zh-CN" dirty="0"/>
              <a:t>3</a:t>
            </a:r>
            <a:r>
              <a:rPr kumimoji="1" lang="zh-CN" altLang="en-US" dirty="0"/>
              <a:t>图出现目标较多，我们可以先对</a:t>
            </a:r>
            <a:r>
              <a:rPr kumimoji="1" lang="en-US" altLang="zh-CN" dirty="0"/>
              <a:t>2</a:t>
            </a:r>
            <a:r>
              <a:rPr kumimoji="1" lang="zh-CN" altLang="en-US" dirty="0"/>
              <a:t>、</a:t>
            </a:r>
            <a:r>
              <a:rPr kumimoji="1" lang="en-US" altLang="zh-CN" dirty="0"/>
              <a:t>3</a:t>
            </a:r>
            <a:r>
              <a:rPr kumimoji="1" lang="zh-CN" altLang="en-US" dirty="0"/>
              <a:t>图进行优先编码上传，</a:t>
            </a:r>
            <a:r>
              <a:rPr kumimoji="1" lang="en-US" altLang="zh-CN" dirty="0"/>
              <a:t>1</a:t>
            </a:r>
            <a:r>
              <a:rPr kumimoji="1" lang="zh-CN" altLang="en-US" dirty="0"/>
              <a:t>，</a:t>
            </a:r>
            <a:r>
              <a:rPr kumimoji="1" lang="en-US" altLang="zh-CN" dirty="0"/>
              <a:t>4</a:t>
            </a:r>
            <a:r>
              <a:rPr kumimoji="1" lang="zh-CN" altLang="en-US" dirty="0"/>
              <a:t>图随后。这样做的好处就是，目标多的区域的结果可以提早返回给设备端进行跟踪更新，提升检测精度。</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11</a:t>
            </a:fld>
            <a:endParaRPr kumimoji="1" lang="zh-CN" altLang="en-US" dirty="0"/>
          </a:p>
        </p:txBody>
      </p:sp>
    </p:spTree>
    <p:extLst>
      <p:ext uri="{BB962C8B-B14F-4D97-AF65-F5344CB8AC3E}">
        <p14:creationId xmlns:p14="http://schemas.microsoft.com/office/powerpoint/2010/main" val="270387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证明这种方法的有效性，我们做了这三个实验，第一个实验是对整个画面编码上传，第二个实验是将画面划分成四个区域，先传目标少的区域，第三个实验是将画面划分成四个区域，先传目标多的区域，实验结果表明，优先上传较多目标的区域的确可以提升检测的精度。</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12</a:t>
            </a:fld>
            <a:endParaRPr kumimoji="1" lang="zh-CN" altLang="en-US" dirty="0"/>
          </a:p>
        </p:txBody>
      </p:sp>
    </p:spTree>
    <p:extLst>
      <p:ext uri="{BB962C8B-B14F-4D97-AF65-F5344CB8AC3E}">
        <p14:creationId xmlns:p14="http://schemas.microsoft.com/office/powerpoint/2010/main" val="184053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其次，针对移动端目标检测不稳定的问题，我们采取一种匹配的方法避免目标丢失，大致流程是这样，我们用红框表示移动终端检测的结果，绿框表示跟踪的结果，如果红框和绿框的重叠率大于我们设定的最小阈值，那么就认为检测的框和跟踪的框是同一个目标，如果检测框没有匹配到跟踪框，那就说明检测框是新出现的目标，如果在间隔的帧数小于</a:t>
            </a:r>
            <a:r>
              <a:rPr kumimoji="1" lang="en-US" altLang="zh-CN" dirty="0">
                <a:latin typeface="Times New Roman" panose="02020603050405020304" pitchFamily="18" charset="0"/>
                <a:cs typeface="Times New Roman" panose="02020603050405020304" pitchFamily="18" charset="0"/>
              </a:rPr>
              <a:t>T</a:t>
            </a:r>
            <a:r>
              <a:rPr kumimoji="1" lang="en-US" altLang="zh-CN" baseline="-25000" dirty="0">
                <a:latin typeface="Times New Roman" panose="02020603050405020304" pitchFamily="18" charset="0"/>
                <a:cs typeface="Times New Roman" panose="02020603050405020304" pitchFamily="18" charset="0"/>
              </a:rPr>
              <a:t>l</a:t>
            </a:r>
            <a:r>
              <a:rPr kumimoji="1" lang="zh-CN" altLang="en-US" baseline="0" dirty="0">
                <a:latin typeface="Times New Roman" panose="02020603050405020304" pitchFamily="18" charset="0"/>
                <a:cs typeface="Times New Roman" panose="02020603050405020304" pitchFamily="18" charset="0"/>
              </a:rPr>
              <a:t>帧</a:t>
            </a:r>
            <a:r>
              <a:rPr kumimoji="1" lang="zh-CN" altLang="en-US" dirty="0"/>
              <a:t>跟踪框没有匹配到检测框，就把这个跟踪框当作丢失的检测框。如果间隔的帧数大于</a:t>
            </a:r>
            <a:r>
              <a:rPr kumimoji="1" lang="en-US" altLang="zh-CN" dirty="0">
                <a:latin typeface="Times New Roman" panose="02020603050405020304" pitchFamily="18" charset="0"/>
                <a:cs typeface="Times New Roman" panose="02020603050405020304" pitchFamily="18" charset="0"/>
              </a:rPr>
              <a:t>T</a:t>
            </a:r>
            <a:r>
              <a:rPr kumimoji="1" lang="en-US" altLang="zh-CN" baseline="-25000" dirty="0">
                <a:latin typeface="Times New Roman" panose="02020603050405020304" pitchFamily="18" charset="0"/>
                <a:cs typeface="Times New Roman" panose="02020603050405020304" pitchFamily="18" charset="0"/>
              </a:rPr>
              <a:t>l</a:t>
            </a:r>
            <a:r>
              <a:rPr kumimoji="1" lang="zh-CN" altLang="en-US" baseline="0" dirty="0">
                <a:latin typeface="Times New Roman" panose="02020603050405020304" pitchFamily="18" charset="0"/>
                <a:cs typeface="Times New Roman" panose="02020603050405020304" pitchFamily="18" charset="0"/>
              </a:rPr>
              <a:t>，就认为目标已经离开了画面。</a:t>
            </a:r>
            <a:r>
              <a:rPr kumimoji="1" lang="zh-CN" altLang="en-US" dirty="0"/>
              <a:t>这样就可以避免检测框丢失的不稳定性。</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13</a:t>
            </a:fld>
            <a:endParaRPr kumimoji="1" lang="zh-CN" altLang="en-US" dirty="0"/>
          </a:p>
        </p:txBody>
      </p:sp>
    </p:spTree>
    <p:extLst>
      <p:ext uri="{BB962C8B-B14F-4D97-AF65-F5344CB8AC3E}">
        <p14:creationId xmlns:p14="http://schemas.microsoft.com/office/powerpoint/2010/main" val="252752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对于跟踪部分的优化，我们选取几个可以跟踪速度可以达到实时的跟踪器，比如</a:t>
            </a:r>
            <a:r>
              <a:rPr lang="en-US" altLang="zh-CN" dirty="0">
                <a:cs typeface="Times New Roman" panose="02020603050405020304" pitchFamily="18" charset="0"/>
              </a:rPr>
              <a:t>KCF,</a:t>
            </a:r>
            <a:r>
              <a:rPr lang="zh-CN" altLang="en-US" dirty="0">
                <a:cs typeface="Times New Roman" panose="02020603050405020304" pitchFamily="18" charset="0"/>
              </a:rPr>
              <a:t> </a:t>
            </a:r>
            <a:r>
              <a:rPr lang="en-US" altLang="zh-CN" dirty="0">
                <a:cs typeface="Times New Roman" panose="02020603050405020304" pitchFamily="18" charset="0"/>
              </a:rPr>
              <a:t>DAT,</a:t>
            </a:r>
            <a:r>
              <a:rPr lang="zh-CN" altLang="en-US" dirty="0">
                <a:cs typeface="Times New Roman" panose="02020603050405020304" pitchFamily="18" charset="0"/>
              </a:rPr>
              <a:t> </a:t>
            </a:r>
            <a:r>
              <a:rPr lang="en-US" altLang="zh-CN" dirty="0" err="1">
                <a:cs typeface="Times New Roman" panose="02020603050405020304" pitchFamily="18" charset="0"/>
              </a:rPr>
              <a:t>SiamRPN</a:t>
            </a:r>
            <a:r>
              <a:rPr lang="zh-CN" altLang="en-US" dirty="0">
                <a:cs typeface="Times New Roman" panose="02020603050405020304" pitchFamily="18" charset="0"/>
              </a:rPr>
              <a:t>等，</a:t>
            </a:r>
            <a:r>
              <a:rPr kumimoji="1" lang="zh-CN" altLang="en-US" dirty="0"/>
              <a:t>不同的跟踪器对于不同类型的目标跟踪效果不同，我们可以先通过目标的属性比如目标大小、目标移动速度、目标的清晰程度等等测试出不同跟踪器的精度，以这些数据训练一个像</a:t>
            </a:r>
            <a:r>
              <a:rPr kumimoji="1" lang="en-US" altLang="zh-CN" dirty="0"/>
              <a:t>SVM</a:t>
            </a:r>
            <a:r>
              <a:rPr kumimoji="1" lang="zh-CN" altLang="en-US" dirty="0"/>
              <a:t>的分类器。然后我们真正运行的时候可以将每个目标的性质输入到分类器里面，然后对不同的跟踪器进行一个准确率和跟踪时间的预测，然后使用比如贪心的方法决定每一个目标应该使用哪个</a:t>
            </a:r>
            <a:r>
              <a:rPr kumimoji="1" lang="en-US" altLang="zh-CN" dirty="0"/>
              <a:t>tracker</a:t>
            </a:r>
            <a:r>
              <a:rPr kumimoji="1" lang="zh-CN" altLang="en-US" dirty="0"/>
              <a:t>来跟踪，来提升总体多目标跟踪的效果。</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14</a:t>
            </a:fld>
            <a:endParaRPr kumimoji="1" lang="zh-CN" altLang="en-US" dirty="0"/>
          </a:p>
        </p:txBody>
      </p:sp>
    </p:spTree>
    <p:extLst>
      <p:ext uri="{BB962C8B-B14F-4D97-AF65-F5344CB8AC3E}">
        <p14:creationId xmlns:p14="http://schemas.microsoft.com/office/powerpoint/2010/main" val="267341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以上就是我和王需学长想做的一些工作，然后这页开始主要是和大家介绍一下我从中做的一些毕设的相关内容，我的毕设题目是基于边端协同的实时目标检测技术的研究，主要是针对</a:t>
            </a:r>
            <a:r>
              <a:rPr kumimoji="1" lang="en-US" altLang="zh-CN" dirty="0" err="1"/>
              <a:t>Glimspe</a:t>
            </a:r>
            <a:r>
              <a:rPr kumimoji="1" lang="zh-CN" altLang="en-US" dirty="0"/>
              <a:t>中存在的问题进行一点改进，</a:t>
            </a:r>
            <a:r>
              <a:rPr kumimoji="1" lang="en-US" altLang="zh-CN" dirty="0"/>
              <a:t>Glimpse</a:t>
            </a:r>
            <a:r>
              <a:rPr kumimoji="1" lang="zh-CN" altLang="en-US" dirty="0"/>
              <a:t>中采用的是</a:t>
            </a:r>
            <a:r>
              <a:rPr kumimoji="1" lang="en-US" altLang="zh-CN" dirty="0"/>
              <a:t>JPEG</a:t>
            </a:r>
            <a:r>
              <a:rPr kumimoji="1" lang="zh-CN" altLang="en-US" dirty="0"/>
              <a:t>格式对图像进行编码上传，对于高分辨率的图像来说，这种编码方式压缩文件较大，不利于网络传输。另一方面是</a:t>
            </a:r>
            <a:r>
              <a:rPr kumimoji="1" lang="en-US" altLang="zh-CN" dirty="0"/>
              <a:t>Glimpse</a:t>
            </a:r>
            <a:r>
              <a:rPr kumimoji="1" lang="zh-CN" altLang="en-US" dirty="0"/>
              <a:t>用了简单的光流法对目标进行跟踪，对于非连续的视频帧跟踪效果较差，而且如果画面出现大量目标，对所有特征点进行光流法跟踪仍然会消耗较多的时间，因此我的毕设主要提出了两个方案，第一就是提出了基于</a:t>
            </a:r>
            <a:r>
              <a:rPr kumimoji="1" lang="en-US" altLang="zh-CN" dirty="0"/>
              <a:t>HEVC</a:t>
            </a:r>
            <a:r>
              <a:rPr kumimoji="1" lang="zh-CN" altLang="en-US" dirty="0"/>
              <a:t>编码的动态区域编码算法，对画面不同区域进行不同质量的编码来节约带宽资源，第二就是提出一个自适应跟踪更新策略提升多目标跟踪的精度。我毕设系统中的检测流程和</a:t>
            </a:r>
            <a:r>
              <a:rPr kumimoji="1" lang="en-US" altLang="zh-CN" dirty="0"/>
              <a:t>Glimpse</a:t>
            </a:r>
            <a:r>
              <a:rPr kumimoji="1" lang="zh-CN" altLang="en-US" dirty="0"/>
              <a:t>相近，只是会在边缘端进行目标检测，没有在移动终端跑检测任务。</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15</a:t>
            </a:fld>
            <a:endParaRPr kumimoji="1" lang="zh-CN" altLang="en-US" dirty="0"/>
          </a:p>
        </p:txBody>
      </p:sp>
    </p:spTree>
    <p:extLst>
      <p:ext uri="{BB962C8B-B14F-4D97-AF65-F5344CB8AC3E}">
        <p14:creationId xmlns:p14="http://schemas.microsoft.com/office/powerpoint/2010/main" val="11412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首先是在</a:t>
            </a:r>
            <a:r>
              <a:rPr kumimoji="1" lang="en-US" altLang="zh-CN" dirty="0"/>
              <a:t>HEVC</a:t>
            </a:r>
            <a:r>
              <a:rPr kumimoji="1" lang="zh-CN" altLang="en-US" dirty="0"/>
              <a:t>动态区域编码算法中，我对比了一下</a:t>
            </a:r>
            <a:r>
              <a:rPr kumimoji="1" lang="en-US" altLang="zh-CN" dirty="0"/>
              <a:t>HEVC</a:t>
            </a:r>
            <a:r>
              <a:rPr kumimoji="1" lang="zh-CN" altLang="en-US" dirty="0"/>
              <a:t>和</a:t>
            </a:r>
            <a:r>
              <a:rPr kumimoji="1" lang="en-US" altLang="zh-CN" dirty="0"/>
              <a:t>JPEG</a:t>
            </a:r>
            <a:r>
              <a:rPr kumimoji="1" lang="zh-CN" altLang="en-US" dirty="0"/>
              <a:t>压缩文件的大小，对比压缩文件大小需要保证图像压缩的质量是一定的才有可比性，因此我选取</a:t>
            </a:r>
            <a:r>
              <a:rPr kumimoji="1" lang="en-US" altLang="zh-CN" dirty="0"/>
              <a:t>PSNR</a:t>
            </a:r>
            <a:r>
              <a:rPr kumimoji="1" lang="zh-CN" altLang="en-US" dirty="0"/>
              <a:t>峰值信噪比作为衡量图像质量的指标，在</a:t>
            </a:r>
            <a:r>
              <a:rPr kumimoji="1" lang="en-US" altLang="zh-CN" dirty="0"/>
              <a:t>PSNR</a:t>
            </a:r>
            <a:r>
              <a:rPr kumimoji="1" lang="zh-CN" altLang="en-US" dirty="0"/>
              <a:t>分别近似等于</a:t>
            </a:r>
            <a:r>
              <a:rPr kumimoji="1" lang="en-US" altLang="zh-CN" dirty="0"/>
              <a:t>34</a:t>
            </a:r>
            <a:r>
              <a:rPr kumimoji="1" lang="zh-CN" altLang="en-US" dirty="0"/>
              <a:t>、</a:t>
            </a:r>
            <a:r>
              <a:rPr kumimoji="1" lang="en-US" altLang="zh-CN" dirty="0"/>
              <a:t>38</a:t>
            </a:r>
            <a:r>
              <a:rPr kumimoji="1" lang="zh-CN" altLang="en-US" dirty="0"/>
              <a:t>、</a:t>
            </a:r>
            <a:r>
              <a:rPr kumimoji="1" lang="en-US" altLang="zh-CN" dirty="0"/>
              <a:t>44</a:t>
            </a:r>
            <a:r>
              <a:rPr kumimoji="1" lang="zh-CN" altLang="en-US" dirty="0"/>
              <a:t>的情况下，对比两种编码方式的压缩文件大小，通过实验可以看出，</a:t>
            </a:r>
            <a:r>
              <a:rPr kumimoji="1" lang="en-US" altLang="zh-CN" dirty="0"/>
              <a:t>HEVC</a:t>
            </a:r>
            <a:r>
              <a:rPr kumimoji="1" lang="zh-CN" altLang="en-US" dirty="0"/>
              <a:t>的</a:t>
            </a:r>
            <a:r>
              <a:rPr kumimoji="1" lang="en-US" altLang="zh-CN" dirty="0"/>
              <a:t>I</a:t>
            </a:r>
            <a:r>
              <a:rPr kumimoji="1" lang="zh-CN" altLang="en-US" dirty="0"/>
              <a:t>帧相对较大，这是由视频编码方式决定的，</a:t>
            </a:r>
            <a:r>
              <a:rPr kumimoji="1" lang="en-US" altLang="zh-CN" dirty="0"/>
              <a:t>I</a:t>
            </a:r>
            <a:r>
              <a:rPr kumimoji="1" lang="zh-CN" altLang="en-US" dirty="0"/>
              <a:t>帧会包含最完整的图像信息，因此</a:t>
            </a:r>
            <a:r>
              <a:rPr kumimoji="1" lang="en-US" altLang="zh-CN" dirty="0"/>
              <a:t>I</a:t>
            </a:r>
            <a:r>
              <a:rPr kumimoji="1" lang="zh-CN" altLang="en-US" dirty="0"/>
              <a:t>帧的压缩文件相对较大，但是可以看出</a:t>
            </a:r>
            <a:r>
              <a:rPr kumimoji="1" lang="en-US" altLang="zh-CN" dirty="0"/>
              <a:t>HEVC</a:t>
            </a:r>
            <a:r>
              <a:rPr kumimoji="1" lang="zh-CN" altLang="en-US" dirty="0"/>
              <a:t>对于高清图片的平均压缩文件大小要比</a:t>
            </a:r>
            <a:r>
              <a:rPr kumimoji="1" lang="en-US" altLang="zh-CN" dirty="0"/>
              <a:t>JPEG</a:t>
            </a:r>
            <a:r>
              <a:rPr kumimoji="1" lang="zh-CN" altLang="en-US" dirty="0"/>
              <a:t>小，这也是</a:t>
            </a:r>
            <a:r>
              <a:rPr kumimoji="1" lang="en-US" altLang="zh-CN" dirty="0"/>
              <a:t>HEVC</a:t>
            </a:r>
            <a:r>
              <a:rPr kumimoji="1" lang="zh-CN" altLang="en-US" dirty="0"/>
              <a:t>编码的优势。然后就是复现了一下</a:t>
            </a:r>
            <a:r>
              <a:rPr kumimoji="1" lang="en-US" altLang="zh-CN" dirty="0"/>
              <a:t>mobile</a:t>
            </a:r>
            <a:r>
              <a:rPr kumimoji="1" lang="zh-CN" altLang="en-US" dirty="0"/>
              <a:t> </a:t>
            </a:r>
            <a:r>
              <a:rPr kumimoji="1" lang="en-US" altLang="zh-CN" dirty="0"/>
              <a:t>AR</a:t>
            </a:r>
            <a:r>
              <a:rPr kumimoji="1" lang="zh-CN" altLang="en-US" dirty="0"/>
              <a:t>的动态</a:t>
            </a:r>
            <a:r>
              <a:rPr kumimoji="1" lang="en-US" altLang="zh-CN" dirty="0"/>
              <a:t>ROI</a:t>
            </a:r>
            <a:r>
              <a:rPr kumimoji="1" lang="zh-CN" altLang="en-US" dirty="0"/>
              <a:t>编码的工作，针对有可能出现的目标进行高质量的压缩，没有目标的区域，也就是白色区域进行低质量的压缩，进一步去减小压缩文件的大小。</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16</a:t>
            </a:fld>
            <a:endParaRPr kumimoji="1" lang="zh-CN" altLang="en-US" dirty="0"/>
          </a:p>
        </p:txBody>
      </p:sp>
    </p:spTree>
    <p:extLst>
      <p:ext uri="{BB962C8B-B14F-4D97-AF65-F5344CB8AC3E}">
        <p14:creationId xmlns:p14="http://schemas.microsoft.com/office/powerpoint/2010/main" val="297072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在实际播放中会存在这样一个问题，假设视频播放到第</a:t>
            </a:r>
            <a:r>
              <a:rPr kumimoji="1" lang="en-US" altLang="zh-CN" dirty="0"/>
              <a:t>20</a:t>
            </a:r>
            <a:r>
              <a:rPr kumimoji="1" lang="zh-CN" altLang="en-US" dirty="0"/>
              <a:t>帧时，移动端传来了第</a:t>
            </a:r>
            <a:r>
              <a:rPr kumimoji="1" lang="en-US" altLang="zh-CN" dirty="0"/>
              <a:t>0</a:t>
            </a:r>
            <a:r>
              <a:rPr kumimoji="1" lang="zh-CN" altLang="en-US" dirty="0"/>
              <a:t>帧的检测结果，如果我们从第</a:t>
            </a:r>
            <a:r>
              <a:rPr kumimoji="1" lang="en-US" altLang="zh-CN" dirty="0"/>
              <a:t>0</a:t>
            </a:r>
            <a:r>
              <a:rPr kumimoji="1" lang="zh-CN" altLang="en-US" dirty="0"/>
              <a:t>帧连续跟踪到</a:t>
            </a:r>
            <a:r>
              <a:rPr kumimoji="1" lang="en-US" altLang="zh-CN" dirty="0"/>
              <a:t>20</a:t>
            </a:r>
            <a:r>
              <a:rPr kumimoji="1" lang="zh-CN" altLang="en-US" dirty="0"/>
              <a:t>帧会消耗大量时间，因此我采用的是等间隔选一部分帧进行跟踪，假设我在这个图里只选择</a:t>
            </a:r>
            <a:r>
              <a:rPr kumimoji="1" lang="en-US" altLang="zh-CN" dirty="0"/>
              <a:t>2</a:t>
            </a:r>
            <a:r>
              <a:rPr kumimoji="1" lang="zh-CN" altLang="en-US" dirty="0"/>
              <a:t>帧进行跟踪更新，那么可能播放到第</a:t>
            </a:r>
            <a:r>
              <a:rPr kumimoji="1" lang="en-US" altLang="zh-CN" dirty="0"/>
              <a:t>23</a:t>
            </a:r>
            <a:r>
              <a:rPr kumimoji="1" lang="zh-CN" altLang="en-US" dirty="0"/>
              <a:t>帧，系统才跟踪更新完毕，因此</a:t>
            </a:r>
            <a:r>
              <a:rPr kumimoji="1" lang="en-US" altLang="zh-CN" dirty="0"/>
              <a:t>21</a:t>
            </a:r>
            <a:r>
              <a:rPr kumimoji="1" lang="zh-CN" altLang="en-US" dirty="0"/>
              <a:t>，</a:t>
            </a:r>
            <a:r>
              <a:rPr kumimoji="1" lang="en-US" altLang="zh-CN" dirty="0"/>
              <a:t>22</a:t>
            </a:r>
            <a:r>
              <a:rPr kumimoji="1" lang="zh-CN" altLang="en-US" dirty="0"/>
              <a:t>帧就被丢弃了，系统会把第</a:t>
            </a:r>
            <a:r>
              <a:rPr kumimoji="1" lang="en-US" altLang="zh-CN" dirty="0"/>
              <a:t>20</a:t>
            </a:r>
            <a:r>
              <a:rPr kumimoji="1" lang="zh-CN" altLang="en-US" dirty="0"/>
              <a:t>帧更新后的结果渲染在第</a:t>
            </a:r>
            <a:r>
              <a:rPr kumimoji="1" lang="en-US" altLang="zh-CN" dirty="0"/>
              <a:t>23</a:t>
            </a:r>
            <a:r>
              <a:rPr kumimoji="1" lang="zh-CN" altLang="en-US" dirty="0"/>
              <a:t>帧，因此按照这种方式并不是选的帧数越多越好，而是有一个最佳帧数存在，帧数太多会因为延迟导致精度下降。通过实验，可以发现选</a:t>
            </a:r>
            <a:r>
              <a:rPr kumimoji="1" lang="en-US" altLang="zh-CN" dirty="0"/>
              <a:t>3</a:t>
            </a:r>
            <a:r>
              <a:rPr kumimoji="1" lang="zh-CN" altLang="en-US" dirty="0"/>
              <a:t>帧的时候会有一个最高的准确率，所以可以通过这种方式来确定最佳的选帧数量。</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17</a:t>
            </a:fld>
            <a:endParaRPr kumimoji="1" lang="zh-CN" altLang="en-US" dirty="0"/>
          </a:p>
        </p:txBody>
      </p:sp>
    </p:spTree>
    <p:extLst>
      <p:ext uri="{BB962C8B-B14F-4D97-AF65-F5344CB8AC3E}">
        <p14:creationId xmlns:p14="http://schemas.microsoft.com/office/powerpoint/2010/main" val="30406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针对跟踪更新的问题，我在毕设里主要用到</a:t>
            </a:r>
            <a:r>
              <a:rPr kumimoji="1" lang="en-US" altLang="zh-CN" dirty="0"/>
              <a:t>KCF</a:t>
            </a:r>
            <a:r>
              <a:rPr kumimoji="1" lang="zh-CN" altLang="en-US" dirty="0"/>
              <a:t>和</a:t>
            </a:r>
            <a:r>
              <a:rPr kumimoji="1" lang="en-US" altLang="zh-CN" dirty="0"/>
              <a:t>DAT</a:t>
            </a:r>
            <a:r>
              <a:rPr kumimoji="1" lang="zh-CN" altLang="en-US" dirty="0"/>
              <a:t>两个跟踪器，</a:t>
            </a:r>
            <a:r>
              <a:rPr kumimoji="1" lang="en-US" altLang="zh-CN" dirty="0"/>
              <a:t>KCF</a:t>
            </a:r>
            <a:r>
              <a:rPr kumimoji="1" lang="zh-CN" altLang="en-US" dirty="0"/>
              <a:t>是一种基于相关滤波法的跟踪器，通过滤波器的计算，找到响应值最大的地方作为预测位置，</a:t>
            </a:r>
            <a:r>
              <a:rPr kumimoji="1" lang="en-US" altLang="zh-CN" dirty="0"/>
              <a:t>DAT</a:t>
            </a:r>
            <a:r>
              <a:rPr kumimoji="1" lang="zh-CN" altLang="en-US" dirty="0"/>
              <a:t>主要是基于颜色直方图法的跟踪器，通过分析图像的颜色特征，区分出目标和背景、目标和干扰物体，进而对目标位置进行跟踪，为了探究不同跟踪器适合的场景，我做了这样一个实验，首先将视频中的目标大小分布进行统计，分成小目标、中目标、大目标，然后分别对两种跟踪器进行测试，然后发现</a:t>
            </a:r>
            <a:r>
              <a:rPr kumimoji="1" lang="en-US" altLang="zh-CN" dirty="0"/>
              <a:t>KCF</a:t>
            </a:r>
            <a:r>
              <a:rPr kumimoji="1" lang="zh-CN" altLang="en-US" dirty="0"/>
              <a:t>适合小目标的跟踪，</a:t>
            </a:r>
            <a:r>
              <a:rPr kumimoji="1" lang="en-US" altLang="zh-CN" dirty="0"/>
              <a:t>DAT</a:t>
            </a:r>
            <a:r>
              <a:rPr kumimoji="1" lang="zh-CN" altLang="en-US" dirty="0"/>
              <a:t>适合大目标的跟踪，而且</a:t>
            </a:r>
            <a:r>
              <a:rPr kumimoji="1" lang="en-US" altLang="zh-CN" dirty="0"/>
              <a:t>DAT</a:t>
            </a:r>
            <a:r>
              <a:rPr kumimoji="1" lang="zh-CN" altLang="en-US" dirty="0"/>
              <a:t>的方法对于图像中的快速运动和变形的情况跟踪效果较好，由于快速运动会产生比较模糊的图像，因此本文针对模糊图像中的大物体配置</a:t>
            </a:r>
            <a:r>
              <a:rPr kumimoji="1" lang="en-US" altLang="zh-CN" dirty="0"/>
              <a:t>DAT</a:t>
            </a:r>
            <a:r>
              <a:rPr kumimoji="1" lang="zh-CN" altLang="en-US" dirty="0"/>
              <a:t>跟踪器，小物体和非模糊图像中的物体配置</a:t>
            </a:r>
            <a:r>
              <a:rPr kumimoji="1" lang="en-US" altLang="zh-CN" dirty="0"/>
              <a:t>KCF</a:t>
            </a:r>
            <a:r>
              <a:rPr kumimoji="1" lang="zh-CN" altLang="en-US" dirty="0"/>
              <a:t>跟踪器，提升多目标跟踪的效果。</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18</a:t>
            </a:fld>
            <a:endParaRPr kumimoji="1" lang="zh-CN" altLang="en-US" dirty="0"/>
          </a:p>
        </p:txBody>
      </p:sp>
    </p:spTree>
    <p:extLst>
      <p:ext uri="{BB962C8B-B14F-4D97-AF65-F5344CB8AC3E}">
        <p14:creationId xmlns:p14="http://schemas.microsoft.com/office/powerpoint/2010/main" val="147001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如果视频中出现了很多目标，逐一的跟踪会消耗大量时间，如果不断创建新线程去跟踪，会导致资源分配不合理，影响总体系统性能，因此本文采用了线程池的方式进行跟踪，线程池中创建</a:t>
            </a:r>
            <a:r>
              <a:rPr kumimoji="1" lang="en-US" altLang="zh-CN" dirty="0"/>
              <a:t>4</a:t>
            </a:r>
            <a:r>
              <a:rPr kumimoji="1" lang="zh-CN" altLang="en-US" dirty="0"/>
              <a:t>个线程，去完成每个目标的跟踪任务，加快多目标跟踪的速度。</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19</a:t>
            </a:fld>
            <a:endParaRPr kumimoji="1" lang="zh-CN" altLang="en-US" dirty="0"/>
          </a:p>
        </p:txBody>
      </p:sp>
    </p:spTree>
    <p:extLst>
      <p:ext uri="{BB962C8B-B14F-4D97-AF65-F5344CB8AC3E}">
        <p14:creationId xmlns:p14="http://schemas.microsoft.com/office/powerpoint/2010/main" val="88185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cs typeface="+mn-cs"/>
              </a:rPr>
              <a:t>基于计算机视觉的</a:t>
            </a:r>
            <a:r>
              <a:rPr lang="en-US" altLang="zh-CN" sz="1200" kern="1200" dirty="0">
                <a:solidFill>
                  <a:schemeClr val="tx1"/>
                </a:solidFill>
                <a:effectLst/>
                <a:cs typeface="+mn-cs"/>
              </a:rPr>
              <a:t>AR</a:t>
            </a:r>
            <a:r>
              <a:rPr lang="zh-CN" altLang="zh-CN" sz="1200" kern="1200" dirty="0">
                <a:solidFill>
                  <a:schemeClr val="tx1"/>
                </a:solidFill>
                <a:effectLst/>
                <a:cs typeface="+mn-cs"/>
              </a:rPr>
              <a:t>技术通过实时的计算，对摄像头实时捕捉的视频画面上进行进一步的渲染，将计算机产生的图像和现实世界图像进行混合，增强人们对现实世界的理解</a:t>
            </a:r>
            <a:r>
              <a:rPr lang="zh-CN" altLang="en-US" sz="1200" kern="1200" dirty="0">
                <a:solidFill>
                  <a:schemeClr val="tx1"/>
                </a:solidFill>
                <a:effectLst/>
                <a:cs typeface="+mn-cs"/>
              </a:rPr>
              <a:t>，目前的</a:t>
            </a:r>
            <a:r>
              <a:rPr lang="en-US" altLang="zh-CN" sz="1200" kern="1200" dirty="0">
                <a:solidFill>
                  <a:schemeClr val="tx1"/>
                </a:solidFill>
                <a:effectLst/>
                <a:cs typeface="+mn-cs"/>
              </a:rPr>
              <a:t>AR</a:t>
            </a:r>
            <a:r>
              <a:rPr lang="zh-CN" altLang="en-US" sz="1200" kern="1200" dirty="0">
                <a:solidFill>
                  <a:schemeClr val="tx1"/>
                </a:solidFill>
                <a:effectLst/>
                <a:cs typeface="+mn-cs"/>
              </a:rPr>
              <a:t>技术可以</a:t>
            </a:r>
            <a:r>
              <a:rPr lang="zh-CN" altLang="zh-CN" sz="1200" kern="1200" dirty="0">
                <a:solidFill>
                  <a:schemeClr val="tx1"/>
                </a:solidFill>
                <a:effectLst/>
                <a:cs typeface="+mn-cs"/>
              </a:rPr>
              <a:t>通过手机摄像头对立体三维空间进行建模</a:t>
            </a:r>
            <a:r>
              <a:rPr lang="zh-CN" altLang="en-US" sz="1200" kern="1200" dirty="0">
                <a:solidFill>
                  <a:schemeClr val="tx1"/>
                </a:solidFill>
                <a:effectLst/>
                <a:cs typeface="+mn-cs"/>
              </a:rPr>
              <a:t>，比如一张图中可以在一个平面上构建虚拟图像，但是由于</a:t>
            </a:r>
            <a:r>
              <a:rPr lang="zh-CN" altLang="zh-CN" sz="1200" kern="1200" dirty="0">
                <a:solidFill>
                  <a:schemeClr val="tx1"/>
                </a:solidFill>
                <a:effectLst/>
                <a:cs typeface="+mn-cs"/>
              </a:rPr>
              <a:t>目标检测任务</a:t>
            </a:r>
            <a:r>
              <a:rPr lang="zh-CN" altLang="en-US" sz="1200" kern="1200" dirty="0">
                <a:solidFill>
                  <a:schemeClr val="tx1"/>
                </a:solidFill>
                <a:effectLst/>
                <a:cs typeface="+mn-cs"/>
              </a:rPr>
              <a:t>是一种计算密集的任务，</a:t>
            </a:r>
            <a:r>
              <a:rPr lang="zh-CN" altLang="zh-CN" sz="1200" kern="1200" dirty="0">
                <a:solidFill>
                  <a:schemeClr val="tx1"/>
                </a:solidFill>
                <a:effectLst/>
                <a:cs typeface="+mn-cs"/>
              </a:rPr>
              <a:t>需要消耗大量的计算资源和能源消耗</a:t>
            </a:r>
            <a:r>
              <a:rPr lang="zh-CN" altLang="en-US" sz="1200" kern="1200" dirty="0">
                <a:solidFill>
                  <a:schemeClr val="tx1"/>
                </a:solidFill>
                <a:effectLst/>
                <a:cs typeface="+mn-cs"/>
              </a:rPr>
              <a:t>，缺乏像图二一样对现实世界中的物体识别和分类的能力</a:t>
            </a:r>
            <a:r>
              <a:rPr lang="zh-CN" altLang="zh-CN" sz="1200" kern="1200" dirty="0">
                <a:solidFill>
                  <a:schemeClr val="tx1"/>
                </a:solidFill>
                <a:effectLst/>
                <a:cs typeface="+mn-cs"/>
              </a:rPr>
              <a:t>，</a:t>
            </a:r>
            <a:endParaRPr kumimoji="1" lang="zh-CN" altLang="en-US" dirty="0"/>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2</a:t>
            </a:fld>
            <a:endParaRPr kumimoji="1" lang="zh-CN" altLang="en-US" dirty="0"/>
          </a:p>
        </p:txBody>
      </p:sp>
    </p:spTree>
    <p:extLst>
      <p:ext uri="{BB962C8B-B14F-4D97-AF65-F5344CB8AC3E}">
        <p14:creationId xmlns:p14="http://schemas.microsoft.com/office/powerpoint/2010/main" val="95737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这是最后的实验情况，首先是整体的系统性能，本文提出的方法在实时性和精度上都要优于</a:t>
            </a:r>
            <a:r>
              <a:rPr kumimoji="1" lang="en-US" altLang="zh-CN" dirty="0"/>
              <a:t>Glimpse</a:t>
            </a:r>
            <a:r>
              <a:rPr kumimoji="1" lang="zh-CN" altLang="en-US" dirty="0"/>
              <a:t>，对于自适应跟踪的场景，本文单独测试</a:t>
            </a:r>
            <a:r>
              <a:rPr kumimoji="1" lang="en-US" altLang="zh-CN" dirty="0"/>
              <a:t>4</a:t>
            </a:r>
            <a:r>
              <a:rPr kumimoji="1" lang="zh-CN" altLang="en-US" dirty="0"/>
              <a:t>个视频在模糊视频帧下大目标的检测，可以验证</a:t>
            </a:r>
            <a:r>
              <a:rPr kumimoji="1" lang="en-US" altLang="zh-CN" dirty="0"/>
              <a:t>DAT</a:t>
            </a:r>
            <a:r>
              <a:rPr kumimoji="1" lang="zh-CN" altLang="en-US" dirty="0"/>
              <a:t>对于这种情况下的跟踪相对于</a:t>
            </a:r>
            <a:r>
              <a:rPr kumimoji="1" lang="en-US" altLang="zh-CN" dirty="0"/>
              <a:t>KCF</a:t>
            </a:r>
            <a:r>
              <a:rPr kumimoji="1" lang="zh-CN" altLang="en-US" dirty="0"/>
              <a:t>还是有优势的。</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20</a:t>
            </a:fld>
            <a:endParaRPr kumimoji="1" lang="zh-CN" altLang="en-US" dirty="0"/>
          </a:p>
        </p:txBody>
      </p:sp>
    </p:spTree>
    <p:extLst>
      <p:ext uri="{BB962C8B-B14F-4D97-AF65-F5344CB8AC3E}">
        <p14:creationId xmlns:p14="http://schemas.microsoft.com/office/powerpoint/2010/main" val="81935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最后本文模拟不同网络延迟，测试系统的检测精度，随着网络延迟的增加，系统检测精度会有所下降，本文提出的方法在不同网络延迟下的检测精度都要比</a:t>
            </a:r>
            <a:r>
              <a:rPr kumimoji="1" lang="en-US" altLang="zh-CN" dirty="0"/>
              <a:t>Glimpse</a:t>
            </a:r>
            <a:r>
              <a:rPr kumimoji="1" lang="zh-CN" altLang="en-US" dirty="0"/>
              <a:t>好很多，略优于仅用</a:t>
            </a:r>
            <a:r>
              <a:rPr kumimoji="1" lang="en-US" altLang="zh-CN" dirty="0"/>
              <a:t>KCF</a:t>
            </a:r>
            <a:r>
              <a:rPr kumimoji="1" lang="zh-CN" altLang="en-US" dirty="0"/>
              <a:t>跟踪的效果。</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21</a:t>
            </a:fld>
            <a:endParaRPr kumimoji="1" lang="zh-CN" altLang="en-US" dirty="0"/>
          </a:p>
        </p:txBody>
      </p:sp>
    </p:spTree>
    <p:extLst>
      <p:ext uri="{BB962C8B-B14F-4D97-AF65-F5344CB8AC3E}">
        <p14:creationId xmlns:p14="http://schemas.microsoft.com/office/powerpoint/2010/main" val="320086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对我们做的工作做一个简短的总结，首先在边缘端进行细粒度的小物体检测，设备端进行粗粒度的目标检测，基于分片处理的方法优先上传重要的区域来减小延迟，然后就是通过匹配的方法来提升在移动设备上相邻帧检测的稳定性，然后对多目标采取自适应的方法配置最合适的跟踪器，既保证了较高的准确率，也保证了一定的实时性，从而提升多目标的跟踪性能。将这三个方法应用与边端目标检测系统，可以实现高精度的实时目标检测任务。</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22</a:t>
            </a:fld>
            <a:endParaRPr kumimoji="1" lang="zh-CN" altLang="en-US" dirty="0"/>
          </a:p>
        </p:txBody>
      </p:sp>
    </p:spTree>
    <p:extLst>
      <p:ext uri="{BB962C8B-B14F-4D97-AF65-F5344CB8AC3E}">
        <p14:creationId xmlns:p14="http://schemas.microsoft.com/office/powerpoint/2010/main" val="282954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以上就是我今天分享的所有内容，谢谢大家。</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23</a:t>
            </a:fld>
            <a:endParaRPr kumimoji="1" lang="zh-CN" altLang="en-US" dirty="0"/>
          </a:p>
        </p:txBody>
      </p:sp>
    </p:spTree>
    <p:extLst>
      <p:ext uri="{BB962C8B-B14F-4D97-AF65-F5344CB8AC3E}">
        <p14:creationId xmlns:p14="http://schemas.microsoft.com/office/powerpoint/2010/main" val="58106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a:t>
            </a:r>
            <a:r>
              <a:rPr kumimoji="1" lang="en-US" altLang="zh-CN" dirty="0"/>
              <a:t>AR</a:t>
            </a:r>
            <a:r>
              <a:rPr kumimoji="1" lang="zh-CN" altLang="en-US" dirty="0"/>
              <a:t>场景</a:t>
            </a:r>
            <a:r>
              <a:rPr kumimoji="1" lang="zh-CN" altLang="en-US"/>
              <a:t>下的目标检测，</a:t>
            </a:r>
            <a:r>
              <a:rPr kumimoji="1" lang="zh-CN" altLang="en-US" dirty="0"/>
              <a:t>需要系统可以把不同视频帧中的物体关联起来，也就是说要区分出不同帧中的同一个物体，而且需要进行实时的处理，当前目标检测基于卷积神经网络实现的，属于计算密集型的任务。如果对每一帧都进行目标检测，会耗费很多时间，不能进行实时的处理，但是跟踪的时间相比于检测要短，因此我们可以使用检测</a:t>
            </a:r>
            <a:r>
              <a:rPr kumimoji="1" lang="en-US" altLang="zh-CN" dirty="0"/>
              <a:t>+</a:t>
            </a:r>
            <a:r>
              <a:rPr kumimoji="1" lang="zh-CN" altLang="en-US" dirty="0"/>
              <a:t>跟踪的配合方式，将这种方式用于</a:t>
            </a:r>
            <a:r>
              <a:rPr kumimoji="1" lang="en-US" altLang="zh-CN" dirty="0"/>
              <a:t>AR</a:t>
            </a:r>
            <a:r>
              <a:rPr kumimoji="1" lang="zh-CN" altLang="en-US" dirty="0"/>
              <a:t>所需要的场景，对关键帧进行检测，非关键帧进行跟踪更新，达到实时检测的目的。</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3</a:t>
            </a:fld>
            <a:endParaRPr kumimoji="1" lang="zh-CN" altLang="en-US" dirty="0"/>
          </a:p>
        </p:txBody>
      </p:sp>
    </p:spTree>
    <p:extLst>
      <p:ext uri="{BB962C8B-B14F-4D97-AF65-F5344CB8AC3E}">
        <p14:creationId xmlns:p14="http://schemas.microsoft.com/office/powerpoint/2010/main" val="31907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既然目标检测是一种计算密集型的任务不适合在移动终端执行，因此需要把计算任务转移到云端或边缘端，整体流程大概是这个样子，</a:t>
            </a:r>
            <a:r>
              <a:rPr lang="zh-CN" altLang="zh-CN" sz="1200" b="0" i="0" kern="1200" dirty="0">
                <a:solidFill>
                  <a:schemeClr val="tx1"/>
                </a:solidFill>
                <a:effectLst/>
                <a:latin typeface="Times New Roman" panose="02020603050405020304" pitchFamily="18" charset="0"/>
                <a:ea typeface="+mn-ea"/>
                <a:cs typeface="+mn-cs"/>
              </a:rPr>
              <a:t>客户端程序运行在移动手机上，接收摄像头实时捕捉的视频帧，同时将关键的视频帧发送到边缘服务器。边缘服务器上接收到从移动设备上传送过来的视频帧后，运行目标检测模型，识别出视频中出现的目标，并对目标进行定位和分类，产生检测结果后，将目标框坐标和目标分类信息返回给移动设备。移动设备接收到结果后，通过目标跟踪将服务器传来的目标检测结果更新到当前的视频帧，移动设备不断显示目标跟踪以后的目标框和目标信息，在用户看来，移动设备上显示的结果便是连续的、实时的目标检测结果。</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4</a:t>
            </a:fld>
            <a:endParaRPr kumimoji="1" lang="zh-CN" altLang="en-US" dirty="0"/>
          </a:p>
        </p:txBody>
      </p:sp>
    </p:spTree>
    <p:extLst>
      <p:ext uri="{BB962C8B-B14F-4D97-AF65-F5344CB8AC3E}">
        <p14:creationId xmlns:p14="http://schemas.microsoft.com/office/powerpoint/2010/main" val="129667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接下来介绍一下相关的一些工作，首先比较经典的是</a:t>
            </a:r>
            <a:r>
              <a:rPr kumimoji="1" lang="en-US" altLang="zh-CN" dirty="0"/>
              <a:t>15</a:t>
            </a:r>
            <a:r>
              <a:rPr kumimoji="1" lang="zh-CN" altLang="en-US" dirty="0"/>
              <a:t>年提出的</a:t>
            </a:r>
            <a:r>
              <a:rPr kumimoji="1" lang="en-US" altLang="zh-CN" dirty="0"/>
              <a:t>Glimpse</a:t>
            </a:r>
            <a:r>
              <a:rPr kumimoji="1" lang="zh-CN" altLang="en-US" dirty="0"/>
              <a:t>框架，</a:t>
            </a:r>
            <a:r>
              <a:rPr kumimoji="1" lang="en-US" altLang="zh-CN" dirty="0"/>
              <a:t>Glimpse</a:t>
            </a:r>
            <a:r>
              <a:rPr kumimoji="1" lang="zh-CN" altLang="en-US" dirty="0"/>
              <a:t>把计算任务放在了云端，首先</a:t>
            </a:r>
            <a:r>
              <a:rPr kumimoji="1" lang="en-US" altLang="zh-CN" dirty="0"/>
              <a:t>Glimpse</a:t>
            </a:r>
            <a:r>
              <a:rPr kumimoji="1" lang="zh-CN" altLang="en-US" dirty="0"/>
              <a:t>使用了一个跟踪缓存的机制，在参考帧和当前帧之间保存了一段缓存，根据视频帧像素的变化，选择变化明显的视频帧进行光流法跟踪更新，其次使用了一个触发帧的机制，仅将画面变化明显的视频帧或者跟踪失败的视频帧上传到服务器，</a:t>
            </a:r>
            <a:r>
              <a:rPr kumimoji="1" lang="en-US" altLang="zh-CN" dirty="0"/>
              <a:t>Glimpse</a:t>
            </a:r>
            <a:r>
              <a:rPr kumimoji="1" lang="zh-CN" altLang="en-US" dirty="0"/>
              <a:t>重点主要还是放在了跟踪更新的部分，对于网络延迟的处理没有给出比较好的解决办法。</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5</a:t>
            </a:fld>
            <a:endParaRPr kumimoji="1" lang="zh-CN" altLang="en-US" dirty="0"/>
          </a:p>
        </p:txBody>
      </p:sp>
    </p:spTree>
    <p:extLst>
      <p:ext uri="{BB962C8B-B14F-4D97-AF65-F5344CB8AC3E}">
        <p14:creationId xmlns:p14="http://schemas.microsoft.com/office/powerpoint/2010/main" val="72627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然后还有一个</a:t>
            </a:r>
            <a:r>
              <a:rPr kumimoji="1" lang="en-US" altLang="zh-CN" dirty="0"/>
              <a:t>19</a:t>
            </a:r>
            <a:r>
              <a:rPr kumimoji="1" lang="zh-CN" altLang="en-US" dirty="0"/>
              <a:t>年的</a:t>
            </a:r>
            <a:r>
              <a:rPr kumimoji="1" lang="en-US" altLang="zh-CN" dirty="0"/>
              <a:t>Mobile</a:t>
            </a:r>
            <a:r>
              <a:rPr kumimoji="1" lang="zh-CN" altLang="en-US" dirty="0"/>
              <a:t> </a:t>
            </a:r>
            <a:r>
              <a:rPr kumimoji="1" lang="en-US" altLang="zh-CN" dirty="0"/>
              <a:t>AR</a:t>
            </a:r>
            <a:r>
              <a:rPr kumimoji="1" lang="zh-CN" altLang="en-US" dirty="0"/>
              <a:t>的工作，</a:t>
            </a:r>
            <a:r>
              <a:rPr kumimoji="1" lang="en-US" altLang="zh-CN" dirty="0"/>
              <a:t>Mobile</a:t>
            </a:r>
            <a:r>
              <a:rPr kumimoji="1" lang="zh-CN" altLang="en-US" dirty="0"/>
              <a:t> </a:t>
            </a:r>
            <a:r>
              <a:rPr kumimoji="1" lang="en-US" altLang="zh-CN" dirty="0"/>
              <a:t>AR</a:t>
            </a:r>
            <a:r>
              <a:rPr kumimoji="1" lang="zh-CN" altLang="en-US" dirty="0"/>
              <a:t>将计算任务放在了边缘端，主要流程和前面介绍的类似，它首先使用了动态</a:t>
            </a:r>
            <a:r>
              <a:rPr kumimoji="1" lang="en-US" altLang="zh-CN" dirty="0"/>
              <a:t>ROI</a:t>
            </a:r>
            <a:r>
              <a:rPr kumimoji="1" lang="zh-CN" altLang="en-US" dirty="0"/>
              <a:t>编码，将画面中有可能出现目标的区域进行高质量的编码，而对于没有目标的区域进行有损的、低质量的压缩。从而减小压缩文件的大小，其次采用一种并行的传输方式，将视频画面分成</a:t>
            </a:r>
            <a:r>
              <a:rPr kumimoji="1" lang="en-US" altLang="zh-CN" dirty="0"/>
              <a:t>4</a:t>
            </a:r>
            <a:r>
              <a:rPr kumimoji="1" lang="zh-CN" altLang="en-US" dirty="0"/>
              <a:t>段并行的进行传输和检测，并在移动终端用一种基于动量的跟踪方式进行跟踪，这种方式有点类似光流法，通过画面中的像素运动来确定目标位置。</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6</a:t>
            </a:fld>
            <a:endParaRPr kumimoji="1" lang="zh-CN" altLang="en-US" dirty="0"/>
          </a:p>
        </p:txBody>
      </p:sp>
    </p:spTree>
    <p:extLst>
      <p:ext uri="{BB962C8B-B14F-4D97-AF65-F5344CB8AC3E}">
        <p14:creationId xmlns:p14="http://schemas.microsoft.com/office/powerpoint/2010/main" val="201162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随着手机硬件还有</a:t>
            </a:r>
            <a:r>
              <a:rPr kumimoji="1" lang="en-US" altLang="zh-CN" dirty="0"/>
              <a:t>AI</a:t>
            </a:r>
            <a:r>
              <a:rPr kumimoji="1" lang="zh-CN" altLang="en-US" dirty="0"/>
              <a:t>芯片的发展，现在已经可以将一些小型的神经网络比如</a:t>
            </a:r>
            <a:r>
              <a:rPr lang="en-US" altLang="zh-CN" sz="1200" b="0" i="0" u="none" strike="noStrike" dirty="0" err="1">
                <a:effectLst/>
                <a:latin typeface="Times New Roman" panose="02020603050405020304" pitchFamily="18" charset="0"/>
                <a:cs typeface="Times New Roman" panose="02020603050405020304" pitchFamily="18" charset="0"/>
              </a:rPr>
              <a:t>MobileNet</a:t>
            </a:r>
            <a:r>
              <a:rPr kumimoji="1" lang="zh-CN" altLang="en-US" dirty="0"/>
              <a:t>放在移动终端实时执行目标检测任务，但是检测精度仍然不如服务器上</a:t>
            </a:r>
            <a:r>
              <a:rPr kumimoji="1" lang="zh-CN" altLang="en-US"/>
              <a:t>运行大型的</a:t>
            </a:r>
            <a:r>
              <a:rPr kumimoji="1" lang="zh-CN" altLang="en-US" dirty="0"/>
              <a:t>效果。</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7</a:t>
            </a:fld>
            <a:endParaRPr kumimoji="1" lang="zh-CN" altLang="en-US" dirty="0"/>
          </a:p>
        </p:txBody>
      </p:sp>
    </p:spTree>
    <p:extLst>
      <p:ext uri="{BB962C8B-B14F-4D97-AF65-F5344CB8AC3E}">
        <p14:creationId xmlns:p14="http://schemas.microsoft.com/office/powerpoint/2010/main" val="64198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目前已有框架的做法都是先对视频帧进行降采样再进行目标检测，然后对目标检测的结果进行快速的目标跟踪更新，这种降采样的方式会导致高清图片里小目标的丢失，而且检测结果是不稳定的，这里的不稳定指的就是前一帧检测到了某个物体，下一帧又检测不到了，然后就是目前的跟踪方法没有对多目标进行一个个性化的定制，没考虑到自适应的方法。针对这些存在的问题，我们将复杂的检测任务转移到了边缘端进行处理，使用基于分片处理的方法优先上传重要的区域来减小延迟，通过匹配的方法来减小相邻帧检测的不稳定性，然后对多目标采取自适应的方法配置最合适的跟踪器。</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t>8</a:t>
            </a:fld>
            <a:endParaRPr kumimoji="1" lang="zh-CN" altLang="en-US" dirty="0"/>
          </a:p>
        </p:txBody>
      </p:sp>
    </p:spTree>
    <p:extLst>
      <p:ext uri="{BB962C8B-B14F-4D97-AF65-F5344CB8AC3E}">
        <p14:creationId xmlns:p14="http://schemas.microsoft.com/office/powerpoint/2010/main" val="288705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这是一个基于分片处理的示意图，根据视频中的内容，我们将视频帧划分成几个矩形区域，优先编码和上传重要的区域，来减少网络延迟对检测精度的影响。</a:t>
            </a:r>
          </a:p>
        </p:txBody>
      </p:sp>
      <p:sp>
        <p:nvSpPr>
          <p:cNvPr id="4" name="灯片编号占位符 3"/>
          <p:cNvSpPr>
            <a:spLocks noGrp="1"/>
          </p:cNvSpPr>
          <p:nvPr>
            <p:ph type="sldNum" sz="quarter" idx="5"/>
          </p:nvPr>
        </p:nvSpPr>
        <p:spPr/>
        <p:txBody>
          <a:bodyPr/>
          <a:lstStyle/>
          <a:p>
            <a:fld id="{62CCCAA0-0210-764E-BA64-B44F5E9611AA}" type="slidenum">
              <a:rPr kumimoji="1" lang="zh-CN" altLang="en-US" smtClean="0"/>
              <a:pPr/>
              <a:t>9</a:t>
            </a:fld>
            <a:endParaRPr kumimoji="1" lang="zh-CN" altLang="en-US" dirty="0"/>
          </a:p>
        </p:txBody>
      </p:sp>
    </p:spTree>
    <p:extLst>
      <p:ext uri="{BB962C8B-B14F-4D97-AF65-F5344CB8AC3E}">
        <p14:creationId xmlns:p14="http://schemas.microsoft.com/office/powerpoint/2010/main" val="20008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FB4352-1517-B04B-86DA-C834D714E703}"/>
              </a:ext>
            </a:extLst>
          </p:cNvPr>
          <p:cNvSpPr>
            <a:spLocks noGrp="1"/>
          </p:cNvSpPr>
          <p:nvPr>
            <p:ph type="ctrTitle"/>
          </p:nvPr>
        </p:nvSpPr>
        <p:spPr>
          <a:xfrm>
            <a:off x="1524000" y="1122363"/>
            <a:ext cx="9144000" cy="2387600"/>
          </a:xfrm>
        </p:spPr>
        <p:txBody>
          <a:bodyPr anchor="b">
            <a:noAutofit/>
          </a:bodyPr>
          <a:lstStyle>
            <a:lvl1pPr algn="ctr">
              <a:defRPr sz="4800" b="0" i="0" baseline="0">
                <a:latin typeface="Times New Roman" panose="02020603050405020304" pitchFamily="18" charset="0"/>
                <a:ea typeface="Microsoft YaHei" panose="020B0503020204020204" pitchFamily="34" charset="-122"/>
              </a:defRPr>
            </a:lvl1pPr>
          </a:lstStyle>
          <a:p>
            <a:r>
              <a:rPr kumimoji="1" lang="zh-CN" altLang="en-US" dirty="0"/>
              <a:t>单击此处编辑母版标题样式</a:t>
            </a:r>
          </a:p>
        </p:txBody>
      </p:sp>
      <p:sp>
        <p:nvSpPr>
          <p:cNvPr id="3" name="副标题 2">
            <a:extLst>
              <a:ext uri="{FF2B5EF4-FFF2-40B4-BE49-F238E27FC236}">
                <a16:creationId xmlns:a16="http://schemas.microsoft.com/office/drawing/2014/main" id="{5F3FA4B2-CE20-784A-881A-9C07BC42E150}"/>
              </a:ext>
            </a:extLst>
          </p:cNvPr>
          <p:cNvSpPr>
            <a:spLocks noGrp="1"/>
          </p:cNvSpPr>
          <p:nvPr>
            <p:ph type="subTitle" idx="1"/>
          </p:nvPr>
        </p:nvSpPr>
        <p:spPr>
          <a:xfrm>
            <a:off x="1524000" y="3602038"/>
            <a:ext cx="9144000" cy="1655762"/>
          </a:xfrm>
        </p:spPr>
        <p:txBody>
          <a:bodyPr>
            <a:noAutofit/>
          </a:bodyPr>
          <a:lstStyle>
            <a:lvl1pPr marL="0" indent="0" algn="ctr">
              <a:buNone/>
              <a:defRPr sz="2400" b="0" i="0" baseline="0">
                <a:latin typeface="Times New Roman" panose="02020603050405020304" pitchFamily="18" charset="0"/>
                <a:ea typeface="Microsoft YaHe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dirty="0"/>
              <a:t>单击此处编辑母版副标题样式</a:t>
            </a:r>
          </a:p>
        </p:txBody>
      </p:sp>
      <p:sp>
        <p:nvSpPr>
          <p:cNvPr id="4" name="日期占位符 3">
            <a:extLst>
              <a:ext uri="{FF2B5EF4-FFF2-40B4-BE49-F238E27FC236}">
                <a16:creationId xmlns:a16="http://schemas.microsoft.com/office/drawing/2014/main" id="{CDB4DCD8-EE53-914D-A268-9ACA21BA9149}"/>
              </a:ext>
            </a:extLst>
          </p:cNvPr>
          <p:cNvSpPr>
            <a:spLocks noGrp="1"/>
          </p:cNvSpPr>
          <p:nvPr>
            <p:ph type="dt" sz="half" idx="10"/>
          </p:nvPr>
        </p:nvSpPr>
        <p:spPr/>
        <p:txBody>
          <a:bodyPr/>
          <a:lstStyle>
            <a:lvl1pPr>
              <a:defRPr b="0" i="0"/>
            </a:lvl1pPr>
          </a:lstStyle>
          <a:p>
            <a:fld id="{4274CADE-B771-734C-9B01-068E3024A6BC}"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F2C0D20B-FEE1-FD45-9154-D321F48F3B04}"/>
              </a:ext>
            </a:extLst>
          </p:cNvPr>
          <p:cNvSpPr>
            <a:spLocks noGrp="1"/>
          </p:cNvSpPr>
          <p:nvPr>
            <p:ph type="ftr" sz="quarter" idx="11"/>
          </p:nvPr>
        </p:nvSpPr>
        <p:spPr/>
        <p:txBody>
          <a:bodyPr/>
          <a:lstStyle>
            <a:lvl1pPr>
              <a:defRPr b="0" i="0"/>
            </a:lvl1pPr>
          </a:lstStyle>
          <a:p>
            <a:endParaRPr kumimoji="1" lang="zh-CN" altLang="en-US" dirty="0"/>
          </a:p>
        </p:txBody>
      </p:sp>
      <p:sp>
        <p:nvSpPr>
          <p:cNvPr id="6" name="灯片编号占位符 5">
            <a:extLst>
              <a:ext uri="{FF2B5EF4-FFF2-40B4-BE49-F238E27FC236}">
                <a16:creationId xmlns:a16="http://schemas.microsoft.com/office/drawing/2014/main" id="{E1262ABC-40C8-CC48-A1F2-A6FF78285AFD}"/>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218204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E50897-9FBA-3941-83E8-EF5FB5FE218C}"/>
              </a:ext>
            </a:extLst>
          </p:cNvPr>
          <p:cNvSpPr>
            <a:spLocks noGrp="1"/>
          </p:cNvSpPr>
          <p:nvPr>
            <p:ph type="title"/>
          </p:nvPr>
        </p:nvSpPr>
        <p:spPr/>
        <p:txBody>
          <a:bodyPr/>
          <a:lstStyle>
            <a:lvl1pPr>
              <a:defRPr b="0" i="0"/>
            </a:lvl1pPr>
          </a:lstStyle>
          <a:p>
            <a:r>
              <a:rPr kumimoji="1" lang="zh-CN" altLang="en-US" dirty="0"/>
              <a:t>单击此处编辑母版标题样式</a:t>
            </a:r>
          </a:p>
        </p:txBody>
      </p:sp>
      <p:sp>
        <p:nvSpPr>
          <p:cNvPr id="3" name="竖排文字占位符 2">
            <a:extLst>
              <a:ext uri="{FF2B5EF4-FFF2-40B4-BE49-F238E27FC236}">
                <a16:creationId xmlns:a16="http://schemas.microsoft.com/office/drawing/2014/main" id="{65AB97FB-3326-C14A-96CE-907D62F0EB3B}"/>
              </a:ext>
            </a:extLst>
          </p:cNvPr>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81247FD0-7190-264B-9C6F-1E4C71C92D09}"/>
              </a:ext>
            </a:extLst>
          </p:cNvPr>
          <p:cNvSpPr>
            <a:spLocks noGrp="1"/>
          </p:cNvSpPr>
          <p:nvPr>
            <p:ph type="dt" sz="half" idx="10"/>
          </p:nvPr>
        </p:nvSpPr>
        <p:spPr/>
        <p:txBody>
          <a:bodyPr/>
          <a:lstStyle>
            <a:lvl1pPr>
              <a:defRPr b="0" i="0"/>
            </a:lvl1pPr>
          </a:lstStyle>
          <a:p>
            <a:fld id="{93A4CB36-EF82-3F4D-8EC3-B03B3A0E31EA}"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8EDFFC65-E59E-8E48-BE70-9E82B474BFA0}"/>
              </a:ext>
            </a:extLst>
          </p:cNvPr>
          <p:cNvSpPr>
            <a:spLocks noGrp="1"/>
          </p:cNvSpPr>
          <p:nvPr>
            <p:ph type="ftr" sz="quarter" idx="11"/>
          </p:nvPr>
        </p:nvSpPr>
        <p:spPr/>
        <p:txBody>
          <a:bodyPr/>
          <a:lstStyle>
            <a:lvl1pPr>
              <a:defRPr b="0" i="0"/>
            </a:lvl1pPr>
          </a:lstStyle>
          <a:p>
            <a:endParaRPr kumimoji="1" lang="zh-CN" altLang="en-US" dirty="0"/>
          </a:p>
        </p:txBody>
      </p:sp>
      <p:sp>
        <p:nvSpPr>
          <p:cNvPr id="6" name="灯片编号占位符 5">
            <a:extLst>
              <a:ext uri="{FF2B5EF4-FFF2-40B4-BE49-F238E27FC236}">
                <a16:creationId xmlns:a16="http://schemas.microsoft.com/office/drawing/2014/main" id="{A4C23D96-FD6C-A448-9FC4-D1A26FF1138E}"/>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148004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18AE92-D264-DF4A-B1BF-7722975A2920}"/>
              </a:ext>
            </a:extLst>
          </p:cNvPr>
          <p:cNvSpPr>
            <a:spLocks noGrp="1"/>
          </p:cNvSpPr>
          <p:nvPr>
            <p:ph type="title" orient="vert"/>
          </p:nvPr>
        </p:nvSpPr>
        <p:spPr>
          <a:xfrm>
            <a:off x="8724900" y="365125"/>
            <a:ext cx="2628900" cy="5811838"/>
          </a:xfrm>
        </p:spPr>
        <p:txBody>
          <a:bodyPr vert="eaVert"/>
          <a:lstStyle>
            <a:lvl1pPr>
              <a:defRPr b="0" i="0"/>
            </a:lvl1pPr>
          </a:lstStyle>
          <a:p>
            <a:r>
              <a:rPr kumimoji="1" lang="zh-CN" altLang="en-US" dirty="0"/>
              <a:t>单击此处编辑母版标题样式</a:t>
            </a:r>
          </a:p>
        </p:txBody>
      </p:sp>
      <p:sp>
        <p:nvSpPr>
          <p:cNvPr id="3" name="竖排文字占位符 2">
            <a:extLst>
              <a:ext uri="{FF2B5EF4-FFF2-40B4-BE49-F238E27FC236}">
                <a16:creationId xmlns:a16="http://schemas.microsoft.com/office/drawing/2014/main" id="{16800097-8C5A-F84C-BFF1-4407F93E7737}"/>
              </a:ext>
            </a:extLst>
          </p:cNvPr>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5A154742-A95F-9448-9969-780240AEA1C8}"/>
              </a:ext>
            </a:extLst>
          </p:cNvPr>
          <p:cNvSpPr>
            <a:spLocks noGrp="1"/>
          </p:cNvSpPr>
          <p:nvPr>
            <p:ph type="dt" sz="half" idx="10"/>
          </p:nvPr>
        </p:nvSpPr>
        <p:spPr/>
        <p:txBody>
          <a:bodyPr/>
          <a:lstStyle>
            <a:lvl1pPr>
              <a:defRPr b="0" i="0"/>
            </a:lvl1pPr>
          </a:lstStyle>
          <a:p>
            <a:fld id="{EA4BBC43-8BBF-1F45-99E4-7DE20205E2AD}"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8A9D4611-5682-4C40-843D-671F09974942}"/>
              </a:ext>
            </a:extLst>
          </p:cNvPr>
          <p:cNvSpPr>
            <a:spLocks noGrp="1"/>
          </p:cNvSpPr>
          <p:nvPr>
            <p:ph type="ftr" sz="quarter" idx="11"/>
          </p:nvPr>
        </p:nvSpPr>
        <p:spPr/>
        <p:txBody>
          <a:bodyPr/>
          <a:lstStyle>
            <a:lvl1pPr>
              <a:defRPr b="0" i="0"/>
            </a:lvl1pPr>
          </a:lstStyle>
          <a:p>
            <a:endParaRPr kumimoji="1" lang="zh-CN" altLang="en-US" dirty="0"/>
          </a:p>
        </p:txBody>
      </p:sp>
      <p:sp>
        <p:nvSpPr>
          <p:cNvPr id="6" name="灯片编号占位符 5">
            <a:extLst>
              <a:ext uri="{FF2B5EF4-FFF2-40B4-BE49-F238E27FC236}">
                <a16:creationId xmlns:a16="http://schemas.microsoft.com/office/drawing/2014/main" id="{680113C8-11A1-3B4E-9057-06F58A1DD432}"/>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316047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2D62E-A2D5-0F4A-AD3D-35E7775B2E84}"/>
              </a:ext>
            </a:extLst>
          </p:cNvPr>
          <p:cNvSpPr>
            <a:spLocks noGrp="1"/>
          </p:cNvSpPr>
          <p:nvPr>
            <p:ph type="title"/>
          </p:nvPr>
        </p:nvSpPr>
        <p:spPr>
          <a:xfrm>
            <a:off x="838200" y="365126"/>
            <a:ext cx="10515600" cy="635902"/>
          </a:xfrm>
        </p:spPr>
        <p:txBody>
          <a:bodyPr>
            <a:noAutofit/>
          </a:bodyPr>
          <a:lstStyle>
            <a:lvl1pPr algn="ctr">
              <a:defRPr sz="4000" b="0" i="0" baseline="0">
                <a:latin typeface="Times New Roman" panose="02020603050405020304" pitchFamily="18" charset="0"/>
                <a:ea typeface="Microsoft YaHei" panose="020B0503020204020204" pitchFamily="34" charset="-122"/>
              </a:defRPr>
            </a:lvl1pPr>
          </a:lstStyle>
          <a:p>
            <a:r>
              <a:rPr kumimoji="1" lang="zh-CN" altLang="en-US" dirty="0"/>
              <a:t>单击此处编辑母版标题样式</a:t>
            </a:r>
          </a:p>
        </p:txBody>
      </p:sp>
      <p:sp>
        <p:nvSpPr>
          <p:cNvPr id="3" name="内容占位符 2">
            <a:extLst>
              <a:ext uri="{FF2B5EF4-FFF2-40B4-BE49-F238E27FC236}">
                <a16:creationId xmlns:a16="http://schemas.microsoft.com/office/drawing/2014/main" id="{D9D142D6-397E-224B-B5C4-D549154ECC48}"/>
              </a:ext>
            </a:extLst>
          </p:cNvPr>
          <p:cNvSpPr>
            <a:spLocks noGrp="1"/>
          </p:cNvSpPr>
          <p:nvPr>
            <p:ph idx="1"/>
          </p:nvPr>
        </p:nvSpPr>
        <p:spPr>
          <a:xfrm>
            <a:off x="838200" y="1155032"/>
            <a:ext cx="10515600" cy="5021931"/>
          </a:xfrm>
        </p:spPr>
        <p:txBody>
          <a:bodyPr>
            <a:noAutofit/>
          </a:bodyPr>
          <a:lstStyle>
            <a:lvl1pPr marL="0" indent="0">
              <a:buNone/>
              <a:defRPr b="0" i="0" baseline="0">
                <a:latin typeface="Times New Roman" panose="02020603050405020304" pitchFamily="18" charset="0"/>
                <a:ea typeface="Microsoft YaHei" panose="020B0503020204020204" pitchFamily="34" charset="-122"/>
              </a:defRPr>
            </a:lvl1pPr>
            <a:lvl2pPr marL="457200" indent="0">
              <a:buNone/>
              <a:defRPr/>
            </a:lvl2pPr>
          </a:lstStyle>
          <a:p>
            <a:pPr lvl="0"/>
            <a:r>
              <a:rPr kumimoji="1" lang="zh-CN" altLang="en-US" dirty="0"/>
              <a:t>单击此处编辑母版文本样式</a:t>
            </a:r>
          </a:p>
        </p:txBody>
      </p:sp>
      <p:sp>
        <p:nvSpPr>
          <p:cNvPr id="4" name="日期占位符 3">
            <a:extLst>
              <a:ext uri="{FF2B5EF4-FFF2-40B4-BE49-F238E27FC236}">
                <a16:creationId xmlns:a16="http://schemas.microsoft.com/office/drawing/2014/main" id="{79E335AE-6DA7-F443-9B97-CA641D4E90CA}"/>
              </a:ext>
            </a:extLst>
          </p:cNvPr>
          <p:cNvSpPr>
            <a:spLocks noGrp="1"/>
          </p:cNvSpPr>
          <p:nvPr>
            <p:ph type="dt" sz="half" idx="10"/>
          </p:nvPr>
        </p:nvSpPr>
        <p:spPr/>
        <p:txBody>
          <a:bodyPr/>
          <a:lstStyle>
            <a:lvl1pPr>
              <a:defRPr b="0" i="0"/>
            </a:lvl1pPr>
          </a:lstStyle>
          <a:p>
            <a:fld id="{35064DCE-F0FD-6B4A-9922-5F45CA48CB0D}"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1C88BA5A-A4B4-DE42-B70D-7DDBB6EDC8AC}"/>
              </a:ext>
            </a:extLst>
          </p:cNvPr>
          <p:cNvSpPr>
            <a:spLocks noGrp="1"/>
          </p:cNvSpPr>
          <p:nvPr>
            <p:ph type="ftr" sz="quarter" idx="11"/>
          </p:nvPr>
        </p:nvSpPr>
        <p:spPr/>
        <p:txBody>
          <a:bodyPr/>
          <a:lstStyle>
            <a:lvl1pPr>
              <a:defRPr b="0" i="0"/>
            </a:lvl1pPr>
          </a:lstStyle>
          <a:p>
            <a:endParaRPr kumimoji="1" lang="zh-CN" altLang="en-US" dirty="0"/>
          </a:p>
        </p:txBody>
      </p:sp>
      <p:sp>
        <p:nvSpPr>
          <p:cNvPr id="6" name="灯片编号占位符 5">
            <a:extLst>
              <a:ext uri="{FF2B5EF4-FFF2-40B4-BE49-F238E27FC236}">
                <a16:creationId xmlns:a16="http://schemas.microsoft.com/office/drawing/2014/main" id="{CFBF19E0-0021-4A46-BE7D-EAEA91DAF2B0}"/>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dirty="0"/>
          </a:p>
        </p:txBody>
      </p:sp>
    </p:spTree>
    <p:extLst>
      <p:ext uri="{BB962C8B-B14F-4D97-AF65-F5344CB8AC3E}">
        <p14:creationId xmlns:p14="http://schemas.microsoft.com/office/powerpoint/2010/main" val="144823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155934-FE54-E543-BC54-7368725B165A}"/>
              </a:ext>
            </a:extLst>
          </p:cNvPr>
          <p:cNvSpPr>
            <a:spLocks noGrp="1"/>
          </p:cNvSpPr>
          <p:nvPr>
            <p:ph type="title"/>
          </p:nvPr>
        </p:nvSpPr>
        <p:spPr>
          <a:xfrm>
            <a:off x="831850" y="1709738"/>
            <a:ext cx="10515600" cy="2852737"/>
          </a:xfrm>
        </p:spPr>
        <p:txBody>
          <a:bodyPr anchor="b"/>
          <a:lstStyle>
            <a:lvl1pPr>
              <a:defRPr sz="6000" b="0" i="0"/>
            </a:lvl1p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628AD128-9ADB-D343-9330-B8B3E0BC921D}"/>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dirty="0"/>
              <a:t>单击此处编辑母版文本样式</a:t>
            </a:r>
          </a:p>
        </p:txBody>
      </p:sp>
      <p:sp>
        <p:nvSpPr>
          <p:cNvPr id="4" name="日期占位符 3">
            <a:extLst>
              <a:ext uri="{FF2B5EF4-FFF2-40B4-BE49-F238E27FC236}">
                <a16:creationId xmlns:a16="http://schemas.microsoft.com/office/drawing/2014/main" id="{EC8F7EE8-3E5F-8C4F-AB29-3D3A75970F3A}"/>
              </a:ext>
            </a:extLst>
          </p:cNvPr>
          <p:cNvSpPr>
            <a:spLocks noGrp="1"/>
          </p:cNvSpPr>
          <p:nvPr>
            <p:ph type="dt" sz="half" idx="10"/>
          </p:nvPr>
        </p:nvSpPr>
        <p:spPr/>
        <p:txBody>
          <a:bodyPr/>
          <a:lstStyle>
            <a:lvl1pPr>
              <a:defRPr b="0" i="0"/>
            </a:lvl1pPr>
          </a:lstStyle>
          <a:p>
            <a:fld id="{0953C42D-DF66-2B4C-A4B1-A7416B8C998C}"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600B21F2-482D-C842-86E6-B19752915930}"/>
              </a:ext>
            </a:extLst>
          </p:cNvPr>
          <p:cNvSpPr>
            <a:spLocks noGrp="1"/>
          </p:cNvSpPr>
          <p:nvPr>
            <p:ph type="ftr" sz="quarter" idx="11"/>
          </p:nvPr>
        </p:nvSpPr>
        <p:spPr/>
        <p:txBody>
          <a:bodyPr/>
          <a:lstStyle>
            <a:lvl1pPr>
              <a:defRPr b="0" i="0"/>
            </a:lvl1pPr>
          </a:lstStyle>
          <a:p>
            <a:endParaRPr kumimoji="1" lang="zh-CN" altLang="en-US" dirty="0"/>
          </a:p>
        </p:txBody>
      </p:sp>
      <p:sp>
        <p:nvSpPr>
          <p:cNvPr id="6" name="灯片编号占位符 5">
            <a:extLst>
              <a:ext uri="{FF2B5EF4-FFF2-40B4-BE49-F238E27FC236}">
                <a16:creationId xmlns:a16="http://schemas.microsoft.com/office/drawing/2014/main" id="{94F7D0E9-3C28-B445-8C61-DE2E9DBD5481}"/>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328744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D3B63-3938-D147-A31B-EFFAA55EBC92}"/>
              </a:ext>
            </a:extLst>
          </p:cNvPr>
          <p:cNvSpPr>
            <a:spLocks noGrp="1"/>
          </p:cNvSpPr>
          <p:nvPr>
            <p:ph type="title"/>
          </p:nvPr>
        </p:nvSpPr>
        <p:spPr/>
        <p:txBody>
          <a:bodyPr/>
          <a:lstStyle>
            <a:lvl1pPr>
              <a:defRPr b="0" i="0"/>
            </a:lvl1pPr>
          </a:lstStyle>
          <a:p>
            <a:r>
              <a:rPr kumimoji="1" lang="zh-CN" altLang="en-US" dirty="0"/>
              <a:t>单击此处编辑母版标题样式</a:t>
            </a:r>
          </a:p>
        </p:txBody>
      </p:sp>
      <p:sp>
        <p:nvSpPr>
          <p:cNvPr id="3" name="内容占位符 2">
            <a:extLst>
              <a:ext uri="{FF2B5EF4-FFF2-40B4-BE49-F238E27FC236}">
                <a16:creationId xmlns:a16="http://schemas.microsoft.com/office/drawing/2014/main" id="{8E9905AF-2B00-BA4D-9E99-CBE3B18E4982}"/>
              </a:ext>
            </a:extLst>
          </p:cNvPr>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内容占位符 3">
            <a:extLst>
              <a:ext uri="{FF2B5EF4-FFF2-40B4-BE49-F238E27FC236}">
                <a16:creationId xmlns:a16="http://schemas.microsoft.com/office/drawing/2014/main" id="{C9D6107D-1D5E-9E44-A5E4-F31C0D75C38E}"/>
              </a:ext>
            </a:extLst>
          </p:cNvPr>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日期占位符 4">
            <a:extLst>
              <a:ext uri="{FF2B5EF4-FFF2-40B4-BE49-F238E27FC236}">
                <a16:creationId xmlns:a16="http://schemas.microsoft.com/office/drawing/2014/main" id="{4A6DBE75-BD8C-5B44-8FFB-DCB03C01C92C}"/>
              </a:ext>
            </a:extLst>
          </p:cNvPr>
          <p:cNvSpPr>
            <a:spLocks noGrp="1"/>
          </p:cNvSpPr>
          <p:nvPr>
            <p:ph type="dt" sz="half" idx="10"/>
          </p:nvPr>
        </p:nvSpPr>
        <p:spPr/>
        <p:txBody>
          <a:bodyPr/>
          <a:lstStyle>
            <a:lvl1pPr>
              <a:defRPr b="0" i="0"/>
            </a:lvl1pPr>
          </a:lstStyle>
          <a:p>
            <a:fld id="{69AD3E45-526D-444E-95AD-13DEC0B24530}" type="datetime1">
              <a:rPr kumimoji="1" lang="zh-CN" altLang="en-US" smtClean="0"/>
              <a:pPr/>
              <a:t>2020/5/6</a:t>
            </a:fld>
            <a:endParaRPr kumimoji="1" lang="zh-CN" altLang="en-US" dirty="0"/>
          </a:p>
        </p:txBody>
      </p:sp>
      <p:sp>
        <p:nvSpPr>
          <p:cNvPr id="6" name="页脚占位符 5">
            <a:extLst>
              <a:ext uri="{FF2B5EF4-FFF2-40B4-BE49-F238E27FC236}">
                <a16:creationId xmlns:a16="http://schemas.microsoft.com/office/drawing/2014/main" id="{121972AD-35DA-1440-A21C-85D954EA7F07}"/>
              </a:ext>
            </a:extLst>
          </p:cNvPr>
          <p:cNvSpPr>
            <a:spLocks noGrp="1"/>
          </p:cNvSpPr>
          <p:nvPr>
            <p:ph type="ftr" sz="quarter" idx="11"/>
          </p:nvPr>
        </p:nvSpPr>
        <p:spPr/>
        <p:txBody>
          <a:bodyPr/>
          <a:lstStyle>
            <a:lvl1pPr>
              <a:defRPr b="0" i="0"/>
            </a:lvl1pPr>
          </a:lstStyle>
          <a:p>
            <a:endParaRPr kumimoji="1" lang="zh-CN" altLang="en-US" dirty="0"/>
          </a:p>
        </p:txBody>
      </p:sp>
      <p:sp>
        <p:nvSpPr>
          <p:cNvPr id="7" name="灯片编号占位符 6">
            <a:extLst>
              <a:ext uri="{FF2B5EF4-FFF2-40B4-BE49-F238E27FC236}">
                <a16:creationId xmlns:a16="http://schemas.microsoft.com/office/drawing/2014/main" id="{1E06D635-4B57-9541-B610-828F7E9DA63C}"/>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134803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4B1D15-E6F4-7D46-A88B-8AEAA7F7300E}"/>
              </a:ext>
            </a:extLst>
          </p:cNvPr>
          <p:cNvSpPr>
            <a:spLocks noGrp="1"/>
          </p:cNvSpPr>
          <p:nvPr>
            <p:ph type="title"/>
          </p:nvPr>
        </p:nvSpPr>
        <p:spPr>
          <a:xfrm>
            <a:off x="839788" y="365125"/>
            <a:ext cx="10515600" cy="1325563"/>
          </a:xfrm>
        </p:spPr>
        <p:txBody>
          <a:bodyPr/>
          <a:lstStyle>
            <a:lvl1pPr>
              <a:defRPr b="0" i="0"/>
            </a:lvl1p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DAEC8970-940C-7C42-B34C-6A7E459FA358}"/>
              </a:ext>
            </a:extLst>
          </p:cNvPr>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4" name="内容占位符 3">
            <a:extLst>
              <a:ext uri="{FF2B5EF4-FFF2-40B4-BE49-F238E27FC236}">
                <a16:creationId xmlns:a16="http://schemas.microsoft.com/office/drawing/2014/main" id="{97BBCD4B-C247-B349-8D81-46D3DEA08CA4}"/>
              </a:ext>
            </a:extLst>
          </p:cNvPr>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文本占位符 4">
            <a:extLst>
              <a:ext uri="{FF2B5EF4-FFF2-40B4-BE49-F238E27FC236}">
                <a16:creationId xmlns:a16="http://schemas.microsoft.com/office/drawing/2014/main" id="{759D6544-F97F-2A49-9F38-3064B6AB0738}"/>
              </a:ext>
            </a:extLst>
          </p:cNvPr>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6" name="内容占位符 5">
            <a:extLst>
              <a:ext uri="{FF2B5EF4-FFF2-40B4-BE49-F238E27FC236}">
                <a16:creationId xmlns:a16="http://schemas.microsoft.com/office/drawing/2014/main" id="{BA4CE402-A6CB-A743-9B8E-4C707850DF02}"/>
              </a:ext>
            </a:extLst>
          </p:cNvPr>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7" name="日期占位符 6">
            <a:extLst>
              <a:ext uri="{FF2B5EF4-FFF2-40B4-BE49-F238E27FC236}">
                <a16:creationId xmlns:a16="http://schemas.microsoft.com/office/drawing/2014/main" id="{93BCEE67-34DC-B343-8E3C-21DB8ECD303E}"/>
              </a:ext>
            </a:extLst>
          </p:cNvPr>
          <p:cNvSpPr>
            <a:spLocks noGrp="1"/>
          </p:cNvSpPr>
          <p:nvPr>
            <p:ph type="dt" sz="half" idx="10"/>
          </p:nvPr>
        </p:nvSpPr>
        <p:spPr/>
        <p:txBody>
          <a:bodyPr/>
          <a:lstStyle>
            <a:lvl1pPr>
              <a:defRPr b="0" i="0"/>
            </a:lvl1pPr>
          </a:lstStyle>
          <a:p>
            <a:fld id="{C8B6F31A-C4E2-944C-BFBD-B3BC2A7F66FA}" type="datetime1">
              <a:rPr kumimoji="1" lang="zh-CN" altLang="en-US" smtClean="0"/>
              <a:pPr/>
              <a:t>2020/5/6</a:t>
            </a:fld>
            <a:endParaRPr kumimoji="1" lang="zh-CN" altLang="en-US" dirty="0"/>
          </a:p>
        </p:txBody>
      </p:sp>
      <p:sp>
        <p:nvSpPr>
          <p:cNvPr id="8" name="页脚占位符 7">
            <a:extLst>
              <a:ext uri="{FF2B5EF4-FFF2-40B4-BE49-F238E27FC236}">
                <a16:creationId xmlns:a16="http://schemas.microsoft.com/office/drawing/2014/main" id="{27BBD115-E415-AE4B-BD79-66DC9A5AF6A1}"/>
              </a:ext>
            </a:extLst>
          </p:cNvPr>
          <p:cNvSpPr>
            <a:spLocks noGrp="1"/>
          </p:cNvSpPr>
          <p:nvPr>
            <p:ph type="ftr" sz="quarter" idx="11"/>
          </p:nvPr>
        </p:nvSpPr>
        <p:spPr/>
        <p:txBody>
          <a:bodyPr/>
          <a:lstStyle>
            <a:lvl1pPr>
              <a:defRPr b="0" i="0"/>
            </a:lvl1pPr>
          </a:lstStyle>
          <a:p>
            <a:endParaRPr kumimoji="1" lang="zh-CN" altLang="en-US" dirty="0"/>
          </a:p>
        </p:txBody>
      </p:sp>
      <p:sp>
        <p:nvSpPr>
          <p:cNvPr id="9" name="灯片编号占位符 8">
            <a:extLst>
              <a:ext uri="{FF2B5EF4-FFF2-40B4-BE49-F238E27FC236}">
                <a16:creationId xmlns:a16="http://schemas.microsoft.com/office/drawing/2014/main" id="{95EDC883-679A-254A-AEB3-56684AC608C1}"/>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1300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EB7999-8E54-BC46-8C30-B045F0A8FA5E}"/>
              </a:ext>
            </a:extLst>
          </p:cNvPr>
          <p:cNvSpPr>
            <a:spLocks noGrp="1"/>
          </p:cNvSpPr>
          <p:nvPr>
            <p:ph type="title"/>
          </p:nvPr>
        </p:nvSpPr>
        <p:spPr/>
        <p:txBody>
          <a:bodyPr/>
          <a:lstStyle>
            <a:lvl1pPr>
              <a:defRPr b="0" i="0"/>
            </a:lvl1pPr>
          </a:lstStyle>
          <a:p>
            <a:r>
              <a:rPr kumimoji="1" lang="zh-CN" altLang="en-US" dirty="0"/>
              <a:t>单击此处编辑母版标题样式</a:t>
            </a:r>
          </a:p>
        </p:txBody>
      </p:sp>
      <p:sp>
        <p:nvSpPr>
          <p:cNvPr id="3" name="日期占位符 2">
            <a:extLst>
              <a:ext uri="{FF2B5EF4-FFF2-40B4-BE49-F238E27FC236}">
                <a16:creationId xmlns:a16="http://schemas.microsoft.com/office/drawing/2014/main" id="{C67FFF21-3A21-0F46-BD30-627B7CE16ABC}"/>
              </a:ext>
            </a:extLst>
          </p:cNvPr>
          <p:cNvSpPr>
            <a:spLocks noGrp="1"/>
          </p:cNvSpPr>
          <p:nvPr>
            <p:ph type="dt" sz="half" idx="10"/>
          </p:nvPr>
        </p:nvSpPr>
        <p:spPr/>
        <p:txBody>
          <a:bodyPr/>
          <a:lstStyle>
            <a:lvl1pPr>
              <a:defRPr b="0" i="0"/>
            </a:lvl1pPr>
          </a:lstStyle>
          <a:p>
            <a:fld id="{EF79A536-8079-0E4F-893C-96BF7C9058D3}" type="datetime1">
              <a:rPr kumimoji="1" lang="zh-CN" altLang="en-US" smtClean="0"/>
              <a:pPr/>
              <a:t>2020/5/6</a:t>
            </a:fld>
            <a:endParaRPr kumimoji="1" lang="zh-CN" altLang="en-US" dirty="0"/>
          </a:p>
        </p:txBody>
      </p:sp>
      <p:sp>
        <p:nvSpPr>
          <p:cNvPr id="4" name="页脚占位符 3">
            <a:extLst>
              <a:ext uri="{FF2B5EF4-FFF2-40B4-BE49-F238E27FC236}">
                <a16:creationId xmlns:a16="http://schemas.microsoft.com/office/drawing/2014/main" id="{85A98205-A55E-FA45-BCAC-A399E5C9CA83}"/>
              </a:ext>
            </a:extLst>
          </p:cNvPr>
          <p:cNvSpPr>
            <a:spLocks noGrp="1"/>
          </p:cNvSpPr>
          <p:nvPr>
            <p:ph type="ftr" sz="quarter" idx="11"/>
          </p:nvPr>
        </p:nvSpPr>
        <p:spPr/>
        <p:txBody>
          <a:bodyPr/>
          <a:lstStyle>
            <a:lvl1pPr>
              <a:defRPr b="0" i="0"/>
            </a:lvl1pPr>
          </a:lstStyle>
          <a:p>
            <a:endParaRPr kumimoji="1" lang="zh-CN" altLang="en-US" dirty="0"/>
          </a:p>
        </p:txBody>
      </p:sp>
      <p:sp>
        <p:nvSpPr>
          <p:cNvPr id="5" name="灯片编号占位符 4">
            <a:extLst>
              <a:ext uri="{FF2B5EF4-FFF2-40B4-BE49-F238E27FC236}">
                <a16:creationId xmlns:a16="http://schemas.microsoft.com/office/drawing/2014/main" id="{E27A24A0-56BE-4E48-8CD7-55AE0F390693}"/>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173016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2575CD-7D34-D642-8F5B-7C1962AE962C}"/>
              </a:ext>
            </a:extLst>
          </p:cNvPr>
          <p:cNvSpPr>
            <a:spLocks noGrp="1"/>
          </p:cNvSpPr>
          <p:nvPr>
            <p:ph type="dt" sz="half" idx="10"/>
          </p:nvPr>
        </p:nvSpPr>
        <p:spPr/>
        <p:txBody>
          <a:bodyPr/>
          <a:lstStyle>
            <a:lvl1pPr>
              <a:defRPr b="0" i="0"/>
            </a:lvl1pPr>
          </a:lstStyle>
          <a:p>
            <a:fld id="{AD768E5B-AF6A-6144-B02D-B1F2A2AB24B5}" type="datetime1">
              <a:rPr kumimoji="1" lang="zh-CN" altLang="en-US" smtClean="0"/>
              <a:pPr/>
              <a:t>2020/5/6</a:t>
            </a:fld>
            <a:endParaRPr kumimoji="1" lang="zh-CN" altLang="en-US" dirty="0"/>
          </a:p>
        </p:txBody>
      </p:sp>
      <p:sp>
        <p:nvSpPr>
          <p:cNvPr id="3" name="页脚占位符 2">
            <a:extLst>
              <a:ext uri="{FF2B5EF4-FFF2-40B4-BE49-F238E27FC236}">
                <a16:creationId xmlns:a16="http://schemas.microsoft.com/office/drawing/2014/main" id="{5731F8A0-F207-B543-954B-2AC312CE7200}"/>
              </a:ext>
            </a:extLst>
          </p:cNvPr>
          <p:cNvSpPr>
            <a:spLocks noGrp="1"/>
          </p:cNvSpPr>
          <p:nvPr>
            <p:ph type="ftr" sz="quarter" idx="11"/>
          </p:nvPr>
        </p:nvSpPr>
        <p:spPr/>
        <p:txBody>
          <a:bodyPr/>
          <a:lstStyle>
            <a:lvl1pPr>
              <a:defRPr b="0" i="0"/>
            </a:lvl1pPr>
          </a:lstStyle>
          <a:p>
            <a:endParaRPr kumimoji="1" lang="zh-CN" altLang="en-US" dirty="0"/>
          </a:p>
        </p:txBody>
      </p:sp>
      <p:sp>
        <p:nvSpPr>
          <p:cNvPr id="4" name="灯片编号占位符 3">
            <a:extLst>
              <a:ext uri="{FF2B5EF4-FFF2-40B4-BE49-F238E27FC236}">
                <a16:creationId xmlns:a16="http://schemas.microsoft.com/office/drawing/2014/main" id="{7E026E09-C436-9F44-8A12-F02D3697AB71}"/>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335445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6A2E0-7863-1947-9D75-DA8F9C2020F2}"/>
              </a:ext>
            </a:extLst>
          </p:cNvPr>
          <p:cNvSpPr>
            <a:spLocks noGrp="1"/>
          </p:cNvSpPr>
          <p:nvPr>
            <p:ph type="title"/>
          </p:nvPr>
        </p:nvSpPr>
        <p:spPr>
          <a:xfrm>
            <a:off x="839788" y="457200"/>
            <a:ext cx="3932237" cy="1600200"/>
          </a:xfrm>
        </p:spPr>
        <p:txBody>
          <a:bodyPr anchor="b"/>
          <a:lstStyle>
            <a:lvl1pPr>
              <a:defRPr sz="3200" b="0" i="0"/>
            </a:lvl1pPr>
          </a:lstStyle>
          <a:p>
            <a:r>
              <a:rPr kumimoji="1" lang="zh-CN" altLang="en-US" dirty="0"/>
              <a:t>单击此处编辑母版标题样式</a:t>
            </a:r>
          </a:p>
        </p:txBody>
      </p:sp>
      <p:sp>
        <p:nvSpPr>
          <p:cNvPr id="3" name="内容占位符 2">
            <a:extLst>
              <a:ext uri="{FF2B5EF4-FFF2-40B4-BE49-F238E27FC236}">
                <a16:creationId xmlns:a16="http://schemas.microsoft.com/office/drawing/2014/main" id="{FCEA7844-A400-2C4C-8577-147BDD0FF892}"/>
              </a:ext>
            </a:extLst>
          </p:cNvPr>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文本占位符 3">
            <a:extLst>
              <a:ext uri="{FF2B5EF4-FFF2-40B4-BE49-F238E27FC236}">
                <a16:creationId xmlns:a16="http://schemas.microsoft.com/office/drawing/2014/main" id="{58494475-C8DF-284F-9E69-E1D3A893D6F4}"/>
              </a:ext>
            </a:extLst>
          </p:cNvPr>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dirty="0"/>
              <a:t>单击此处编辑母版文本样式</a:t>
            </a:r>
          </a:p>
        </p:txBody>
      </p:sp>
      <p:sp>
        <p:nvSpPr>
          <p:cNvPr id="5" name="日期占位符 4">
            <a:extLst>
              <a:ext uri="{FF2B5EF4-FFF2-40B4-BE49-F238E27FC236}">
                <a16:creationId xmlns:a16="http://schemas.microsoft.com/office/drawing/2014/main" id="{7C88E92A-646D-8C4D-844D-AD6D98CEBCDA}"/>
              </a:ext>
            </a:extLst>
          </p:cNvPr>
          <p:cNvSpPr>
            <a:spLocks noGrp="1"/>
          </p:cNvSpPr>
          <p:nvPr>
            <p:ph type="dt" sz="half" idx="10"/>
          </p:nvPr>
        </p:nvSpPr>
        <p:spPr/>
        <p:txBody>
          <a:bodyPr/>
          <a:lstStyle>
            <a:lvl1pPr>
              <a:defRPr b="0" i="0"/>
            </a:lvl1pPr>
          </a:lstStyle>
          <a:p>
            <a:fld id="{01F16D53-07C0-1547-88AD-9E1122448A61}" type="datetime1">
              <a:rPr kumimoji="1" lang="zh-CN" altLang="en-US" smtClean="0"/>
              <a:pPr/>
              <a:t>2020/5/6</a:t>
            </a:fld>
            <a:endParaRPr kumimoji="1" lang="zh-CN" altLang="en-US" dirty="0"/>
          </a:p>
        </p:txBody>
      </p:sp>
      <p:sp>
        <p:nvSpPr>
          <p:cNvPr id="6" name="页脚占位符 5">
            <a:extLst>
              <a:ext uri="{FF2B5EF4-FFF2-40B4-BE49-F238E27FC236}">
                <a16:creationId xmlns:a16="http://schemas.microsoft.com/office/drawing/2014/main" id="{DD891082-6C53-3C44-A302-BBFF6AFD2CB7}"/>
              </a:ext>
            </a:extLst>
          </p:cNvPr>
          <p:cNvSpPr>
            <a:spLocks noGrp="1"/>
          </p:cNvSpPr>
          <p:nvPr>
            <p:ph type="ftr" sz="quarter" idx="11"/>
          </p:nvPr>
        </p:nvSpPr>
        <p:spPr/>
        <p:txBody>
          <a:bodyPr/>
          <a:lstStyle>
            <a:lvl1pPr>
              <a:defRPr b="0" i="0"/>
            </a:lvl1pPr>
          </a:lstStyle>
          <a:p>
            <a:endParaRPr kumimoji="1" lang="zh-CN" altLang="en-US" dirty="0"/>
          </a:p>
        </p:txBody>
      </p:sp>
      <p:sp>
        <p:nvSpPr>
          <p:cNvPr id="7" name="灯片编号占位符 6">
            <a:extLst>
              <a:ext uri="{FF2B5EF4-FFF2-40B4-BE49-F238E27FC236}">
                <a16:creationId xmlns:a16="http://schemas.microsoft.com/office/drawing/2014/main" id="{B53182B9-8103-BE4C-92DA-4AB8EDAC15ED}"/>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19877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01E611-A38D-7E45-A045-B933FE8E0FB8}"/>
              </a:ext>
            </a:extLst>
          </p:cNvPr>
          <p:cNvSpPr>
            <a:spLocks noGrp="1"/>
          </p:cNvSpPr>
          <p:nvPr>
            <p:ph type="title"/>
          </p:nvPr>
        </p:nvSpPr>
        <p:spPr>
          <a:xfrm>
            <a:off x="839788" y="457200"/>
            <a:ext cx="3932237" cy="1600200"/>
          </a:xfrm>
        </p:spPr>
        <p:txBody>
          <a:bodyPr anchor="b"/>
          <a:lstStyle>
            <a:lvl1pPr>
              <a:defRPr sz="3200" b="0" i="0"/>
            </a:lvl1pPr>
          </a:lstStyle>
          <a:p>
            <a:r>
              <a:rPr kumimoji="1" lang="zh-CN" altLang="en-US" dirty="0"/>
              <a:t>单击此处编辑母版标题样式</a:t>
            </a:r>
          </a:p>
        </p:txBody>
      </p:sp>
      <p:sp>
        <p:nvSpPr>
          <p:cNvPr id="3" name="图片占位符 2">
            <a:extLst>
              <a:ext uri="{FF2B5EF4-FFF2-40B4-BE49-F238E27FC236}">
                <a16:creationId xmlns:a16="http://schemas.microsoft.com/office/drawing/2014/main" id="{585DE3D0-BBFF-FA4B-9439-2F6FC9E71995}"/>
              </a:ext>
            </a:extLst>
          </p:cNvPr>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dirty="0"/>
          </a:p>
        </p:txBody>
      </p:sp>
      <p:sp>
        <p:nvSpPr>
          <p:cNvPr id="4" name="文本占位符 3">
            <a:extLst>
              <a:ext uri="{FF2B5EF4-FFF2-40B4-BE49-F238E27FC236}">
                <a16:creationId xmlns:a16="http://schemas.microsoft.com/office/drawing/2014/main" id="{3A852BB9-5948-2C46-BFC0-9A8A0FBC9112}"/>
              </a:ext>
            </a:extLst>
          </p:cNvPr>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dirty="0"/>
              <a:t>单击此处编辑母版文本样式</a:t>
            </a:r>
          </a:p>
        </p:txBody>
      </p:sp>
      <p:sp>
        <p:nvSpPr>
          <p:cNvPr id="5" name="日期占位符 4">
            <a:extLst>
              <a:ext uri="{FF2B5EF4-FFF2-40B4-BE49-F238E27FC236}">
                <a16:creationId xmlns:a16="http://schemas.microsoft.com/office/drawing/2014/main" id="{D9F5B039-49DE-BC4A-8B6C-B175BBFA244A}"/>
              </a:ext>
            </a:extLst>
          </p:cNvPr>
          <p:cNvSpPr>
            <a:spLocks noGrp="1"/>
          </p:cNvSpPr>
          <p:nvPr>
            <p:ph type="dt" sz="half" idx="10"/>
          </p:nvPr>
        </p:nvSpPr>
        <p:spPr/>
        <p:txBody>
          <a:bodyPr/>
          <a:lstStyle>
            <a:lvl1pPr>
              <a:defRPr b="0" i="0"/>
            </a:lvl1pPr>
          </a:lstStyle>
          <a:p>
            <a:fld id="{4BE6C10C-51FC-4747-ABD9-1C5F54728F81}" type="datetime1">
              <a:rPr kumimoji="1" lang="zh-CN" altLang="en-US" smtClean="0"/>
              <a:pPr/>
              <a:t>2020/5/6</a:t>
            </a:fld>
            <a:endParaRPr kumimoji="1" lang="zh-CN" altLang="en-US" dirty="0"/>
          </a:p>
        </p:txBody>
      </p:sp>
      <p:sp>
        <p:nvSpPr>
          <p:cNvPr id="6" name="页脚占位符 5">
            <a:extLst>
              <a:ext uri="{FF2B5EF4-FFF2-40B4-BE49-F238E27FC236}">
                <a16:creationId xmlns:a16="http://schemas.microsoft.com/office/drawing/2014/main" id="{FEB51028-717F-DA40-8CC9-9FDBE6B89314}"/>
              </a:ext>
            </a:extLst>
          </p:cNvPr>
          <p:cNvSpPr>
            <a:spLocks noGrp="1"/>
          </p:cNvSpPr>
          <p:nvPr>
            <p:ph type="ftr" sz="quarter" idx="11"/>
          </p:nvPr>
        </p:nvSpPr>
        <p:spPr/>
        <p:txBody>
          <a:bodyPr/>
          <a:lstStyle>
            <a:lvl1pPr>
              <a:defRPr b="0" i="0"/>
            </a:lvl1pPr>
          </a:lstStyle>
          <a:p>
            <a:endParaRPr kumimoji="1" lang="zh-CN" altLang="en-US" dirty="0"/>
          </a:p>
        </p:txBody>
      </p:sp>
      <p:sp>
        <p:nvSpPr>
          <p:cNvPr id="7" name="灯片编号占位符 6">
            <a:extLst>
              <a:ext uri="{FF2B5EF4-FFF2-40B4-BE49-F238E27FC236}">
                <a16:creationId xmlns:a16="http://schemas.microsoft.com/office/drawing/2014/main" id="{FC61FB0B-4B07-6F46-95CB-8AA146ACEC0B}"/>
              </a:ext>
            </a:extLst>
          </p:cNvPr>
          <p:cNvSpPr>
            <a:spLocks noGrp="1"/>
          </p:cNvSpPr>
          <p:nvPr>
            <p:ph type="sldNum" sz="quarter" idx="12"/>
          </p:nvPr>
        </p:nvSpPr>
        <p:spPr/>
        <p:txBody>
          <a:bodyPr/>
          <a:lstStyle/>
          <a:p>
            <a:fld id="{4E96F764-2AC9-3244-91CE-882AB3D86140}" type="slidenum">
              <a:rPr kumimoji="1" lang="zh-CN" altLang="en-US" smtClean="0"/>
              <a:t>‹#›</a:t>
            </a:fld>
            <a:endParaRPr kumimoji="1" lang="zh-CN" altLang="en-US"/>
          </a:p>
        </p:txBody>
      </p:sp>
    </p:spTree>
    <p:extLst>
      <p:ext uri="{BB962C8B-B14F-4D97-AF65-F5344CB8AC3E}">
        <p14:creationId xmlns:p14="http://schemas.microsoft.com/office/powerpoint/2010/main" val="404936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7089A8-74AC-1B40-9D5F-BF7A269717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8D712B52-3169-9E43-825C-06462A7FE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92E4BF39-E8F0-214B-AE16-FAAE11F69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16CFAAC0-5FBF-5241-9CDF-FC92340CE3F6}" type="datetime1">
              <a:rPr kumimoji="1" lang="zh-CN" altLang="en-US" smtClean="0"/>
              <a:pPr/>
              <a:t>2020/5/6</a:t>
            </a:fld>
            <a:endParaRPr kumimoji="1" lang="zh-CN" altLang="en-US" dirty="0"/>
          </a:p>
        </p:txBody>
      </p:sp>
      <p:sp>
        <p:nvSpPr>
          <p:cNvPr id="5" name="页脚占位符 4">
            <a:extLst>
              <a:ext uri="{FF2B5EF4-FFF2-40B4-BE49-F238E27FC236}">
                <a16:creationId xmlns:a16="http://schemas.microsoft.com/office/drawing/2014/main" id="{ECEFBF9B-B26C-4D4C-ACE6-6013AE509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kumimoji="1" lang="zh-CN" altLang="en-US" dirty="0"/>
          </a:p>
        </p:txBody>
      </p:sp>
      <p:sp>
        <p:nvSpPr>
          <p:cNvPr id="6" name="灯片编号占位符 5">
            <a:extLst>
              <a:ext uri="{FF2B5EF4-FFF2-40B4-BE49-F238E27FC236}">
                <a16:creationId xmlns:a16="http://schemas.microsoft.com/office/drawing/2014/main" id="{2A050BF6-5115-5643-B2F6-4293BFE21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icrosoft YaHei" panose="020B0503020204020204" pitchFamily="34" charset="-122"/>
                <a:ea typeface="Microsoft YaHei" panose="020B0503020204020204" pitchFamily="34" charset="-122"/>
              </a:defRPr>
            </a:lvl1pPr>
          </a:lstStyle>
          <a:p>
            <a:fld id="{4E96F764-2AC9-3244-91CE-882AB3D86140}" type="slidenum">
              <a:rPr kumimoji="1" lang="zh-CN" altLang="en-US" smtClean="0"/>
              <a:pPr/>
              <a:t>‹#›</a:t>
            </a:fld>
            <a:endParaRPr kumimoji="1" lang="zh-CN" altLang="en-US"/>
          </a:p>
        </p:txBody>
      </p:sp>
      <p:grpSp>
        <p:nvGrpSpPr>
          <p:cNvPr id="11" name="组合 10">
            <a:extLst>
              <a:ext uri="{FF2B5EF4-FFF2-40B4-BE49-F238E27FC236}">
                <a16:creationId xmlns:a16="http://schemas.microsoft.com/office/drawing/2014/main" id="{CC3FF3AF-95B3-BA4A-BDF0-43DA1907F804}"/>
              </a:ext>
            </a:extLst>
          </p:cNvPr>
          <p:cNvGrpSpPr/>
          <p:nvPr userDrawn="1"/>
        </p:nvGrpSpPr>
        <p:grpSpPr>
          <a:xfrm>
            <a:off x="609600" y="6721475"/>
            <a:ext cx="10972800" cy="136525"/>
            <a:chOff x="838200" y="6721475"/>
            <a:chExt cx="10972800" cy="136525"/>
          </a:xfrm>
        </p:grpSpPr>
        <p:sp>
          <p:nvSpPr>
            <p:cNvPr id="7" name="矩形 6">
              <a:extLst>
                <a:ext uri="{FF2B5EF4-FFF2-40B4-BE49-F238E27FC236}">
                  <a16:creationId xmlns:a16="http://schemas.microsoft.com/office/drawing/2014/main" id="{E90959BC-CD4E-294D-A09B-2D4DFE0A8A1D}"/>
                </a:ext>
              </a:extLst>
            </p:cNvPr>
            <p:cNvSpPr/>
            <p:nvPr userDrawn="1"/>
          </p:nvSpPr>
          <p:spPr>
            <a:xfrm>
              <a:off x="838200" y="6721475"/>
              <a:ext cx="2743200" cy="136525"/>
            </a:xfrm>
            <a:prstGeom prst="rect">
              <a:avLst/>
            </a:prstGeom>
            <a:solidFill>
              <a:srgbClr val="EA4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Times New Roman" panose="02020603050405020304" pitchFamily="18" charset="0"/>
              </a:endParaRPr>
            </a:p>
          </p:txBody>
        </p:sp>
        <p:sp>
          <p:nvSpPr>
            <p:cNvPr id="8" name="矩形 7">
              <a:extLst>
                <a:ext uri="{FF2B5EF4-FFF2-40B4-BE49-F238E27FC236}">
                  <a16:creationId xmlns:a16="http://schemas.microsoft.com/office/drawing/2014/main" id="{6544B432-3276-DD4F-9916-89F8CF280FE9}"/>
                </a:ext>
              </a:extLst>
            </p:cNvPr>
            <p:cNvSpPr/>
            <p:nvPr userDrawn="1"/>
          </p:nvSpPr>
          <p:spPr>
            <a:xfrm>
              <a:off x="3581400" y="6721475"/>
              <a:ext cx="2743200" cy="136525"/>
            </a:xfrm>
            <a:prstGeom prst="rect">
              <a:avLst/>
            </a:prstGeom>
            <a:solidFill>
              <a:srgbClr val="52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Times New Roman" panose="02020603050405020304" pitchFamily="18" charset="0"/>
              </a:endParaRPr>
            </a:p>
          </p:txBody>
        </p:sp>
        <p:sp>
          <p:nvSpPr>
            <p:cNvPr id="9" name="矩形 8">
              <a:extLst>
                <a:ext uri="{FF2B5EF4-FFF2-40B4-BE49-F238E27FC236}">
                  <a16:creationId xmlns:a16="http://schemas.microsoft.com/office/drawing/2014/main" id="{BB264A78-98E3-9B44-95A9-A379B91C8553}"/>
                </a:ext>
              </a:extLst>
            </p:cNvPr>
            <p:cNvSpPr/>
            <p:nvPr userDrawn="1"/>
          </p:nvSpPr>
          <p:spPr>
            <a:xfrm>
              <a:off x="6324600" y="6721475"/>
              <a:ext cx="2743200" cy="136525"/>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Times New Roman" panose="02020603050405020304" pitchFamily="18" charset="0"/>
              </a:endParaRPr>
            </a:p>
          </p:txBody>
        </p:sp>
        <p:sp>
          <p:nvSpPr>
            <p:cNvPr id="10" name="矩形 9">
              <a:extLst>
                <a:ext uri="{FF2B5EF4-FFF2-40B4-BE49-F238E27FC236}">
                  <a16:creationId xmlns:a16="http://schemas.microsoft.com/office/drawing/2014/main" id="{520A3104-A3AD-AD40-B774-71D624BEBE57}"/>
                </a:ext>
              </a:extLst>
            </p:cNvPr>
            <p:cNvSpPr/>
            <p:nvPr userDrawn="1"/>
          </p:nvSpPr>
          <p:spPr>
            <a:xfrm>
              <a:off x="9067800" y="6721475"/>
              <a:ext cx="2743200" cy="136525"/>
            </a:xfrm>
            <a:prstGeom prst="rect">
              <a:avLst/>
            </a:prstGeom>
            <a:solidFill>
              <a:srgbClr val="0EA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Times New Roman" panose="02020603050405020304" pitchFamily="18" charset="0"/>
              </a:endParaRPr>
            </a:p>
          </p:txBody>
        </p:sp>
      </p:grpSp>
    </p:spTree>
    <p:extLst>
      <p:ext uri="{BB962C8B-B14F-4D97-AF65-F5344CB8AC3E}">
        <p14:creationId xmlns:p14="http://schemas.microsoft.com/office/powerpoint/2010/main" val="159298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tif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ai-benchmar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496EE2-94E6-FA4E-97DB-B48C24EF184A}"/>
              </a:ext>
            </a:extLst>
          </p:cNvPr>
          <p:cNvSpPr>
            <a:spLocks noGrp="1"/>
          </p:cNvSpPr>
          <p:nvPr>
            <p:ph type="ctrTitle"/>
          </p:nvPr>
        </p:nvSpPr>
        <p:spPr>
          <a:xfrm>
            <a:off x="309880" y="1881705"/>
            <a:ext cx="11572240" cy="2387600"/>
          </a:xfrm>
        </p:spPr>
        <p:txBody>
          <a:bodyPr>
            <a:normAutofit/>
          </a:bodyPr>
          <a:lstStyle/>
          <a:p>
            <a:r>
              <a:rPr lang="en-US" altLang="zh-CN" dirty="0" err="1"/>
              <a:t>EdgeTile</a:t>
            </a:r>
            <a:r>
              <a:rPr lang="en-US" altLang="zh-CN" dirty="0"/>
              <a:t>: Tile-based Real-Time Object Recognition on Edge Devices</a:t>
            </a:r>
            <a:endParaRPr kumimoji="1" lang="zh-CN" altLang="en-US" dirty="0"/>
          </a:p>
        </p:txBody>
      </p:sp>
      <p:sp>
        <p:nvSpPr>
          <p:cNvPr id="3" name="副标题 2">
            <a:extLst>
              <a:ext uri="{FF2B5EF4-FFF2-40B4-BE49-F238E27FC236}">
                <a16:creationId xmlns:a16="http://schemas.microsoft.com/office/drawing/2014/main" id="{51F73C9F-E656-3548-9CE6-8A55D331C27E}"/>
              </a:ext>
            </a:extLst>
          </p:cNvPr>
          <p:cNvSpPr>
            <a:spLocks noGrp="1"/>
          </p:cNvSpPr>
          <p:nvPr>
            <p:ph type="subTitle" idx="1"/>
          </p:nvPr>
        </p:nvSpPr>
        <p:spPr>
          <a:xfrm>
            <a:off x="1524000" y="4818580"/>
            <a:ext cx="9144000" cy="439220"/>
          </a:xfrm>
        </p:spPr>
        <p:txBody>
          <a:bodyPr/>
          <a:lstStyle/>
          <a:p>
            <a:r>
              <a:rPr kumimoji="1" lang="zh-CN" altLang="en-US" dirty="0"/>
              <a:t>王需 吴家行</a:t>
            </a:r>
          </a:p>
        </p:txBody>
      </p:sp>
      <p:sp>
        <p:nvSpPr>
          <p:cNvPr id="4" name="灯片编号占位符 3">
            <a:extLst>
              <a:ext uri="{FF2B5EF4-FFF2-40B4-BE49-F238E27FC236}">
                <a16:creationId xmlns:a16="http://schemas.microsoft.com/office/drawing/2014/main" id="{8A6B7783-4753-D543-AF9C-D05A27A260AA}"/>
              </a:ext>
            </a:extLst>
          </p:cNvPr>
          <p:cNvSpPr>
            <a:spLocks noGrp="1"/>
          </p:cNvSpPr>
          <p:nvPr>
            <p:ph type="sldNum" sz="quarter" idx="12"/>
          </p:nvPr>
        </p:nvSpPr>
        <p:spPr/>
        <p:txBody>
          <a:bodyPr/>
          <a:lstStyle/>
          <a:p>
            <a:fld id="{4E96F764-2AC9-3244-91CE-882AB3D86140}" type="slidenum">
              <a:rPr kumimoji="1" lang="zh-CN" altLang="en-US" smtClean="0"/>
              <a:t>1</a:t>
            </a:fld>
            <a:endParaRPr kumimoji="1" lang="zh-CN" altLang="en-US"/>
          </a:p>
        </p:txBody>
      </p:sp>
    </p:spTree>
    <p:extLst>
      <p:ext uri="{BB962C8B-B14F-4D97-AF65-F5344CB8AC3E}">
        <p14:creationId xmlns:p14="http://schemas.microsoft.com/office/powerpoint/2010/main" val="172061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1F0BA5-C571-C24D-BCF9-D2CCFC5DD563}"/>
              </a:ext>
            </a:extLst>
          </p:cNvPr>
          <p:cNvSpPr>
            <a:spLocks noGrp="1"/>
          </p:cNvSpPr>
          <p:nvPr>
            <p:ph type="title"/>
          </p:nvPr>
        </p:nvSpPr>
        <p:spPr/>
        <p:txBody>
          <a:bodyPr/>
          <a:lstStyle/>
          <a:p>
            <a:r>
              <a:rPr kumimoji="1" lang="en-US" altLang="zh-CN" dirty="0"/>
              <a:t>Tile-based</a:t>
            </a:r>
            <a:r>
              <a:rPr kumimoji="1" lang="zh-CN" altLang="en-US" dirty="0"/>
              <a:t> </a:t>
            </a:r>
            <a:r>
              <a:rPr kumimoji="1" lang="en-US" altLang="zh-CN" dirty="0"/>
              <a:t>Encoding</a:t>
            </a:r>
            <a:r>
              <a:rPr kumimoji="1" lang="zh-CN" altLang="en-US" dirty="0"/>
              <a:t> </a:t>
            </a:r>
            <a:r>
              <a:rPr kumimoji="1" lang="en-US" altLang="zh-CN" dirty="0"/>
              <a:t>and</a:t>
            </a:r>
            <a:r>
              <a:rPr kumimoji="1" lang="zh-CN" altLang="en-US" dirty="0"/>
              <a:t> </a:t>
            </a:r>
            <a:r>
              <a:rPr kumimoji="1" lang="en-US" altLang="zh-CN" dirty="0"/>
              <a:t>Transmit</a:t>
            </a:r>
            <a:endParaRPr kumimoji="1" lang="zh-CN" altLang="en-US" dirty="0"/>
          </a:p>
        </p:txBody>
      </p:sp>
      <p:sp>
        <p:nvSpPr>
          <p:cNvPr id="3" name="内容占位符 2">
            <a:extLst>
              <a:ext uri="{FF2B5EF4-FFF2-40B4-BE49-F238E27FC236}">
                <a16:creationId xmlns:a16="http://schemas.microsoft.com/office/drawing/2014/main" id="{1AD1AA82-D134-874F-828B-271C134F6B9A}"/>
              </a:ext>
            </a:extLst>
          </p:cNvPr>
          <p:cNvSpPr>
            <a:spLocks noGrp="1"/>
          </p:cNvSpPr>
          <p:nvPr>
            <p:ph idx="1"/>
          </p:nvPr>
        </p:nvSpPr>
        <p:spPr>
          <a:xfrm>
            <a:off x="838200" y="1483375"/>
            <a:ext cx="10515600" cy="1244582"/>
          </a:xfrm>
        </p:spPr>
        <p:txBody>
          <a:bodyPr/>
          <a:lstStyle/>
          <a:p>
            <a:pPr marL="342900" indent="-342900">
              <a:lnSpc>
                <a:spcPts val="2400"/>
              </a:lnSpc>
              <a:buFont typeface="Arial" panose="020B0604020202020204" pitchFamily="34" charset="0"/>
              <a:buChar char="•"/>
            </a:pPr>
            <a:r>
              <a:rPr lang="en-US" altLang="zh-CN" dirty="0">
                <a:cs typeface="Times New Roman" panose="02020603050405020304" pitchFamily="18" charset="0"/>
              </a:rPr>
              <a:t>HEVC can</a:t>
            </a:r>
            <a:r>
              <a:rPr lang="zh-CN" altLang="en-US" dirty="0">
                <a:cs typeface="Times New Roman" panose="02020603050405020304" pitchFamily="18" charset="0"/>
              </a:rPr>
              <a:t> </a:t>
            </a:r>
            <a:r>
              <a:rPr lang="en-US" altLang="zh-CN" dirty="0">
                <a:cs typeface="Times New Roman" panose="02020603050405020304" pitchFamily="18" charset="0"/>
              </a:rPr>
              <a:t>divide</a:t>
            </a:r>
            <a:r>
              <a:rPr lang="zh-CN" altLang="en-US" dirty="0">
                <a:cs typeface="Times New Roman" panose="02020603050405020304" pitchFamily="18" charset="0"/>
              </a:rPr>
              <a:t> </a:t>
            </a:r>
            <a:r>
              <a:rPr lang="en-US" altLang="zh-CN" dirty="0">
                <a:cs typeface="Times New Roman" panose="02020603050405020304" pitchFamily="18" charset="0"/>
              </a:rPr>
              <a:t>the</a:t>
            </a:r>
            <a:r>
              <a:rPr lang="zh-CN" altLang="en-US" dirty="0">
                <a:cs typeface="Times New Roman" panose="02020603050405020304" pitchFamily="18" charset="0"/>
              </a:rPr>
              <a:t> </a:t>
            </a:r>
            <a:r>
              <a:rPr lang="en-US" altLang="zh-CN" dirty="0">
                <a:cs typeface="Times New Roman" panose="02020603050405020304" pitchFamily="18" charset="0"/>
              </a:rPr>
              <a:t>frame</a:t>
            </a:r>
            <a:r>
              <a:rPr lang="zh-CN" altLang="en-US" dirty="0">
                <a:cs typeface="Times New Roman" panose="02020603050405020304" pitchFamily="18" charset="0"/>
              </a:rPr>
              <a:t> </a:t>
            </a:r>
            <a:r>
              <a:rPr lang="en-US" altLang="zh-CN" dirty="0">
                <a:cs typeface="Times New Roman" panose="02020603050405020304" pitchFamily="18" charset="0"/>
              </a:rPr>
              <a:t>into</a:t>
            </a:r>
            <a:r>
              <a:rPr lang="zh-CN" altLang="en-US" dirty="0">
                <a:cs typeface="Times New Roman" panose="02020603050405020304" pitchFamily="18" charset="0"/>
              </a:rPr>
              <a:t> </a:t>
            </a:r>
            <a:r>
              <a:rPr lang="en-US" altLang="zh-CN" dirty="0">
                <a:cs typeface="Times New Roman" panose="02020603050405020304" pitchFamily="18" charset="0"/>
              </a:rPr>
              <a:t>tiles,</a:t>
            </a:r>
            <a:r>
              <a:rPr lang="zh-CN" altLang="en-US" dirty="0">
                <a:cs typeface="Times New Roman" panose="02020603050405020304" pitchFamily="18" charset="0"/>
              </a:rPr>
              <a:t> </a:t>
            </a:r>
            <a:r>
              <a:rPr lang="en-US" altLang="zh-CN" dirty="0">
                <a:cs typeface="Times New Roman" panose="02020603050405020304" pitchFamily="18" charset="0"/>
              </a:rPr>
              <a:t>which</a:t>
            </a:r>
            <a:r>
              <a:rPr lang="zh-CN" altLang="en-US" dirty="0">
                <a:cs typeface="Times New Roman" panose="02020603050405020304" pitchFamily="18" charset="0"/>
              </a:rPr>
              <a:t> </a:t>
            </a:r>
            <a:r>
              <a:rPr lang="en-US" altLang="zh-CN" dirty="0">
                <a:cs typeface="Times New Roman" panose="02020603050405020304" pitchFamily="18" charset="0"/>
              </a:rPr>
              <a:t>can</a:t>
            </a:r>
            <a:r>
              <a:rPr lang="zh-CN" altLang="en-US" dirty="0">
                <a:cs typeface="Times New Roman" panose="02020603050405020304" pitchFamily="18" charset="0"/>
              </a:rPr>
              <a:t> </a:t>
            </a:r>
            <a:r>
              <a:rPr lang="en-US" altLang="zh-CN" dirty="0">
                <a:cs typeface="Times New Roman" panose="02020603050405020304" pitchFamily="18" charset="0"/>
              </a:rPr>
              <a:t>merge</a:t>
            </a:r>
            <a:r>
              <a:rPr lang="zh-CN" altLang="en-US" dirty="0">
                <a:cs typeface="Times New Roman" panose="02020603050405020304" pitchFamily="18" charset="0"/>
              </a:rPr>
              <a:t> </a:t>
            </a:r>
            <a:r>
              <a:rPr lang="en-US" altLang="zh-CN" dirty="0">
                <a:cs typeface="Times New Roman" panose="02020603050405020304" pitchFamily="18" charset="0"/>
              </a:rPr>
              <a:t>into</a:t>
            </a:r>
            <a:r>
              <a:rPr lang="zh-CN" altLang="en-US" dirty="0">
                <a:cs typeface="Times New Roman" panose="02020603050405020304" pitchFamily="18" charset="0"/>
              </a:rPr>
              <a:t> </a:t>
            </a:r>
            <a:r>
              <a:rPr lang="en-US" altLang="zh-CN" dirty="0">
                <a:cs typeface="Times New Roman" panose="02020603050405020304" pitchFamily="18" charset="0"/>
              </a:rPr>
              <a:t>different</a:t>
            </a:r>
            <a:r>
              <a:rPr lang="zh-CN" altLang="en-US" dirty="0">
                <a:cs typeface="Times New Roman" panose="02020603050405020304" pitchFamily="18" charset="0"/>
              </a:rPr>
              <a:t> </a:t>
            </a:r>
            <a:r>
              <a:rPr lang="en-US" altLang="zh-CN" dirty="0">
                <a:cs typeface="Times New Roman" panose="02020603050405020304" pitchFamily="18" charset="0"/>
              </a:rPr>
              <a:t>rectangles.</a:t>
            </a:r>
            <a:endParaRPr lang="zh-CN" altLang="en-US" dirty="0">
              <a:cs typeface="Times New Roman" panose="02020603050405020304" pitchFamily="18" charset="0"/>
            </a:endParaRPr>
          </a:p>
          <a:p>
            <a:pPr marL="342900" indent="-342900">
              <a:lnSpc>
                <a:spcPts val="2400"/>
              </a:lnSpc>
              <a:buFont typeface="Arial" panose="020B0604020202020204" pitchFamily="34" charset="0"/>
              <a:buChar char="•"/>
            </a:pPr>
            <a:r>
              <a:rPr kumimoji="1" lang="en-US" altLang="zh-CN" dirty="0">
                <a:cs typeface="Times New Roman" panose="02020603050405020304" pitchFamily="18" charset="0"/>
              </a:rPr>
              <a:t>Divide</a:t>
            </a:r>
            <a:r>
              <a:rPr kumimoji="1" lang="zh-CN" altLang="en-US" dirty="0">
                <a:cs typeface="Times New Roman" panose="02020603050405020304" pitchFamily="18" charset="0"/>
              </a:rPr>
              <a:t> </a:t>
            </a:r>
            <a:r>
              <a:rPr kumimoji="1" lang="en-US" altLang="zh-CN" dirty="0">
                <a:cs typeface="Times New Roman" panose="02020603050405020304" pitchFamily="18" charset="0"/>
              </a:rPr>
              <a:t>the</a:t>
            </a:r>
            <a:r>
              <a:rPr kumimoji="1" lang="zh-CN" altLang="en-US" dirty="0">
                <a:cs typeface="Times New Roman" panose="02020603050405020304" pitchFamily="18" charset="0"/>
              </a:rPr>
              <a:t> </a:t>
            </a:r>
            <a:r>
              <a:rPr kumimoji="1" lang="en-US" altLang="zh-CN" dirty="0">
                <a:cs typeface="Times New Roman" panose="02020603050405020304" pitchFamily="18" charset="0"/>
              </a:rPr>
              <a:t>frame</a:t>
            </a:r>
            <a:r>
              <a:rPr kumimoji="1" lang="zh-CN" altLang="en-US" dirty="0">
                <a:cs typeface="Times New Roman" panose="02020603050405020304" pitchFamily="18" charset="0"/>
              </a:rPr>
              <a:t> </a:t>
            </a:r>
            <a:r>
              <a:rPr kumimoji="1" lang="en-US" altLang="zh-CN" dirty="0">
                <a:cs typeface="Times New Roman" panose="02020603050405020304" pitchFamily="18" charset="0"/>
              </a:rPr>
              <a:t>into</a:t>
            </a:r>
            <a:r>
              <a:rPr kumimoji="1" lang="zh-CN" altLang="en-US" dirty="0">
                <a:cs typeface="Times New Roman" panose="02020603050405020304" pitchFamily="18" charset="0"/>
              </a:rPr>
              <a:t> </a:t>
            </a:r>
            <a:r>
              <a:rPr kumimoji="1" lang="en-US" altLang="zh-CN" dirty="0">
                <a:cs typeface="Times New Roman" panose="02020603050405020304" pitchFamily="18" charset="0"/>
              </a:rPr>
              <a:t>M</a:t>
            </a:r>
            <a:r>
              <a:rPr kumimoji="1" lang="zh-CN" altLang="en-US" dirty="0">
                <a:cs typeface="Times New Roman" panose="02020603050405020304" pitchFamily="18" charset="0"/>
              </a:rPr>
              <a:t>*</a:t>
            </a:r>
            <a:r>
              <a:rPr kumimoji="1" lang="en-US" altLang="zh-CN" dirty="0">
                <a:cs typeface="Times New Roman" panose="02020603050405020304" pitchFamily="18" charset="0"/>
              </a:rPr>
              <a:t>N</a:t>
            </a:r>
            <a:r>
              <a:rPr kumimoji="1" lang="zh-CN" altLang="en-US" dirty="0">
                <a:cs typeface="Times New Roman" panose="02020603050405020304" pitchFamily="18" charset="0"/>
              </a:rPr>
              <a:t> </a:t>
            </a:r>
            <a:r>
              <a:rPr kumimoji="1" lang="en-US" altLang="zh-CN" dirty="0">
                <a:cs typeface="Times New Roman" panose="02020603050405020304" pitchFamily="18" charset="0"/>
              </a:rPr>
              <a:t>tiles.</a:t>
            </a:r>
            <a:endParaRPr kumimoji="1" lang="zh-CN" altLang="en-US" dirty="0">
              <a:cs typeface="Times New Roman" panose="02020603050405020304" pitchFamily="18" charset="0"/>
            </a:endParaRPr>
          </a:p>
        </p:txBody>
      </p:sp>
      <p:sp>
        <p:nvSpPr>
          <p:cNvPr id="4" name="灯片编号占位符 3">
            <a:extLst>
              <a:ext uri="{FF2B5EF4-FFF2-40B4-BE49-F238E27FC236}">
                <a16:creationId xmlns:a16="http://schemas.microsoft.com/office/drawing/2014/main" id="{78B95F62-07A3-0842-93C7-FA4914FB0F3D}"/>
              </a:ext>
            </a:extLst>
          </p:cNvPr>
          <p:cNvSpPr>
            <a:spLocks noGrp="1"/>
          </p:cNvSpPr>
          <p:nvPr>
            <p:ph type="sldNum" sz="quarter" idx="12"/>
          </p:nvPr>
        </p:nvSpPr>
        <p:spPr/>
        <p:txBody>
          <a:bodyPr/>
          <a:lstStyle/>
          <a:p>
            <a:fld id="{4E96F764-2AC9-3244-91CE-882AB3D86140}" type="slidenum">
              <a:rPr kumimoji="1" lang="zh-CN" altLang="en-US" smtClean="0"/>
              <a:t>10</a:t>
            </a:fld>
            <a:endParaRPr kumimoji="1" lang="zh-CN" altLang="en-US" dirty="0"/>
          </a:p>
        </p:txBody>
      </p:sp>
      <p:grpSp>
        <p:nvGrpSpPr>
          <p:cNvPr id="5" name="Group 21">
            <a:extLst>
              <a:ext uri="{FF2B5EF4-FFF2-40B4-BE49-F238E27FC236}">
                <a16:creationId xmlns:a16="http://schemas.microsoft.com/office/drawing/2014/main" id="{E28C1FCA-4EBF-284C-8683-638CC1069F6D}"/>
              </a:ext>
            </a:extLst>
          </p:cNvPr>
          <p:cNvGrpSpPr/>
          <p:nvPr/>
        </p:nvGrpSpPr>
        <p:grpSpPr>
          <a:xfrm>
            <a:off x="6435770" y="3074667"/>
            <a:ext cx="2618740" cy="1995170"/>
            <a:chOff x="6624" y="4915"/>
            <a:chExt cx="4124" cy="3142"/>
          </a:xfrm>
        </p:grpSpPr>
        <p:pic>
          <p:nvPicPr>
            <p:cNvPr id="6" name="Graphic 17" descr="Dog">
              <a:extLst>
                <a:ext uri="{FF2B5EF4-FFF2-40B4-BE49-F238E27FC236}">
                  <a16:creationId xmlns:a16="http://schemas.microsoft.com/office/drawing/2014/main" id="{E379A862-A1AD-6E4E-AD6E-A864CD5413AE}"/>
                </a:ext>
              </a:extLst>
            </p:cNvPr>
            <p:cNvPicPr>
              <a:picLocks noChangeAspect="1"/>
            </p:cNvPicPr>
            <p:nvPr/>
          </p:nvPicPr>
          <p:blipFill>
            <a:blip r:embed="rId3"/>
            <a:stretch>
              <a:fillRect/>
            </a:stretch>
          </p:blipFill>
          <p:spPr>
            <a:xfrm>
              <a:off x="6676" y="6091"/>
              <a:ext cx="1966" cy="1966"/>
            </a:xfrm>
            <a:prstGeom prst="rect">
              <a:avLst/>
            </a:prstGeom>
          </p:spPr>
        </p:pic>
        <p:sp>
          <p:nvSpPr>
            <p:cNvPr id="7" name="Rectangle 2">
              <a:extLst>
                <a:ext uri="{FF2B5EF4-FFF2-40B4-BE49-F238E27FC236}">
                  <a16:creationId xmlns:a16="http://schemas.microsoft.com/office/drawing/2014/main" id="{A7076B34-5A26-7649-A1FF-BF91E0BC645D}"/>
                </a:ext>
              </a:extLst>
            </p:cNvPr>
            <p:cNvSpPr/>
            <p:nvPr/>
          </p:nvSpPr>
          <p:spPr>
            <a:xfrm>
              <a:off x="6638" y="5952"/>
              <a:ext cx="2062" cy="2062"/>
            </a:xfrm>
            <a:prstGeom prst="rect">
              <a:avLst/>
            </a:prstGeom>
            <a:solidFill>
              <a:schemeClr val="accent5">
                <a:lumMod val="60000"/>
                <a:lumOff val="40000"/>
                <a:alpha val="36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8" name="Group 3">
              <a:extLst>
                <a:ext uri="{FF2B5EF4-FFF2-40B4-BE49-F238E27FC236}">
                  <a16:creationId xmlns:a16="http://schemas.microsoft.com/office/drawing/2014/main" id="{811149BE-90AD-C24E-9CC6-D3DEFD46BD20}"/>
                </a:ext>
              </a:extLst>
            </p:cNvPr>
            <p:cNvGrpSpPr/>
            <p:nvPr/>
          </p:nvGrpSpPr>
          <p:grpSpPr>
            <a:xfrm>
              <a:off x="6624" y="4915"/>
              <a:ext cx="4124" cy="3095"/>
              <a:chOff x="1948873" y="1098478"/>
              <a:chExt cx="1440000" cy="1080649"/>
            </a:xfrm>
          </p:grpSpPr>
          <p:cxnSp>
            <p:nvCxnSpPr>
              <p:cNvPr id="9" name="Straight Connector 4">
                <a:extLst>
                  <a:ext uri="{FF2B5EF4-FFF2-40B4-BE49-F238E27FC236}">
                    <a16:creationId xmlns:a16="http://schemas.microsoft.com/office/drawing/2014/main" id="{75E81F17-DAE8-704A-A1A6-5013D2E5AAEF}"/>
                  </a:ext>
                </a:extLst>
              </p:cNvPr>
              <p:cNvCxnSpPr/>
              <p:nvPr/>
            </p:nvCxnSpPr>
            <p:spPr>
              <a:xfrm>
                <a:off x="1948873" y="1099127"/>
                <a:ext cx="144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7">
                <a:extLst>
                  <a:ext uri="{FF2B5EF4-FFF2-40B4-BE49-F238E27FC236}">
                    <a16:creationId xmlns:a16="http://schemas.microsoft.com/office/drawing/2014/main" id="{CC2A237C-992E-784F-99A7-243646F91B94}"/>
                  </a:ext>
                </a:extLst>
              </p:cNvPr>
              <p:cNvCxnSpPr/>
              <p:nvPr/>
            </p:nvCxnSpPr>
            <p:spPr>
              <a:xfrm>
                <a:off x="1948873" y="1458911"/>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8">
                <a:extLst>
                  <a:ext uri="{FF2B5EF4-FFF2-40B4-BE49-F238E27FC236}">
                    <a16:creationId xmlns:a16="http://schemas.microsoft.com/office/drawing/2014/main" id="{F89F6D0E-2ABB-6645-A72D-3D32EF87199D}"/>
                  </a:ext>
                </a:extLst>
              </p:cNvPr>
              <p:cNvCxnSpPr/>
              <p:nvPr/>
            </p:nvCxnSpPr>
            <p:spPr>
              <a:xfrm>
                <a:off x="1948873" y="1818695"/>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0">
                <a:extLst>
                  <a:ext uri="{FF2B5EF4-FFF2-40B4-BE49-F238E27FC236}">
                    <a16:creationId xmlns:a16="http://schemas.microsoft.com/office/drawing/2014/main" id="{EF4B2A02-C2DA-684E-ACD0-745E4E58A998}"/>
                  </a:ext>
                </a:extLst>
              </p:cNvPr>
              <p:cNvCxnSpPr/>
              <p:nvPr/>
            </p:nvCxnSpPr>
            <p:spPr>
              <a:xfrm>
                <a:off x="1948873" y="2178478"/>
                <a:ext cx="144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1">
                <a:extLst>
                  <a:ext uri="{FF2B5EF4-FFF2-40B4-BE49-F238E27FC236}">
                    <a16:creationId xmlns:a16="http://schemas.microsoft.com/office/drawing/2014/main" id="{59D55B17-4719-204D-93E5-7B715A462CBC}"/>
                  </a:ext>
                </a:extLst>
              </p:cNvPr>
              <p:cNvCxnSpPr/>
              <p:nvPr/>
            </p:nvCxnSpPr>
            <p:spPr>
              <a:xfrm>
                <a:off x="1948873" y="1099127"/>
                <a:ext cx="0" cy="10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2">
                <a:extLst>
                  <a:ext uri="{FF2B5EF4-FFF2-40B4-BE49-F238E27FC236}">
                    <a16:creationId xmlns:a16="http://schemas.microsoft.com/office/drawing/2014/main" id="{79D6C12B-EEB8-F44F-B188-7C66C95D4CE7}"/>
                  </a:ext>
                </a:extLst>
              </p:cNvPr>
              <p:cNvCxnSpPr/>
              <p:nvPr/>
            </p:nvCxnSpPr>
            <p:spPr>
              <a:xfrm>
                <a:off x="2309160" y="1098478"/>
                <a:ext cx="0" cy="108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5">
                <a:extLst>
                  <a:ext uri="{FF2B5EF4-FFF2-40B4-BE49-F238E27FC236}">
                    <a16:creationId xmlns:a16="http://schemas.microsoft.com/office/drawing/2014/main" id="{2C18C9FD-FA12-E445-8AD7-14839C4A4CA2}"/>
                  </a:ext>
                </a:extLst>
              </p:cNvPr>
              <p:cNvCxnSpPr/>
              <p:nvPr/>
            </p:nvCxnSpPr>
            <p:spPr>
              <a:xfrm>
                <a:off x="2669447" y="1098478"/>
                <a:ext cx="0" cy="108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8">
                <a:extLst>
                  <a:ext uri="{FF2B5EF4-FFF2-40B4-BE49-F238E27FC236}">
                    <a16:creationId xmlns:a16="http://schemas.microsoft.com/office/drawing/2014/main" id="{61C51D34-B269-724A-8AE7-B6A0BF957CED}"/>
                  </a:ext>
                </a:extLst>
              </p:cNvPr>
              <p:cNvCxnSpPr/>
              <p:nvPr/>
            </p:nvCxnSpPr>
            <p:spPr>
              <a:xfrm>
                <a:off x="3029734" y="1098478"/>
                <a:ext cx="0" cy="108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9">
                <a:extLst>
                  <a:ext uri="{FF2B5EF4-FFF2-40B4-BE49-F238E27FC236}">
                    <a16:creationId xmlns:a16="http://schemas.microsoft.com/office/drawing/2014/main" id="{8DDF585C-8273-B84F-B934-684BE91B4CD0}"/>
                  </a:ext>
                </a:extLst>
              </p:cNvPr>
              <p:cNvCxnSpPr/>
              <p:nvPr/>
            </p:nvCxnSpPr>
            <p:spPr>
              <a:xfrm>
                <a:off x="3388873" y="1098478"/>
                <a:ext cx="0" cy="108000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19" name="Picture 24">
            <a:extLst>
              <a:ext uri="{FF2B5EF4-FFF2-40B4-BE49-F238E27FC236}">
                <a16:creationId xmlns:a16="http://schemas.microsoft.com/office/drawing/2014/main" id="{8C536CD3-B0EC-2843-8AE2-C79BA9708A2B}"/>
              </a:ext>
            </a:extLst>
          </p:cNvPr>
          <p:cNvPicPr>
            <a:picLocks noChangeAspect="1"/>
          </p:cNvPicPr>
          <p:nvPr/>
        </p:nvPicPr>
        <p:blipFill>
          <a:blip r:embed="rId4"/>
          <a:stretch>
            <a:fillRect/>
          </a:stretch>
        </p:blipFill>
        <p:spPr>
          <a:xfrm>
            <a:off x="1988865" y="2912107"/>
            <a:ext cx="3693795" cy="2292985"/>
          </a:xfrm>
          <a:prstGeom prst="rect">
            <a:avLst/>
          </a:prstGeom>
        </p:spPr>
      </p:pic>
      <p:sp>
        <p:nvSpPr>
          <p:cNvPr id="21" name="Text Box 26">
            <a:extLst>
              <a:ext uri="{FF2B5EF4-FFF2-40B4-BE49-F238E27FC236}">
                <a16:creationId xmlns:a16="http://schemas.microsoft.com/office/drawing/2014/main" id="{7D0573D2-DD67-894A-90C1-D3DBAC3EAF13}"/>
              </a:ext>
            </a:extLst>
          </p:cNvPr>
          <p:cNvSpPr txBox="1"/>
          <p:nvPr/>
        </p:nvSpPr>
        <p:spPr>
          <a:xfrm>
            <a:off x="3265797" y="5020942"/>
            <a:ext cx="1390015" cy="368300"/>
          </a:xfrm>
          <a:prstGeom prst="rect">
            <a:avLst/>
          </a:prstGeom>
          <a:noFill/>
        </p:spPr>
        <p:txBody>
          <a:bodyPr wrap="square" rtlCol="0">
            <a:spAutoFit/>
          </a:bodyPr>
          <a:lstStyle/>
          <a:p>
            <a:pPr algn="ctr"/>
            <a:r>
              <a:rPr lang="en-US" dirty="0">
                <a:latin typeface="Times New Roman" panose="02020603050405020304" pitchFamily="18" charset="0"/>
              </a:rPr>
              <a:t>Tile</a:t>
            </a:r>
          </a:p>
        </p:txBody>
      </p:sp>
      <p:sp>
        <p:nvSpPr>
          <p:cNvPr id="22" name="Text Box 27">
            <a:extLst>
              <a:ext uri="{FF2B5EF4-FFF2-40B4-BE49-F238E27FC236}">
                <a16:creationId xmlns:a16="http://schemas.microsoft.com/office/drawing/2014/main" id="{92C6D503-77EA-8843-8B8F-D87D9410F8A0}"/>
              </a:ext>
            </a:extLst>
          </p:cNvPr>
          <p:cNvSpPr txBox="1"/>
          <p:nvPr/>
        </p:nvSpPr>
        <p:spPr>
          <a:xfrm>
            <a:off x="6054978" y="5087971"/>
            <a:ext cx="3373258" cy="646331"/>
          </a:xfrm>
          <a:prstGeom prst="rect">
            <a:avLst/>
          </a:prstGeom>
          <a:noFill/>
        </p:spPr>
        <p:txBody>
          <a:bodyPr wrap="square" rtlCol="0">
            <a:spAutoFit/>
          </a:bodyPr>
          <a:lstStyle/>
          <a:p>
            <a:pPr algn="ctr"/>
            <a:r>
              <a:rPr lang="en-US" altLang="zh-CN" dirty="0">
                <a:latin typeface="Times New Roman" panose="02020603050405020304" pitchFamily="18" charset="0"/>
              </a:rPr>
              <a:t>Tiles</a:t>
            </a:r>
            <a:r>
              <a:rPr lang="zh-CN" altLang="en-US" dirty="0">
                <a:latin typeface="Times New Roman" panose="02020603050405020304" pitchFamily="18" charset="0"/>
              </a:rPr>
              <a:t> </a:t>
            </a:r>
            <a:r>
              <a:rPr lang="en-US" altLang="zh-CN" dirty="0">
                <a:latin typeface="Times New Roman" panose="02020603050405020304" pitchFamily="18" charset="0"/>
              </a:rPr>
              <a:t>in</a:t>
            </a:r>
            <a:r>
              <a:rPr lang="zh-CN" altLang="en-US" dirty="0">
                <a:latin typeface="Times New Roman" panose="02020603050405020304" pitchFamily="18" charset="0"/>
              </a:rPr>
              <a:t> </a:t>
            </a:r>
            <a:r>
              <a:rPr lang="en-US" altLang="zh-CN" dirty="0">
                <a:latin typeface="Times New Roman" panose="02020603050405020304" pitchFamily="18" charset="0"/>
              </a:rPr>
              <a:t>blue</a:t>
            </a:r>
            <a:r>
              <a:rPr lang="zh-CN" altLang="en-US" dirty="0">
                <a:latin typeface="Times New Roman" panose="02020603050405020304" pitchFamily="18" charset="0"/>
              </a:rPr>
              <a:t> </a:t>
            </a:r>
            <a:r>
              <a:rPr lang="en-US" altLang="zh-CN" dirty="0">
                <a:latin typeface="Times New Roman" panose="02020603050405020304" pitchFamily="18" charset="0"/>
              </a:rPr>
              <a:t>can</a:t>
            </a:r>
            <a:r>
              <a:rPr lang="zh-CN" altLang="en-US" dirty="0">
                <a:latin typeface="Times New Roman" panose="02020603050405020304" pitchFamily="18" charset="0"/>
              </a:rPr>
              <a:t> </a:t>
            </a:r>
            <a:r>
              <a:rPr lang="en-US" altLang="zh-CN" dirty="0">
                <a:latin typeface="Times New Roman" panose="02020603050405020304" pitchFamily="18" charset="0"/>
              </a:rPr>
              <a:t>be</a:t>
            </a:r>
            <a:r>
              <a:rPr lang="zh-CN" altLang="en-US" dirty="0">
                <a:latin typeface="Times New Roman" panose="02020603050405020304" pitchFamily="18" charset="0"/>
              </a:rPr>
              <a:t> </a:t>
            </a:r>
            <a:r>
              <a:rPr lang="en-US" altLang="zh-CN" dirty="0">
                <a:latin typeface="Times New Roman" panose="02020603050405020304" pitchFamily="18" charset="0"/>
              </a:rPr>
              <a:t>encoded</a:t>
            </a:r>
            <a:r>
              <a:rPr lang="zh-CN" altLang="en-US" dirty="0">
                <a:latin typeface="Times New Roman" panose="02020603050405020304" pitchFamily="18" charset="0"/>
              </a:rPr>
              <a:t> </a:t>
            </a:r>
            <a:r>
              <a:rPr lang="en-US" altLang="zh-CN" dirty="0">
                <a:latin typeface="Times New Roman" panose="02020603050405020304" pitchFamily="18" charset="0"/>
              </a:rPr>
              <a:t>and</a:t>
            </a:r>
            <a:r>
              <a:rPr lang="zh-CN" altLang="en-US" dirty="0">
                <a:latin typeface="Times New Roman" panose="02020603050405020304" pitchFamily="18" charset="0"/>
              </a:rPr>
              <a:t> </a:t>
            </a:r>
            <a:r>
              <a:rPr lang="en-US" altLang="zh-CN" dirty="0">
                <a:latin typeface="Times New Roman" panose="02020603050405020304" pitchFamily="18" charset="0"/>
              </a:rPr>
              <a:t>transmitted</a:t>
            </a:r>
            <a:r>
              <a:rPr lang="zh-CN" altLang="en-US" dirty="0">
                <a:latin typeface="Times New Roman" panose="02020603050405020304" pitchFamily="18" charset="0"/>
              </a:rPr>
              <a:t> </a:t>
            </a:r>
            <a:r>
              <a:rPr lang="en-US" altLang="zh-CN" dirty="0">
                <a:latin typeface="Times New Roman" panose="02020603050405020304" pitchFamily="18" charset="0"/>
              </a:rPr>
              <a:t>first.</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191736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3A0D9-9E81-204D-9ACB-F0C015FD0C35}"/>
              </a:ext>
            </a:extLst>
          </p:cNvPr>
          <p:cNvSpPr>
            <a:spLocks noGrp="1"/>
          </p:cNvSpPr>
          <p:nvPr>
            <p:ph type="title"/>
          </p:nvPr>
        </p:nvSpPr>
        <p:spPr/>
        <p:txBody>
          <a:bodyPr>
            <a:noAutofit/>
          </a:bodyPr>
          <a:lstStyle/>
          <a:p>
            <a:r>
              <a:rPr kumimoji="1" lang="en-US" altLang="zh-CN" dirty="0">
                <a:cs typeface="Times New Roman" panose="02020603050405020304" pitchFamily="18" charset="0"/>
              </a:rPr>
              <a:t>Tile-based</a:t>
            </a:r>
            <a:r>
              <a:rPr kumimoji="1" lang="zh-CN" altLang="en-US" dirty="0">
                <a:cs typeface="Times New Roman" panose="02020603050405020304" pitchFamily="18" charset="0"/>
              </a:rPr>
              <a:t> </a:t>
            </a:r>
            <a:r>
              <a:rPr kumimoji="1" lang="en-US" altLang="zh-CN" dirty="0">
                <a:cs typeface="Times New Roman" panose="02020603050405020304" pitchFamily="18" charset="0"/>
              </a:rPr>
              <a:t>Encoding</a:t>
            </a:r>
            <a:r>
              <a:rPr kumimoji="1" lang="zh-CN" altLang="en-US" dirty="0">
                <a:cs typeface="Times New Roman" panose="02020603050405020304" pitchFamily="18" charset="0"/>
              </a:rPr>
              <a:t> </a:t>
            </a:r>
            <a:r>
              <a:rPr kumimoji="1" lang="en-US" altLang="zh-CN" dirty="0">
                <a:cs typeface="Times New Roman" panose="02020603050405020304" pitchFamily="18" charset="0"/>
              </a:rPr>
              <a:t>and</a:t>
            </a:r>
            <a:r>
              <a:rPr kumimoji="1" lang="zh-CN" altLang="en-US" dirty="0">
                <a:cs typeface="Times New Roman" panose="02020603050405020304" pitchFamily="18" charset="0"/>
              </a:rPr>
              <a:t> </a:t>
            </a:r>
            <a:r>
              <a:rPr kumimoji="1" lang="en-US" altLang="zh-CN" dirty="0">
                <a:cs typeface="Times New Roman" panose="02020603050405020304" pitchFamily="18" charset="0"/>
              </a:rPr>
              <a:t>Transmit</a:t>
            </a:r>
            <a:endParaRPr kumimoji="1" lang="zh-CN" altLang="en-US" dirty="0">
              <a:cs typeface="Times New Roman" panose="02020603050405020304" pitchFamily="18" charset="0"/>
            </a:endParaRPr>
          </a:p>
        </p:txBody>
      </p:sp>
      <p:sp>
        <p:nvSpPr>
          <p:cNvPr id="3" name="内容占位符 2">
            <a:extLst>
              <a:ext uri="{FF2B5EF4-FFF2-40B4-BE49-F238E27FC236}">
                <a16:creationId xmlns:a16="http://schemas.microsoft.com/office/drawing/2014/main" id="{F315E121-3652-F240-A2B5-17B5DE61F639}"/>
              </a:ext>
            </a:extLst>
          </p:cNvPr>
          <p:cNvSpPr>
            <a:spLocks noGrp="1"/>
          </p:cNvSpPr>
          <p:nvPr>
            <p:ph idx="1"/>
          </p:nvPr>
        </p:nvSpPr>
        <p:spPr>
          <a:xfrm>
            <a:off x="798798" y="1278968"/>
            <a:ext cx="10515600" cy="494944"/>
          </a:xfrm>
        </p:spPr>
        <p:txBody>
          <a:bodyPr/>
          <a:lstStyle/>
          <a:p>
            <a:pPr marL="285750" indent="-285750">
              <a:buFont typeface="Arial" panose="020B0604020202020204" pitchFamily="34" charset="0"/>
              <a:buChar char="•"/>
            </a:pPr>
            <a:r>
              <a:rPr lang="en-US" altLang="zh-CN" dirty="0"/>
              <a:t>Prioritize encoding and uploading of tiles with more objects.</a:t>
            </a:r>
          </a:p>
        </p:txBody>
      </p:sp>
      <p:cxnSp>
        <p:nvCxnSpPr>
          <p:cNvPr id="16" name="Straight Arrow Connector 47">
            <a:extLst>
              <a:ext uri="{FF2B5EF4-FFF2-40B4-BE49-F238E27FC236}">
                <a16:creationId xmlns:a16="http://schemas.microsoft.com/office/drawing/2014/main" id="{81F77BBA-6BFC-9849-B0B5-44C04DE6194D}"/>
              </a:ext>
            </a:extLst>
          </p:cNvPr>
          <p:cNvCxnSpPr>
            <a:stCxn id="6" idx="2"/>
            <a:endCxn id="10" idx="0"/>
          </p:cNvCxnSpPr>
          <p:nvPr/>
        </p:nvCxnSpPr>
        <p:spPr>
          <a:xfrm flipH="1">
            <a:off x="2817220" y="2987803"/>
            <a:ext cx="2327" cy="582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灯片编号占位符 3">
            <a:extLst>
              <a:ext uri="{FF2B5EF4-FFF2-40B4-BE49-F238E27FC236}">
                <a16:creationId xmlns:a16="http://schemas.microsoft.com/office/drawing/2014/main" id="{97EF05D1-B5CD-1543-A887-F6A525EC5855}"/>
              </a:ext>
            </a:extLst>
          </p:cNvPr>
          <p:cNvSpPr>
            <a:spLocks noGrp="1"/>
          </p:cNvSpPr>
          <p:nvPr>
            <p:ph type="sldNum" sz="quarter" idx="12"/>
          </p:nvPr>
        </p:nvSpPr>
        <p:spPr>
          <a:xfrm>
            <a:off x="8610600" y="6356350"/>
            <a:ext cx="2743200" cy="365125"/>
          </a:xfrm>
        </p:spPr>
        <p:txBody>
          <a:bodyPr/>
          <a:lstStyle/>
          <a:p>
            <a:fld id="{4E96F764-2AC9-3244-91CE-882AB3D86140}" type="slidenum">
              <a:rPr kumimoji="1" lang="zh-CN" altLang="en-US" smtClean="0"/>
              <a:t>11</a:t>
            </a:fld>
            <a:endParaRPr kumimoji="1" lang="zh-CN" altLang="en-US" dirty="0"/>
          </a:p>
        </p:txBody>
      </p:sp>
      <p:grpSp>
        <p:nvGrpSpPr>
          <p:cNvPr id="24" name="组合 23">
            <a:extLst>
              <a:ext uri="{FF2B5EF4-FFF2-40B4-BE49-F238E27FC236}">
                <a16:creationId xmlns:a16="http://schemas.microsoft.com/office/drawing/2014/main" id="{6EF39013-7768-B147-9566-6B730EB13A19}"/>
              </a:ext>
            </a:extLst>
          </p:cNvPr>
          <p:cNvGrpSpPr/>
          <p:nvPr/>
        </p:nvGrpSpPr>
        <p:grpSpPr>
          <a:xfrm>
            <a:off x="1376467" y="2309557"/>
            <a:ext cx="851706" cy="276999"/>
            <a:chOff x="1376467" y="2309557"/>
            <a:chExt cx="851706" cy="276999"/>
          </a:xfrm>
        </p:grpSpPr>
        <p:cxnSp>
          <p:nvCxnSpPr>
            <p:cNvPr id="157" name="Straight Arrow Connector 73">
              <a:extLst>
                <a:ext uri="{FF2B5EF4-FFF2-40B4-BE49-F238E27FC236}">
                  <a16:creationId xmlns:a16="http://schemas.microsoft.com/office/drawing/2014/main" id="{7274FF0C-0DC3-A946-A4CA-22EFC7279DDE}"/>
                </a:ext>
              </a:extLst>
            </p:cNvPr>
            <p:cNvCxnSpPr>
              <a:cxnSpLocks/>
              <a:stCxn id="141" idx="3"/>
              <a:endCxn id="6" idx="1"/>
            </p:cNvCxnSpPr>
            <p:nvPr/>
          </p:nvCxnSpPr>
          <p:spPr>
            <a:xfrm flipV="1">
              <a:off x="1397296" y="2570360"/>
              <a:ext cx="830877" cy="6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矩形 159">
              <a:extLst>
                <a:ext uri="{FF2B5EF4-FFF2-40B4-BE49-F238E27FC236}">
                  <a16:creationId xmlns:a16="http://schemas.microsoft.com/office/drawing/2014/main" id="{CA702287-3841-A24B-96CE-81412DA7F1FE}"/>
                </a:ext>
              </a:extLst>
            </p:cNvPr>
            <p:cNvSpPr/>
            <p:nvPr/>
          </p:nvSpPr>
          <p:spPr>
            <a:xfrm>
              <a:off x="1376467" y="2309557"/>
              <a:ext cx="827471" cy="276999"/>
            </a:xfrm>
            <a:prstGeom prst="rect">
              <a:avLst/>
            </a:prstGeom>
          </p:spPr>
          <p:txBody>
            <a:bodyPr wrap="none">
              <a:spAutoFit/>
            </a:bodyPr>
            <a:lstStyle/>
            <a:p>
              <a:r>
                <a:rPr lang="zh-CN" altLang="en-US" sz="1200" dirty="0">
                  <a:latin typeface="Times New Roman" panose="02020603050405020304" pitchFamily="18" charset="0"/>
                  <a:cs typeface="Times New Roman" panose="02020603050405020304" pitchFamily="18" charset="0"/>
                </a:rPr>
                <a:t>Clustering</a:t>
              </a:r>
            </a:p>
          </p:txBody>
        </p:sp>
      </p:grpSp>
      <p:grpSp>
        <p:nvGrpSpPr>
          <p:cNvPr id="5" name="组合 4">
            <a:extLst>
              <a:ext uri="{FF2B5EF4-FFF2-40B4-BE49-F238E27FC236}">
                <a16:creationId xmlns:a16="http://schemas.microsoft.com/office/drawing/2014/main" id="{AB3A550D-EB64-E241-992D-AD2AA0452E6B}"/>
              </a:ext>
            </a:extLst>
          </p:cNvPr>
          <p:cNvGrpSpPr/>
          <p:nvPr/>
        </p:nvGrpSpPr>
        <p:grpSpPr>
          <a:xfrm>
            <a:off x="214549" y="2159456"/>
            <a:ext cx="1182747" cy="834887"/>
            <a:chOff x="214549" y="2159456"/>
            <a:chExt cx="1182747" cy="834887"/>
          </a:xfrm>
        </p:grpSpPr>
        <p:sp>
          <p:nvSpPr>
            <p:cNvPr id="141" name="Rectangle 9">
              <a:extLst>
                <a:ext uri="{FF2B5EF4-FFF2-40B4-BE49-F238E27FC236}">
                  <a16:creationId xmlns:a16="http://schemas.microsoft.com/office/drawing/2014/main" id="{CA1FE4BC-336A-FF4E-BE26-66C276C645A9}"/>
                </a:ext>
              </a:extLst>
            </p:cNvPr>
            <p:cNvSpPr/>
            <p:nvPr/>
          </p:nvSpPr>
          <p:spPr>
            <a:xfrm>
              <a:off x="214549" y="2159456"/>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44" name="椭圆 143">
              <a:extLst>
                <a:ext uri="{FF2B5EF4-FFF2-40B4-BE49-F238E27FC236}">
                  <a16:creationId xmlns:a16="http://schemas.microsoft.com/office/drawing/2014/main" id="{C186B751-5C9B-964C-BABF-5C2FFDC1BA05}"/>
                </a:ext>
              </a:extLst>
            </p:cNvPr>
            <p:cNvSpPr/>
            <p:nvPr/>
          </p:nvSpPr>
          <p:spPr>
            <a:xfrm>
              <a:off x="1107450" y="247575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nvGrpSpPr>
            <p:cNvPr id="145" name="组合 144">
              <a:extLst>
                <a:ext uri="{FF2B5EF4-FFF2-40B4-BE49-F238E27FC236}">
                  <a16:creationId xmlns:a16="http://schemas.microsoft.com/office/drawing/2014/main" id="{3400B344-4088-D247-B379-F039640CAA6B}"/>
                </a:ext>
              </a:extLst>
            </p:cNvPr>
            <p:cNvGrpSpPr/>
            <p:nvPr/>
          </p:nvGrpSpPr>
          <p:grpSpPr>
            <a:xfrm>
              <a:off x="357388" y="2834108"/>
              <a:ext cx="290328" cy="103277"/>
              <a:chOff x="1285649" y="2909379"/>
              <a:chExt cx="290328" cy="103277"/>
            </a:xfrm>
          </p:grpSpPr>
          <p:sp>
            <p:nvSpPr>
              <p:cNvPr id="147" name="椭圆 146">
                <a:extLst>
                  <a:ext uri="{FF2B5EF4-FFF2-40B4-BE49-F238E27FC236}">
                    <a16:creationId xmlns:a16="http://schemas.microsoft.com/office/drawing/2014/main" id="{6456DD70-AACD-5648-9F53-D6D6A4CEF387}"/>
                  </a:ext>
                </a:extLst>
              </p:cNvPr>
              <p:cNvSpPr/>
              <p:nvPr/>
            </p:nvSpPr>
            <p:spPr>
              <a:xfrm>
                <a:off x="1472780" y="291052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48" name="椭圆 147">
                <a:extLst>
                  <a:ext uri="{FF2B5EF4-FFF2-40B4-BE49-F238E27FC236}">
                    <a16:creationId xmlns:a16="http://schemas.microsoft.com/office/drawing/2014/main" id="{6DC8718C-3FBE-2748-A432-8EB5760521A6}"/>
                  </a:ext>
                </a:extLst>
              </p:cNvPr>
              <p:cNvSpPr/>
              <p:nvPr/>
            </p:nvSpPr>
            <p:spPr>
              <a:xfrm>
                <a:off x="1285649" y="2909379"/>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149" name="组合 148">
              <a:extLst>
                <a:ext uri="{FF2B5EF4-FFF2-40B4-BE49-F238E27FC236}">
                  <a16:creationId xmlns:a16="http://schemas.microsoft.com/office/drawing/2014/main" id="{939401AE-21EE-B946-A7E4-D0373A87A390}"/>
                </a:ext>
              </a:extLst>
            </p:cNvPr>
            <p:cNvGrpSpPr/>
            <p:nvPr/>
          </p:nvGrpSpPr>
          <p:grpSpPr>
            <a:xfrm>
              <a:off x="288013" y="2217339"/>
              <a:ext cx="398787" cy="462677"/>
              <a:chOff x="1216274" y="2292610"/>
              <a:chExt cx="398787" cy="462677"/>
            </a:xfrm>
          </p:grpSpPr>
          <p:sp>
            <p:nvSpPr>
              <p:cNvPr id="151" name="椭圆 150">
                <a:extLst>
                  <a:ext uri="{FF2B5EF4-FFF2-40B4-BE49-F238E27FC236}">
                    <a16:creationId xmlns:a16="http://schemas.microsoft.com/office/drawing/2014/main" id="{F86385EA-7DAA-DF40-BAA4-FB9FFDF5DDD3}"/>
                  </a:ext>
                </a:extLst>
              </p:cNvPr>
              <p:cNvSpPr/>
              <p:nvPr/>
            </p:nvSpPr>
            <p:spPr>
              <a:xfrm>
                <a:off x="1324640" y="23452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52" name="椭圆 151">
                <a:extLst>
                  <a:ext uri="{FF2B5EF4-FFF2-40B4-BE49-F238E27FC236}">
                    <a16:creationId xmlns:a16="http://schemas.microsoft.com/office/drawing/2014/main" id="{DFADF225-6E20-4B47-9086-83C795C066AD}"/>
                  </a:ext>
                </a:extLst>
              </p:cNvPr>
              <p:cNvSpPr/>
              <p:nvPr/>
            </p:nvSpPr>
            <p:spPr>
              <a:xfrm>
                <a:off x="1477040" y="24976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53" name="椭圆 152">
                <a:extLst>
                  <a:ext uri="{FF2B5EF4-FFF2-40B4-BE49-F238E27FC236}">
                    <a16:creationId xmlns:a16="http://schemas.microsoft.com/office/drawing/2014/main" id="{C1E9363F-EACA-8144-A6FC-066486F587C2}"/>
                  </a:ext>
                </a:extLst>
              </p:cNvPr>
              <p:cNvSpPr/>
              <p:nvPr/>
            </p:nvSpPr>
            <p:spPr>
              <a:xfrm>
                <a:off x="1315236" y="2595515"/>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54" name="椭圆 153">
                <a:extLst>
                  <a:ext uri="{FF2B5EF4-FFF2-40B4-BE49-F238E27FC236}">
                    <a16:creationId xmlns:a16="http://schemas.microsoft.com/office/drawing/2014/main" id="{FAB348DB-4BF3-9F4A-B95D-D01D70474779}"/>
                  </a:ext>
                </a:extLst>
              </p:cNvPr>
              <p:cNvSpPr/>
              <p:nvPr/>
            </p:nvSpPr>
            <p:spPr>
              <a:xfrm>
                <a:off x="1216274" y="2511524"/>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55" name="椭圆 154">
                <a:extLst>
                  <a:ext uri="{FF2B5EF4-FFF2-40B4-BE49-F238E27FC236}">
                    <a16:creationId xmlns:a16="http://schemas.microsoft.com/office/drawing/2014/main" id="{E296E25D-A15A-564E-AAFC-F03DA902763A}"/>
                  </a:ext>
                </a:extLst>
              </p:cNvPr>
              <p:cNvSpPr/>
              <p:nvPr/>
            </p:nvSpPr>
            <p:spPr>
              <a:xfrm>
                <a:off x="1511864" y="265315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56" name="椭圆 155">
                <a:extLst>
                  <a:ext uri="{FF2B5EF4-FFF2-40B4-BE49-F238E27FC236}">
                    <a16:creationId xmlns:a16="http://schemas.microsoft.com/office/drawing/2014/main" id="{32CD3350-7E81-0A42-9068-F458FECDA84A}"/>
                  </a:ext>
                </a:extLst>
              </p:cNvPr>
              <p:cNvSpPr/>
              <p:nvPr/>
            </p:nvSpPr>
            <p:spPr>
              <a:xfrm>
                <a:off x="1495610" y="2292610"/>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250" name="椭圆 249">
              <a:extLst>
                <a:ext uri="{FF2B5EF4-FFF2-40B4-BE49-F238E27FC236}">
                  <a16:creationId xmlns:a16="http://schemas.microsoft.com/office/drawing/2014/main" id="{425FC150-BC40-E242-97FA-1940201C9042}"/>
                </a:ext>
              </a:extLst>
            </p:cNvPr>
            <p:cNvSpPr/>
            <p:nvPr/>
          </p:nvSpPr>
          <p:spPr>
            <a:xfrm>
              <a:off x="694579" y="2803875"/>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51" name="椭圆 250">
              <a:extLst>
                <a:ext uri="{FF2B5EF4-FFF2-40B4-BE49-F238E27FC236}">
                  <a16:creationId xmlns:a16="http://schemas.microsoft.com/office/drawing/2014/main" id="{DFDD5A9C-F72F-D542-8361-9D23E8A5D523}"/>
                </a:ext>
              </a:extLst>
            </p:cNvPr>
            <p:cNvSpPr/>
            <p:nvPr/>
          </p:nvSpPr>
          <p:spPr>
            <a:xfrm>
              <a:off x="1021853" y="2708469"/>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52" name="椭圆 251">
              <a:extLst>
                <a:ext uri="{FF2B5EF4-FFF2-40B4-BE49-F238E27FC236}">
                  <a16:creationId xmlns:a16="http://schemas.microsoft.com/office/drawing/2014/main" id="{F5AFF65A-8D52-0B41-A7C7-81FF0AA4E863}"/>
                </a:ext>
              </a:extLst>
            </p:cNvPr>
            <p:cNvSpPr/>
            <p:nvPr/>
          </p:nvSpPr>
          <p:spPr>
            <a:xfrm>
              <a:off x="528257" y="2357971"/>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53" name="椭圆 252">
              <a:extLst>
                <a:ext uri="{FF2B5EF4-FFF2-40B4-BE49-F238E27FC236}">
                  <a16:creationId xmlns:a16="http://schemas.microsoft.com/office/drawing/2014/main" id="{EA7F02A5-AA57-3748-A120-646FD415CAF6}"/>
                </a:ext>
              </a:extLst>
            </p:cNvPr>
            <p:cNvSpPr/>
            <p:nvPr/>
          </p:nvSpPr>
          <p:spPr>
            <a:xfrm>
              <a:off x="459159" y="2663973"/>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26" name="组合 25">
            <a:extLst>
              <a:ext uri="{FF2B5EF4-FFF2-40B4-BE49-F238E27FC236}">
                <a16:creationId xmlns:a16="http://schemas.microsoft.com/office/drawing/2014/main" id="{EE7AF248-17A7-3543-B86D-DCC25D060CBA}"/>
              </a:ext>
            </a:extLst>
          </p:cNvPr>
          <p:cNvGrpSpPr/>
          <p:nvPr/>
        </p:nvGrpSpPr>
        <p:grpSpPr>
          <a:xfrm>
            <a:off x="2277220" y="2147325"/>
            <a:ext cx="9630964" cy="1804285"/>
            <a:chOff x="2277220" y="2147325"/>
            <a:chExt cx="9630964" cy="1804285"/>
          </a:xfrm>
        </p:grpSpPr>
        <p:sp>
          <p:nvSpPr>
            <p:cNvPr id="10" name="Rectangle 32">
              <a:extLst>
                <a:ext uri="{FF2B5EF4-FFF2-40B4-BE49-F238E27FC236}">
                  <a16:creationId xmlns:a16="http://schemas.microsoft.com/office/drawing/2014/main" id="{A91A8556-14E9-A345-9616-1813D0EF77F7}"/>
                </a:ext>
              </a:extLst>
            </p:cNvPr>
            <p:cNvSpPr/>
            <p:nvPr/>
          </p:nvSpPr>
          <p:spPr>
            <a:xfrm>
              <a:off x="2277220" y="3570737"/>
              <a:ext cx="1080000" cy="38087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rPr>
                <a:t>Encode</a:t>
              </a:r>
              <a:endParaRPr lang="en-US" dirty="0">
                <a:solidFill>
                  <a:schemeClr val="bg1"/>
                </a:solidFill>
                <a:latin typeface="Times New Roman" panose="02020603050405020304" pitchFamily="18" charset="0"/>
              </a:endParaRPr>
            </a:p>
          </p:txBody>
        </p:sp>
        <p:sp>
          <p:nvSpPr>
            <p:cNvPr id="11" name="Rectangle 33">
              <a:extLst>
                <a:ext uri="{FF2B5EF4-FFF2-40B4-BE49-F238E27FC236}">
                  <a16:creationId xmlns:a16="http://schemas.microsoft.com/office/drawing/2014/main" id="{DFA2DFEE-7614-6D49-BE2B-617C3645F08B}"/>
                </a:ext>
              </a:extLst>
            </p:cNvPr>
            <p:cNvSpPr/>
            <p:nvPr/>
          </p:nvSpPr>
          <p:spPr>
            <a:xfrm>
              <a:off x="3793263" y="3570737"/>
              <a:ext cx="1080000" cy="3808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Stream</a:t>
              </a:r>
              <a:endParaRPr lang="en-US" dirty="0">
                <a:latin typeface="Times New Roman" panose="02020603050405020304" pitchFamily="18" charset="0"/>
              </a:endParaRPr>
            </a:p>
          </p:txBody>
        </p:sp>
        <p:sp>
          <p:nvSpPr>
            <p:cNvPr id="12" name="Rectangle 34">
              <a:extLst>
                <a:ext uri="{FF2B5EF4-FFF2-40B4-BE49-F238E27FC236}">
                  <a16:creationId xmlns:a16="http://schemas.microsoft.com/office/drawing/2014/main" id="{6BACFB57-919A-3E4C-AE9D-7E159D6FDB18}"/>
                </a:ext>
              </a:extLst>
            </p:cNvPr>
            <p:cNvSpPr/>
            <p:nvPr/>
          </p:nvSpPr>
          <p:spPr>
            <a:xfrm>
              <a:off x="5309306" y="3570737"/>
              <a:ext cx="1080000" cy="380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Decode</a:t>
              </a:r>
              <a:endParaRPr lang="en-US" dirty="0">
                <a:latin typeface="Times New Roman" panose="02020603050405020304" pitchFamily="18" charset="0"/>
              </a:endParaRPr>
            </a:p>
          </p:txBody>
        </p:sp>
        <p:sp>
          <p:nvSpPr>
            <p:cNvPr id="13" name="Rectangle 35">
              <a:extLst>
                <a:ext uri="{FF2B5EF4-FFF2-40B4-BE49-F238E27FC236}">
                  <a16:creationId xmlns:a16="http://schemas.microsoft.com/office/drawing/2014/main" id="{EC13208D-7A81-AB47-82DC-A9D47B7B7758}"/>
                </a:ext>
              </a:extLst>
            </p:cNvPr>
            <p:cNvSpPr/>
            <p:nvPr/>
          </p:nvSpPr>
          <p:spPr>
            <a:xfrm>
              <a:off x="6825349" y="3570737"/>
              <a:ext cx="1080000" cy="3808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Infer</a:t>
              </a:r>
              <a:endParaRPr lang="en-US" dirty="0">
                <a:latin typeface="Times New Roman" panose="02020603050405020304" pitchFamily="18" charset="0"/>
              </a:endParaRPr>
            </a:p>
          </p:txBody>
        </p:sp>
        <p:sp>
          <p:nvSpPr>
            <p:cNvPr id="14" name="Rectangle 36">
              <a:extLst>
                <a:ext uri="{FF2B5EF4-FFF2-40B4-BE49-F238E27FC236}">
                  <a16:creationId xmlns:a16="http://schemas.microsoft.com/office/drawing/2014/main" id="{3C6A64A2-F238-C741-9D61-5724F78EC8BE}"/>
                </a:ext>
              </a:extLst>
            </p:cNvPr>
            <p:cNvSpPr/>
            <p:nvPr/>
          </p:nvSpPr>
          <p:spPr>
            <a:xfrm>
              <a:off x="8341392" y="3570737"/>
              <a:ext cx="1080000" cy="3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Stream</a:t>
              </a:r>
              <a:endParaRPr lang="en-US" dirty="0">
                <a:latin typeface="Times New Roman" panose="02020603050405020304" pitchFamily="18" charset="0"/>
              </a:endParaRPr>
            </a:p>
          </p:txBody>
        </p:sp>
        <p:sp>
          <p:nvSpPr>
            <p:cNvPr id="15" name="Rectangle 37">
              <a:extLst>
                <a:ext uri="{FF2B5EF4-FFF2-40B4-BE49-F238E27FC236}">
                  <a16:creationId xmlns:a16="http://schemas.microsoft.com/office/drawing/2014/main" id="{7D4FC515-CAED-3143-B246-A52AE45530B7}"/>
                </a:ext>
              </a:extLst>
            </p:cNvPr>
            <p:cNvSpPr/>
            <p:nvPr/>
          </p:nvSpPr>
          <p:spPr>
            <a:xfrm>
              <a:off x="9857434" y="3570737"/>
              <a:ext cx="1080000" cy="3808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Render</a:t>
              </a:r>
              <a:endParaRPr lang="en-US" dirty="0">
                <a:latin typeface="Times New Roman" panose="02020603050405020304" pitchFamily="18" charset="0"/>
              </a:endParaRPr>
            </a:p>
          </p:txBody>
        </p:sp>
        <p:cxnSp>
          <p:nvCxnSpPr>
            <p:cNvPr id="17" name="Straight Arrow Connector 49">
              <a:extLst>
                <a:ext uri="{FF2B5EF4-FFF2-40B4-BE49-F238E27FC236}">
                  <a16:creationId xmlns:a16="http://schemas.microsoft.com/office/drawing/2014/main" id="{17CABE89-145D-B04C-BFB1-DE5A0105FA2F}"/>
                </a:ext>
              </a:extLst>
            </p:cNvPr>
            <p:cNvCxnSpPr>
              <a:stCxn id="10" idx="3"/>
              <a:endCxn id="11" idx="1"/>
            </p:cNvCxnSpPr>
            <p:nvPr/>
          </p:nvCxnSpPr>
          <p:spPr>
            <a:xfrm>
              <a:off x="3357220" y="3761174"/>
              <a:ext cx="436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51">
              <a:extLst>
                <a:ext uri="{FF2B5EF4-FFF2-40B4-BE49-F238E27FC236}">
                  <a16:creationId xmlns:a16="http://schemas.microsoft.com/office/drawing/2014/main" id="{4ED472E0-E680-C74A-A51C-41C97BEA0C71}"/>
                </a:ext>
              </a:extLst>
            </p:cNvPr>
            <p:cNvCxnSpPr>
              <a:stCxn id="11" idx="3"/>
              <a:endCxn id="12" idx="1"/>
            </p:cNvCxnSpPr>
            <p:nvPr/>
          </p:nvCxnSpPr>
          <p:spPr>
            <a:xfrm>
              <a:off x="4873263" y="3761174"/>
              <a:ext cx="436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53">
              <a:extLst>
                <a:ext uri="{FF2B5EF4-FFF2-40B4-BE49-F238E27FC236}">
                  <a16:creationId xmlns:a16="http://schemas.microsoft.com/office/drawing/2014/main" id="{3501FAE1-7DAC-5148-A574-ADBC3A2EBB2C}"/>
                </a:ext>
              </a:extLst>
            </p:cNvPr>
            <p:cNvCxnSpPr>
              <a:stCxn id="12" idx="3"/>
              <a:endCxn id="13" idx="1"/>
            </p:cNvCxnSpPr>
            <p:nvPr/>
          </p:nvCxnSpPr>
          <p:spPr>
            <a:xfrm>
              <a:off x="6389306" y="3761174"/>
              <a:ext cx="436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55">
              <a:extLst>
                <a:ext uri="{FF2B5EF4-FFF2-40B4-BE49-F238E27FC236}">
                  <a16:creationId xmlns:a16="http://schemas.microsoft.com/office/drawing/2014/main" id="{ED77685C-6A03-6744-BDCA-B1F3700ED483}"/>
                </a:ext>
              </a:extLst>
            </p:cNvPr>
            <p:cNvCxnSpPr>
              <a:stCxn id="13" idx="3"/>
              <a:endCxn id="14" idx="1"/>
            </p:cNvCxnSpPr>
            <p:nvPr/>
          </p:nvCxnSpPr>
          <p:spPr>
            <a:xfrm>
              <a:off x="7905349" y="3761174"/>
              <a:ext cx="435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57">
              <a:extLst>
                <a:ext uri="{FF2B5EF4-FFF2-40B4-BE49-F238E27FC236}">
                  <a16:creationId xmlns:a16="http://schemas.microsoft.com/office/drawing/2014/main" id="{CD5CCB20-7C29-5C40-B665-CD9D9C07E330}"/>
                </a:ext>
              </a:extLst>
            </p:cNvPr>
            <p:cNvCxnSpPr>
              <a:stCxn id="14" idx="3"/>
              <a:endCxn id="15" idx="1"/>
            </p:cNvCxnSpPr>
            <p:nvPr/>
          </p:nvCxnSpPr>
          <p:spPr>
            <a:xfrm>
              <a:off x="9421392" y="3761174"/>
              <a:ext cx="4362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69">
              <a:extLst>
                <a:ext uri="{FF2B5EF4-FFF2-40B4-BE49-F238E27FC236}">
                  <a16:creationId xmlns:a16="http://schemas.microsoft.com/office/drawing/2014/main" id="{6B74287A-0CDF-E04B-95A7-8784B9E09E11}"/>
                </a:ext>
              </a:extLst>
            </p:cNvPr>
            <p:cNvCxnSpPr>
              <a:stCxn id="15" idx="0"/>
            </p:cNvCxnSpPr>
            <p:nvPr/>
          </p:nvCxnSpPr>
          <p:spPr>
            <a:xfrm flipH="1" flipV="1">
              <a:off x="10382010" y="2987803"/>
              <a:ext cx="16059" cy="582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71">
              <a:extLst>
                <a:ext uri="{FF2B5EF4-FFF2-40B4-BE49-F238E27FC236}">
                  <a16:creationId xmlns:a16="http://schemas.microsoft.com/office/drawing/2014/main" id="{FC649123-3595-004D-9B4F-B17A68ED2A81}"/>
                </a:ext>
              </a:extLst>
            </p:cNvPr>
            <p:cNvCxnSpPr>
              <a:cxnSpLocks/>
              <a:stCxn id="6" idx="3"/>
              <a:endCxn id="23" idx="1"/>
            </p:cNvCxnSpPr>
            <p:nvPr/>
          </p:nvCxnSpPr>
          <p:spPr>
            <a:xfrm>
              <a:off x="3410920" y="2570360"/>
              <a:ext cx="6446514" cy="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73">
              <a:extLst>
                <a:ext uri="{FF2B5EF4-FFF2-40B4-BE49-F238E27FC236}">
                  <a16:creationId xmlns:a16="http://schemas.microsoft.com/office/drawing/2014/main" id="{65560608-6D24-0040-9FEF-C6087ADE0726}"/>
                </a:ext>
              </a:extLst>
            </p:cNvPr>
            <p:cNvCxnSpPr>
              <a:cxnSpLocks/>
              <a:stCxn id="23" idx="3"/>
            </p:cNvCxnSpPr>
            <p:nvPr/>
          </p:nvCxnSpPr>
          <p:spPr>
            <a:xfrm flipV="1">
              <a:off x="11040181" y="2570360"/>
              <a:ext cx="868003" cy="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FD0A1C4E-2EAF-2140-A770-A3A9A81F570F}"/>
                </a:ext>
              </a:extLst>
            </p:cNvPr>
            <p:cNvGrpSpPr/>
            <p:nvPr/>
          </p:nvGrpSpPr>
          <p:grpSpPr>
            <a:xfrm>
              <a:off x="6661063" y="2147325"/>
              <a:ext cx="1182747" cy="834887"/>
              <a:chOff x="6661063" y="2147325"/>
              <a:chExt cx="1182747" cy="834887"/>
            </a:xfrm>
          </p:grpSpPr>
          <p:sp>
            <p:nvSpPr>
              <p:cNvPr id="183" name="Rectangle 16">
                <a:extLst>
                  <a:ext uri="{FF2B5EF4-FFF2-40B4-BE49-F238E27FC236}">
                    <a16:creationId xmlns:a16="http://schemas.microsoft.com/office/drawing/2014/main" id="{D0185EE4-4772-A949-B3D5-7608C31FB186}"/>
                  </a:ext>
                </a:extLst>
              </p:cNvPr>
              <p:cNvSpPr/>
              <p:nvPr/>
            </p:nvSpPr>
            <p:spPr>
              <a:xfrm>
                <a:off x="7258395" y="2154240"/>
                <a:ext cx="578187" cy="819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2" name="Rectangle 16">
                <a:extLst>
                  <a:ext uri="{FF2B5EF4-FFF2-40B4-BE49-F238E27FC236}">
                    <a16:creationId xmlns:a16="http://schemas.microsoft.com/office/drawing/2014/main" id="{D20FC737-0103-7A44-B112-3447DD25AE84}"/>
                  </a:ext>
                </a:extLst>
              </p:cNvPr>
              <p:cNvSpPr/>
              <p:nvPr/>
            </p:nvSpPr>
            <p:spPr>
              <a:xfrm>
                <a:off x="6674048" y="2729227"/>
                <a:ext cx="584408" cy="24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1" name="Rectangle 16">
                <a:extLst>
                  <a:ext uri="{FF2B5EF4-FFF2-40B4-BE49-F238E27FC236}">
                    <a16:creationId xmlns:a16="http://schemas.microsoft.com/office/drawing/2014/main" id="{BA181E68-A1BD-6742-B243-2F8F0550622A}"/>
                  </a:ext>
                </a:extLst>
              </p:cNvPr>
              <p:cNvSpPr/>
              <p:nvPr/>
            </p:nvSpPr>
            <p:spPr>
              <a:xfrm>
                <a:off x="6673987" y="2153829"/>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286" name="组合 285">
                <a:extLst>
                  <a:ext uri="{FF2B5EF4-FFF2-40B4-BE49-F238E27FC236}">
                    <a16:creationId xmlns:a16="http://schemas.microsoft.com/office/drawing/2014/main" id="{40BB5634-5518-154C-9F88-171F4DA324F7}"/>
                  </a:ext>
                </a:extLst>
              </p:cNvPr>
              <p:cNvGrpSpPr/>
              <p:nvPr/>
            </p:nvGrpSpPr>
            <p:grpSpPr>
              <a:xfrm>
                <a:off x="6661063" y="2147325"/>
                <a:ext cx="1182747" cy="834887"/>
                <a:chOff x="6661063" y="2147325"/>
                <a:chExt cx="1182747" cy="834887"/>
              </a:xfrm>
            </p:grpSpPr>
            <p:sp>
              <p:nvSpPr>
                <p:cNvPr id="170" name="Rectangle 9">
                  <a:extLst>
                    <a:ext uri="{FF2B5EF4-FFF2-40B4-BE49-F238E27FC236}">
                      <a16:creationId xmlns:a16="http://schemas.microsoft.com/office/drawing/2014/main" id="{5143DDBF-CCF7-F343-9F38-D6AB5DAAF93E}"/>
                    </a:ext>
                  </a:extLst>
                </p:cNvPr>
                <p:cNvSpPr/>
                <p:nvPr/>
              </p:nvSpPr>
              <p:spPr>
                <a:xfrm>
                  <a:off x="6661063" y="2147325"/>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285" name="组合 284">
                  <a:extLst>
                    <a:ext uri="{FF2B5EF4-FFF2-40B4-BE49-F238E27FC236}">
                      <a16:creationId xmlns:a16="http://schemas.microsoft.com/office/drawing/2014/main" id="{23E72F61-9DA8-BE47-9EEC-796C648E3E58}"/>
                    </a:ext>
                  </a:extLst>
                </p:cNvPr>
                <p:cNvGrpSpPr/>
                <p:nvPr/>
              </p:nvGrpSpPr>
              <p:grpSpPr>
                <a:xfrm>
                  <a:off x="6699167" y="2184499"/>
                  <a:ext cx="946636" cy="758637"/>
                  <a:chOff x="3796462" y="2161823"/>
                  <a:chExt cx="946636" cy="758637"/>
                </a:xfrm>
              </p:grpSpPr>
              <p:grpSp>
                <p:nvGrpSpPr>
                  <p:cNvPr id="271" name="组合 270">
                    <a:extLst>
                      <a:ext uri="{FF2B5EF4-FFF2-40B4-BE49-F238E27FC236}">
                        <a16:creationId xmlns:a16="http://schemas.microsoft.com/office/drawing/2014/main" id="{D02891BB-695B-E04C-AEF6-6B1DD8177F1C}"/>
                      </a:ext>
                    </a:extLst>
                  </p:cNvPr>
                  <p:cNvGrpSpPr/>
                  <p:nvPr/>
                </p:nvGrpSpPr>
                <p:grpSpPr>
                  <a:xfrm>
                    <a:off x="3796462" y="2161823"/>
                    <a:ext cx="946636" cy="758637"/>
                    <a:chOff x="3820442" y="2210538"/>
                    <a:chExt cx="946636" cy="758637"/>
                  </a:xfrm>
                </p:grpSpPr>
                <p:sp>
                  <p:nvSpPr>
                    <p:cNvPr id="272" name="矩形 271">
                      <a:extLst>
                        <a:ext uri="{FF2B5EF4-FFF2-40B4-BE49-F238E27FC236}">
                          <a16:creationId xmlns:a16="http://schemas.microsoft.com/office/drawing/2014/main" id="{84412E36-CAB6-2C43-B83F-EBDEF35E8747}"/>
                        </a:ext>
                      </a:extLst>
                    </p:cNvPr>
                    <p:cNvSpPr/>
                    <p:nvPr/>
                  </p:nvSpPr>
                  <p:spPr>
                    <a:xfrm>
                      <a:off x="3820442" y="243104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3" name="矩形 272">
                      <a:extLst>
                        <a:ext uri="{FF2B5EF4-FFF2-40B4-BE49-F238E27FC236}">
                          <a16:creationId xmlns:a16="http://schemas.microsoft.com/office/drawing/2014/main" id="{D8A398C8-2020-E546-AA41-5B178BB4E536}"/>
                        </a:ext>
                      </a:extLst>
                    </p:cNvPr>
                    <p:cNvSpPr/>
                    <p:nvPr/>
                  </p:nvSpPr>
                  <p:spPr>
                    <a:xfrm>
                      <a:off x="3921889" y="252176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4" name="矩形 273">
                      <a:extLst>
                        <a:ext uri="{FF2B5EF4-FFF2-40B4-BE49-F238E27FC236}">
                          <a16:creationId xmlns:a16="http://schemas.microsoft.com/office/drawing/2014/main" id="{2A14B425-2C26-424F-A4D1-C8E5D54FF407}"/>
                        </a:ext>
                      </a:extLst>
                    </p:cNvPr>
                    <p:cNvSpPr/>
                    <p:nvPr/>
                  </p:nvSpPr>
                  <p:spPr>
                    <a:xfrm>
                      <a:off x="3929175" y="2265905"/>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5" name="矩形 274">
                      <a:extLst>
                        <a:ext uri="{FF2B5EF4-FFF2-40B4-BE49-F238E27FC236}">
                          <a16:creationId xmlns:a16="http://schemas.microsoft.com/office/drawing/2014/main" id="{268A0A3A-0CC3-3D49-8C00-481FECBC828C}"/>
                        </a:ext>
                      </a:extLst>
                    </p:cNvPr>
                    <p:cNvSpPr/>
                    <p:nvPr/>
                  </p:nvSpPr>
                  <p:spPr>
                    <a:xfrm>
                      <a:off x="4100145" y="2210538"/>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6" name="矩形 275">
                      <a:extLst>
                        <a:ext uri="{FF2B5EF4-FFF2-40B4-BE49-F238E27FC236}">
                          <a16:creationId xmlns:a16="http://schemas.microsoft.com/office/drawing/2014/main" id="{25ACEDDF-F2F4-AC4F-8F5C-EDBA4FDDDCAE}"/>
                        </a:ext>
                      </a:extLst>
                    </p:cNvPr>
                    <p:cNvSpPr/>
                    <p:nvPr/>
                  </p:nvSpPr>
                  <p:spPr>
                    <a:xfrm>
                      <a:off x="4638870" y="2474364"/>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7" name="矩形 276">
                      <a:extLst>
                        <a:ext uri="{FF2B5EF4-FFF2-40B4-BE49-F238E27FC236}">
                          <a16:creationId xmlns:a16="http://schemas.microsoft.com/office/drawing/2014/main" id="{A99123D0-D4C0-B642-A9D5-426D49689178}"/>
                        </a:ext>
                      </a:extLst>
                    </p:cNvPr>
                    <p:cNvSpPr/>
                    <p:nvPr/>
                  </p:nvSpPr>
                  <p:spPr>
                    <a:xfrm>
                      <a:off x="4085623" y="2419862"/>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8" name="矩形 277">
                      <a:extLst>
                        <a:ext uri="{FF2B5EF4-FFF2-40B4-BE49-F238E27FC236}">
                          <a16:creationId xmlns:a16="http://schemas.microsoft.com/office/drawing/2014/main" id="{AF8EC8B5-8109-134C-8E3C-48378D155D20}"/>
                        </a:ext>
                      </a:extLst>
                    </p:cNvPr>
                    <p:cNvSpPr/>
                    <p:nvPr/>
                  </p:nvSpPr>
                  <p:spPr>
                    <a:xfrm>
                      <a:off x="4112135" y="2575387"/>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9" name="矩形 278">
                      <a:extLst>
                        <a:ext uri="{FF2B5EF4-FFF2-40B4-BE49-F238E27FC236}">
                          <a16:creationId xmlns:a16="http://schemas.microsoft.com/office/drawing/2014/main" id="{D91BFE16-75E4-4F41-940A-6E6E9ADB3413}"/>
                        </a:ext>
                      </a:extLst>
                    </p:cNvPr>
                    <p:cNvSpPr/>
                    <p:nvPr/>
                  </p:nvSpPr>
                  <p:spPr>
                    <a:xfrm>
                      <a:off x="3891591" y="282506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80" name="矩形 279">
                      <a:extLst>
                        <a:ext uri="{FF2B5EF4-FFF2-40B4-BE49-F238E27FC236}">
                          <a16:creationId xmlns:a16="http://schemas.microsoft.com/office/drawing/2014/main" id="{2C158E66-56E1-7240-8E81-E41465D204F9}"/>
                        </a:ext>
                      </a:extLst>
                    </p:cNvPr>
                    <p:cNvSpPr/>
                    <p:nvPr/>
                  </p:nvSpPr>
                  <p:spPr>
                    <a:xfrm>
                      <a:off x="4077163" y="283160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281" name="矩形 280">
                    <a:extLst>
                      <a:ext uri="{FF2B5EF4-FFF2-40B4-BE49-F238E27FC236}">
                        <a16:creationId xmlns:a16="http://schemas.microsoft.com/office/drawing/2014/main" id="{C406F3C1-4DD8-F944-AC92-8060B0EED393}"/>
                      </a:ext>
                    </a:extLst>
                  </p:cNvPr>
                  <p:cNvSpPr/>
                  <p:nvPr/>
                </p:nvSpPr>
                <p:spPr>
                  <a:xfrm>
                    <a:off x="4506058" y="263475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82" name="矩形 281">
                    <a:extLst>
                      <a:ext uri="{FF2B5EF4-FFF2-40B4-BE49-F238E27FC236}">
                        <a16:creationId xmlns:a16="http://schemas.microsoft.com/office/drawing/2014/main" id="{36D34422-69D9-324F-8DEC-349C6EA4B011}"/>
                      </a:ext>
                    </a:extLst>
                  </p:cNvPr>
                  <p:cNvSpPr/>
                  <p:nvPr/>
                </p:nvSpPr>
                <p:spPr>
                  <a:xfrm>
                    <a:off x="4180729" y="2718659"/>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83" name="矩形 282">
                    <a:extLst>
                      <a:ext uri="{FF2B5EF4-FFF2-40B4-BE49-F238E27FC236}">
                        <a16:creationId xmlns:a16="http://schemas.microsoft.com/office/drawing/2014/main" id="{003744B4-7959-7441-B4B1-C2CA2C5E5368}"/>
                      </a:ext>
                    </a:extLst>
                  </p:cNvPr>
                  <p:cNvSpPr/>
                  <p:nvPr/>
                </p:nvSpPr>
                <p:spPr>
                  <a:xfrm>
                    <a:off x="3954412" y="259137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84" name="矩形 283">
                    <a:extLst>
                      <a:ext uri="{FF2B5EF4-FFF2-40B4-BE49-F238E27FC236}">
                        <a16:creationId xmlns:a16="http://schemas.microsoft.com/office/drawing/2014/main" id="{6084566F-0AEA-7A49-98B3-B9552F2092E9}"/>
                      </a:ext>
                    </a:extLst>
                  </p:cNvPr>
                  <p:cNvSpPr/>
                  <p:nvPr/>
                </p:nvSpPr>
                <p:spPr>
                  <a:xfrm>
                    <a:off x="4014407" y="2290495"/>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grpSp>
          <p:nvGrpSpPr>
            <p:cNvPr id="22" name="组合 21">
              <a:extLst>
                <a:ext uri="{FF2B5EF4-FFF2-40B4-BE49-F238E27FC236}">
                  <a16:creationId xmlns:a16="http://schemas.microsoft.com/office/drawing/2014/main" id="{0CBB1EAD-FF6A-C043-A42C-7F0C5689D54A}"/>
                </a:ext>
              </a:extLst>
            </p:cNvPr>
            <p:cNvGrpSpPr/>
            <p:nvPr/>
          </p:nvGrpSpPr>
          <p:grpSpPr>
            <a:xfrm>
              <a:off x="9857434" y="2153903"/>
              <a:ext cx="1182747" cy="834887"/>
              <a:chOff x="9857434" y="2153903"/>
              <a:chExt cx="1182747" cy="834887"/>
            </a:xfrm>
          </p:grpSpPr>
          <p:sp>
            <p:nvSpPr>
              <p:cNvPr id="23" name="Rectangle 61">
                <a:extLst>
                  <a:ext uri="{FF2B5EF4-FFF2-40B4-BE49-F238E27FC236}">
                    <a16:creationId xmlns:a16="http://schemas.microsoft.com/office/drawing/2014/main" id="{92D98A1E-25C9-B844-A9DE-6470E634534E}"/>
                  </a:ext>
                </a:extLst>
              </p:cNvPr>
              <p:cNvSpPr/>
              <p:nvPr/>
            </p:nvSpPr>
            <p:spPr>
              <a:xfrm>
                <a:off x="9857434" y="2153903"/>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10" name="椭圆 209">
                <a:extLst>
                  <a:ext uri="{FF2B5EF4-FFF2-40B4-BE49-F238E27FC236}">
                    <a16:creationId xmlns:a16="http://schemas.microsoft.com/office/drawing/2014/main" id="{BFE182FC-E057-2B42-9733-3AE8FD4E0937}"/>
                  </a:ext>
                </a:extLst>
              </p:cNvPr>
              <p:cNvSpPr/>
              <p:nvPr/>
            </p:nvSpPr>
            <p:spPr>
              <a:xfrm>
                <a:off x="10818719" y="247575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nvGrpSpPr>
              <p:cNvPr id="211" name="组合 210">
                <a:extLst>
                  <a:ext uri="{FF2B5EF4-FFF2-40B4-BE49-F238E27FC236}">
                    <a16:creationId xmlns:a16="http://schemas.microsoft.com/office/drawing/2014/main" id="{98E1D8C3-57DD-9A49-B275-2A847791722F}"/>
                  </a:ext>
                </a:extLst>
              </p:cNvPr>
              <p:cNvGrpSpPr/>
              <p:nvPr/>
            </p:nvGrpSpPr>
            <p:grpSpPr>
              <a:xfrm>
                <a:off x="10068657" y="2834108"/>
                <a:ext cx="290328" cy="103277"/>
                <a:chOff x="1285649" y="2909379"/>
                <a:chExt cx="290328" cy="103277"/>
              </a:xfrm>
            </p:grpSpPr>
            <p:sp>
              <p:nvSpPr>
                <p:cNvPr id="212" name="椭圆 211">
                  <a:extLst>
                    <a:ext uri="{FF2B5EF4-FFF2-40B4-BE49-F238E27FC236}">
                      <a16:creationId xmlns:a16="http://schemas.microsoft.com/office/drawing/2014/main" id="{7C230E4C-D92C-6141-BA0E-49E7DB575477}"/>
                    </a:ext>
                  </a:extLst>
                </p:cNvPr>
                <p:cNvSpPr/>
                <p:nvPr/>
              </p:nvSpPr>
              <p:spPr>
                <a:xfrm>
                  <a:off x="1472780" y="291052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13" name="椭圆 212">
                  <a:extLst>
                    <a:ext uri="{FF2B5EF4-FFF2-40B4-BE49-F238E27FC236}">
                      <a16:creationId xmlns:a16="http://schemas.microsoft.com/office/drawing/2014/main" id="{8312ACD6-2E4F-B54D-8CEE-C6374755B26E}"/>
                    </a:ext>
                  </a:extLst>
                </p:cNvPr>
                <p:cNvSpPr/>
                <p:nvPr/>
              </p:nvSpPr>
              <p:spPr>
                <a:xfrm>
                  <a:off x="1285649" y="2909379"/>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214" name="组合 213">
                <a:extLst>
                  <a:ext uri="{FF2B5EF4-FFF2-40B4-BE49-F238E27FC236}">
                    <a16:creationId xmlns:a16="http://schemas.microsoft.com/office/drawing/2014/main" id="{D10D0C23-972A-B34C-BF43-F3401484DD74}"/>
                  </a:ext>
                </a:extLst>
              </p:cNvPr>
              <p:cNvGrpSpPr/>
              <p:nvPr/>
            </p:nvGrpSpPr>
            <p:grpSpPr>
              <a:xfrm>
                <a:off x="9999282" y="2217339"/>
                <a:ext cx="398787" cy="462677"/>
                <a:chOff x="1216274" y="2292610"/>
                <a:chExt cx="398787" cy="462677"/>
              </a:xfrm>
            </p:grpSpPr>
            <p:sp>
              <p:nvSpPr>
                <p:cNvPr id="215" name="椭圆 214">
                  <a:extLst>
                    <a:ext uri="{FF2B5EF4-FFF2-40B4-BE49-F238E27FC236}">
                      <a16:creationId xmlns:a16="http://schemas.microsoft.com/office/drawing/2014/main" id="{D2074BA6-456A-EC43-87F1-4E8C31199ACD}"/>
                    </a:ext>
                  </a:extLst>
                </p:cNvPr>
                <p:cNvSpPr/>
                <p:nvPr/>
              </p:nvSpPr>
              <p:spPr>
                <a:xfrm>
                  <a:off x="1324640" y="23452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16" name="椭圆 215">
                  <a:extLst>
                    <a:ext uri="{FF2B5EF4-FFF2-40B4-BE49-F238E27FC236}">
                      <a16:creationId xmlns:a16="http://schemas.microsoft.com/office/drawing/2014/main" id="{87A927C8-D599-A244-93F8-350A5038C77A}"/>
                    </a:ext>
                  </a:extLst>
                </p:cNvPr>
                <p:cNvSpPr/>
                <p:nvPr/>
              </p:nvSpPr>
              <p:spPr>
                <a:xfrm>
                  <a:off x="1477040" y="24976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17" name="椭圆 216">
                  <a:extLst>
                    <a:ext uri="{FF2B5EF4-FFF2-40B4-BE49-F238E27FC236}">
                      <a16:creationId xmlns:a16="http://schemas.microsoft.com/office/drawing/2014/main" id="{8A98576C-8B42-9244-BB32-F9FA3B932A68}"/>
                    </a:ext>
                  </a:extLst>
                </p:cNvPr>
                <p:cNvSpPr/>
                <p:nvPr/>
              </p:nvSpPr>
              <p:spPr>
                <a:xfrm>
                  <a:off x="1315236" y="2595515"/>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18" name="椭圆 217">
                  <a:extLst>
                    <a:ext uri="{FF2B5EF4-FFF2-40B4-BE49-F238E27FC236}">
                      <a16:creationId xmlns:a16="http://schemas.microsoft.com/office/drawing/2014/main" id="{A9D86493-3AE8-E04C-B2D0-DA464E057020}"/>
                    </a:ext>
                  </a:extLst>
                </p:cNvPr>
                <p:cNvSpPr/>
                <p:nvPr/>
              </p:nvSpPr>
              <p:spPr>
                <a:xfrm>
                  <a:off x="1216274" y="2511524"/>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19" name="椭圆 218">
                  <a:extLst>
                    <a:ext uri="{FF2B5EF4-FFF2-40B4-BE49-F238E27FC236}">
                      <a16:creationId xmlns:a16="http://schemas.microsoft.com/office/drawing/2014/main" id="{1E9E2EEF-74AE-FF4E-AC3E-E7C146C23349}"/>
                    </a:ext>
                  </a:extLst>
                </p:cNvPr>
                <p:cNvSpPr/>
                <p:nvPr/>
              </p:nvSpPr>
              <p:spPr>
                <a:xfrm>
                  <a:off x="1511864" y="265315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20" name="椭圆 219">
                  <a:extLst>
                    <a:ext uri="{FF2B5EF4-FFF2-40B4-BE49-F238E27FC236}">
                      <a16:creationId xmlns:a16="http://schemas.microsoft.com/office/drawing/2014/main" id="{8777F1DC-D500-2642-B509-E0CC3C658DC7}"/>
                    </a:ext>
                  </a:extLst>
                </p:cNvPr>
                <p:cNvSpPr/>
                <p:nvPr/>
              </p:nvSpPr>
              <p:spPr>
                <a:xfrm>
                  <a:off x="1495610" y="2292610"/>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304" name="组合 303">
                <a:extLst>
                  <a:ext uri="{FF2B5EF4-FFF2-40B4-BE49-F238E27FC236}">
                    <a16:creationId xmlns:a16="http://schemas.microsoft.com/office/drawing/2014/main" id="{465F138B-8C07-414C-AE97-6110BB75D87B}"/>
                  </a:ext>
                </a:extLst>
              </p:cNvPr>
              <p:cNvGrpSpPr/>
              <p:nvPr/>
            </p:nvGrpSpPr>
            <p:grpSpPr>
              <a:xfrm>
                <a:off x="9951105" y="2199122"/>
                <a:ext cx="946636" cy="758637"/>
                <a:chOff x="3796462" y="2161823"/>
                <a:chExt cx="946636" cy="758637"/>
              </a:xfrm>
            </p:grpSpPr>
            <p:grpSp>
              <p:nvGrpSpPr>
                <p:cNvPr id="305" name="组合 304">
                  <a:extLst>
                    <a:ext uri="{FF2B5EF4-FFF2-40B4-BE49-F238E27FC236}">
                      <a16:creationId xmlns:a16="http://schemas.microsoft.com/office/drawing/2014/main" id="{2E82743B-AA21-6642-953E-3F0CA6ABD0A9}"/>
                    </a:ext>
                  </a:extLst>
                </p:cNvPr>
                <p:cNvGrpSpPr/>
                <p:nvPr/>
              </p:nvGrpSpPr>
              <p:grpSpPr>
                <a:xfrm>
                  <a:off x="3796462" y="2161823"/>
                  <a:ext cx="946636" cy="758637"/>
                  <a:chOff x="3820442" y="2210538"/>
                  <a:chExt cx="946636" cy="758637"/>
                </a:xfrm>
              </p:grpSpPr>
              <p:sp>
                <p:nvSpPr>
                  <p:cNvPr id="310" name="矩形 309">
                    <a:extLst>
                      <a:ext uri="{FF2B5EF4-FFF2-40B4-BE49-F238E27FC236}">
                        <a16:creationId xmlns:a16="http://schemas.microsoft.com/office/drawing/2014/main" id="{46740C63-495F-034E-BA4A-621EAAACAEB1}"/>
                      </a:ext>
                    </a:extLst>
                  </p:cNvPr>
                  <p:cNvSpPr/>
                  <p:nvPr/>
                </p:nvSpPr>
                <p:spPr>
                  <a:xfrm>
                    <a:off x="3820442" y="243104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1" name="矩形 310">
                    <a:extLst>
                      <a:ext uri="{FF2B5EF4-FFF2-40B4-BE49-F238E27FC236}">
                        <a16:creationId xmlns:a16="http://schemas.microsoft.com/office/drawing/2014/main" id="{8F96C879-6929-1C49-984D-B5D00B1335EC}"/>
                      </a:ext>
                    </a:extLst>
                  </p:cNvPr>
                  <p:cNvSpPr/>
                  <p:nvPr/>
                </p:nvSpPr>
                <p:spPr>
                  <a:xfrm>
                    <a:off x="3921889" y="252176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2" name="矩形 311">
                    <a:extLst>
                      <a:ext uri="{FF2B5EF4-FFF2-40B4-BE49-F238E27FC236}">
                        <a16:creationId xmlns:a16="http://schemas.microsoft.com/office/drawing/2014/main" id="{0AD81AE6-F991-D146-80BD-9E4984106C46}"/>
                      </a:ext>
                    </a:extLst>
                  </p:cNvPr>
                  <p:cNvSpPr/>
                  <p:nvPr/>
                </p:nvSpPr>
                <p:spPr>
                  <a:xfrm>
                    <a:off x="3929175" y="2265905"/>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3" name="矩形 312">
                    <a:extLst>
                      <a:ext uri="{FF2B5EF4-FFF2-40B4-BE49-F238E27FC236}">
                        <a16:creationId xmlns:a16="http://schemas.microsoft.com/office/drawing/2014/main" id="{329B367C-10EA-144A-A945-7586824C99E5}"/>
                      </a:ext>
                    </a:extLst>
                  </p:cNvPr>
                  <p:cNvSpPr/>
                  <p:nvPr/>
                </p:nvSpPr>
                <p:spPr>
                  <a:xfrm>
                    <a:off x="4100145" y="2210538"/>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4" name="矩形 313">
                    <a:extLst>
                      <a:ext uri="{FF2B5EF4-FFF2-40B4-BE49-F238E27FC236}">
                        <a16:creationId xmlns:a16="http://schemas.microsoft.com/office/drawing/2014/main" id="{78854AEF-D5A7-3545-A521-75D69E84FD14}"/>
                      </a:ext>
                    </a:extLst>
                  </p:cNvPr>
                  <p:cNvSpPr/>
                  <p:nvPr/>
                </p:nvSpPr>
                <p:spPr>
                  <a:xfrm>
                    <a:off x="4638870" y="2474364"/>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5" name="矩形 314">
                    <a:extLst>
                      <a:ext uri="{FF2B5EF4-FFF2-40B4-BE49-F238E27FC236}">
                        <a16:creationId xmlns:a16="http://schemas.microsoft.com/office/drawing/2014/main" id="{C1815E62-5209-E345-934D-3DB1DF39577B}"/>
                      </a:ext>
                    </a:extLst>
                  </p:cNvPr>
                  <p:cNvSpPr/>
                  <p:nvPr/>
                </p:nvSpPr>
                <p:spPr>
                  <a:xfrm>
                    <a:off x="4085623" y="2419862"/>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6" name="矩形 315">
                    <a:extLst>
                      <a:ext uri="{FF2B5EF4-FFF2-40B4-BE49-F238E27FC236}">
                        <a16:creationId xmlns:a16="http://schemas.microsoft.com/office/drawing/2014/main" id="{CD25C2DE-1F10-6E4C-80D0-417F2A22F828}"/>
                      </a:ext>
                    </a:extLst>
                  </p:cNvPr>
                  <p:cNvSpPr/>
                  <p:nvPr/>
                </p:nvSpPr>
                <p:spPr>
                  <a:xfrm>
                    <a:off x="4112135" y="2575387"/>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7" name="矩形 316">
                    <a:extLst>
                      <a:ext uri="{FF2B5EF4-FFF2-40B4-BE49-F238E27FC236}">
                        <a16:creationId xmlns:a16="http://schemas.microsoft.com/office/drawing/2014/main" id="{B2B18705-274D-FD40-A597-3A3B40E942F8}"/>
                      </a:ext>
                    </a:extLst>
                  </p:cNvPr>
                  <p:cNvSpPr/>
                  <p:nvPr/>
                </p:nvSpPr>
                <p:spPr>
                  <a:xfrm>
                    <a:off x="3891591" y="282506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18" name="矩形 317">
                    <a:extLst>
                      <a:ext uri="{FF2B5EF4-FFF2-40B4-BE49-F238E27FC236}">
                        <a16:creationId xmlns:a16="http://schemas.microsoft.com/office/drawing/2014/main" id="{839408D3-83A1-0D49-AEF6-8FA33FDC9A7E}"/>
                      </a:ext>
                    </a:extLst>
                  </p:cNvPr>
                  <p:cNvSpPr/>
                  <p:nvPr/>
                </p:nvSpPr>
                <p:spPr>
                  <a:xfrm>
                    <a:off x="4077163" y="283160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306" name="矩形 305">
                  <a:extLst>
                    <a:ext uri="{FF2B5EF4-FFF2-40B4-BE49-F238E27FC236}">
                      <a16:creationId xmlns:a16="http://schemas.microsoft.com/office/drawing/2014/main" id="{1E5859E2-2B3A-2948-A5E1-043CDA228DD7}"/>
                    </a:ext>
                  </a:extLst>
                </p:cNvPr>
                <p:cNvSpPr/>
                <p:nvPr/>
              </p:nvSpPr>
              <p:spPr>
                <a:xfrm>
                  <a:off x="4506058" y="263475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07" name="矩形 306">
                  <a:extLst>
                    <a:ext uri="{FF2B5EF4-FFF2-40B4-BE49-F238E27FC236}">
                      <a16:creationId xmlns:a16="http://schemas.microsoft.com/office/drawing/2014/main" id="{C5D153C6-3B50-8D4E-9894-C55A36D769D8}"/>
                    </a:ext>
                  </a:extLst>
                </p:cNvPr>
                <p:cNvSpPr/>
                <p:nvPr/>
              </p:nvSpPr>
              <p:spPr>
                <a:xfrm>
                  <a:off x="4180729" y="2718659"/>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08" name="矩形 307">
                  <a:extLst>
                    <a:ext uri="{FF2B5EF4-FFF2-40B4-BE49-F238E27FC236}">
                      <a16:creationId xmlns:a16="http://schemas.microsoft.com/office/drawing/2014/main" id="{F8A788CE-2CBA-1E4F-B331-D6EE20AE7857}"/>
                    </a:ext>
                  </a:extLst>
                </p:cNvPr>
                <p:cNvSpPr/>
                <p:nvPr/>
              </p:nvSpPr>
              <p:spPr>
                <a:xfrm>
                  <a:off x="3954412" y="259137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09" name="矩形 308">
                  <a:extLst>
                    <a:ext uri="{FF2B5EF4-FFF2-40B4-BE49-F238E27FC236}">
                      <a16:creationId xmlns:a16="http://schemas.microsoft.com/office/drawing/2014/main" id="{AB2E6A8B-5869-0149-8184-1F3EA3910176}"/>
                    </a:ext>
                  </a:extLst>
                </p:cNvPr>
                <p:cNvSpPr/>
                <p:nvPr/>
              </p:nvSpPr>
              <p:spPr>
                <a:xfrm>
                  <a:off x="4014407" y="2290495"/>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331" name="组合 330">
                <a:extLst>
                  <a:ext uri="{FF2B5EF4-FFF2-40B4-BE49-F238E27FC236}">
                    <a16:creationId xmlns:a16="http://schemas.microsoft.com/office/drawing/2014/main" id="{644332E1-81A5-1940-B33F-F48FF2CE89FD}"/>
                  </a:ext>
                </a:extLst>
              </p:cNvPr>
              <p:cNvGrpSpPr/>
              <p:nvPr/>
            </p:nvGrpSpPr>
            <p:grpSpPr>
              <a:xfrm>
                <a:off x="10158376" y="2357971"/>
                <a:ext cx="610410" cy="491623"/>
                <a:chOff x="4601694" y="2388109"/>
                <a:chExt cx="610410" cy="491623"/>
              </a:xfrm>
            </p:grpSpPr>
            <p:sp>
              <p:nvSpPr>
                <p:cNvPr id="327" name="椭圆 326">
                  <a:extLst>
                    <a:ext uri="{FF2B5EF4-FFF2-40B4-BE49-F238E27FC236}">
                      <a16:creationId xmlns:a16="http://schemas.microsoft.com/office/drawing/2014/main" id="{C7E89A5D-6A80-4E48-9584-7A85ED19FF8F}"/>
                    </a:ext>
                  </a:extLst>
                </p:cNvPr>
                <p:cNvSpPr/>
                <p:nvPr/>
              </p:nvSpPr>
              <p:spPr>
                <a:xfrm>
                  <a:off x="4837114" y="2834013"/>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28" name="椭圆 327">
                  <a:extLst>
                    <a:ext uri="{FF2B5EF4-FFF2-40B4-BE49-F238E27FC236}">
                      <a16:creationId xmlns:a16="http://schemas.microsoft.com/office/drawing/2014/main" id="{A6081C2E-2535-2C47-A1FE-71B311269AA1}"/>
                    </a:ext>
                  </a:extLst>
                </p:cNvPr>
                <p:cNvSpPr/>
                <p:nvPr/>
              </p:nvSpPr>
              <p:spPr>
                <a:xfrm>
                  <a:off x="5164388" y="2738607"/>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29" name="椭圆 328">
                  <a:extLst>
                    <a:ext uri="{FF2B5EF4-FFF2-40B4-BE49-F238E27FC236}">
                      <a16:creationId xmlns:a16="http://schemas.microsoft.com/office/drawing/2014/main" id="{3E6965CD-B2F7-D549-B758-986E4F54C453}"/>
                    </a:ext>
                  </a:extLst>
                </p:cNvPr>
                <p:cNvSpPr/>
                <p:nvPr/>
              </p:nvSpPr>
              <p:spPr>
                <a:xfrm>
                  <a:off x="4670792" y="2388109"/>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30" name="椭圆 329">
                  <a:extLst>
                    <a:ext uri="{FF2B5EF4-FFF2-40B4-BE49-F238E27FC236}">
                      <a16:creationId xmlns:a16="http://schemas.microsoft.com/office/drawing/2014/main" id="{D9BD5B52-86B0-2948-B440-29C929061BB4}"/>
                    </a:ext>
                  </a:extLst>
                </p:cNvPr>
                <p:cNvSpPr/>
                <p:nvPr/>
              </p:nvSpPr>
              <p:spPr>
                <a:xfrm>
                  <a:off x="4601694" y="2694111"/>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grpSp>
        <p:nvGrpSpPr>
          <p:cNvPr id="7" name="组合 6">
            <a:extLst>
              <a:ext uri="{FF2B5EF4-FFF2-40B4-BE49-F238E27FC236}">
                <a16:creationId xmlns:a16="http://schemas.microsoft.com/office/drawing/2014/main" id="{2DBBD569-EA5F-5E43-AB4C-73B789BD59DC}"/>
              </a:ext>
            </a:extLst>
          </p:cNvPr>
          <p:cNvGrpSpPr/>
          <p:nvPr/>
        </p:nvGrpSpPr>
        <p:grpSpPr>
          <a:xfrm>
            <a:off x="2228173" y="2152916"/>
            <a:ext cx="1182747" cy="834887"/>
            <a:chOff x="2228173" y="2152916"/>
            <a:chExt cx="1182747" cy="834887"/>
          </a:xfrm>
        </p:grpSpPr>
        <p:sp>
          <p:nvSpPr>
            <p:cNvPr id="6" name="Rectangle 9">
              <a:extLst>
                <a:ext uri="{FF2B5EF4-FFF2-40B4-BE49-F238E27FC236}">
                  <a16:creationId xmlns:a16="http://schemas.microsoft.com/office/drawing/2014/main" id="{6354180B-64F6-E54B-8B45-7FA39CC6BA9D}"/>
                </a:ext>
              </a:extLst>
            </p:cNvPr>
            <p:cNvSpPr/>
            <p:nvPr/>
          </p:nvSpPr>
          <p:spPr>
            <a:xfrm>
              <a:off x="2228173" y="2152916"/>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00" name="组合 99">
              <a:extLst>
                <a:ext uri="{FF2B5EF4-FFF2-40B4-BE49-F238E27FC236}">
                  <a16:creationId xmlns:a16="http://schemas.microsoft.com/office/drawing/2014/main" id="{50B9BE75-5555-F648-A906-79EA04409747}"/>
                </a:ext>
              </a:extLst>
            </p:cNvPr>
            <p:cNvGrpSpPr/>
            <p:nvPr/>
          </p:nvGrpSpPr>
          <p:grpSpPr>
            <a:xfrm>
              <a:off x="2823441" y="2159456"/>
              <a:ext cx="578187" cy="819156"/>
              <a:chOff x="1738078" y="2241267"/>
              <a:chExt cx="578187" cy="819156"/>
            </a:xfrm>
          </p:grpSpPr>
          <p:sp>
            <p:nvSpPr>
              <p:cNvPr id="90" name="Rectangle 16">
                <a:extLst>
                  <a:ext uri="{FF2B5EF4-FFF2-40B4-BE49-F238E27FC236}">
                    <a16:creationId xmlns:a16="http://schemas.microsoft.com/office/drawing/2014/main" id="{C3A42926-B4AB-C346-9FB9-307ABFECAE2D}"/>
                  </a:ext>
                </a:extLst>
              </p:cNvPr>
              <p:cNvSpPr/>
              <p:nvPr/>
            </p:nvSpPr>
            <p:spPr>
              <a:xfrm>
                <a:off x="1738078" y="2241267"/>
                <a:ext cx="578187" cy="819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7" name="椭圆 96">
                <a:extLst>
                  <a:ext uri="{FF2B5EF4-FFF2-40B4-BE49-F238E27FC236}">
                    <a16:creationId xmlns:a16="http://schemas.microsoft.com/office/drawing/2014/main" id="{50BE16D4-570F-E940-90B6-A91FBD792B6F}"/>
                  </a:ext>
                </a:extLst>
              </p:cNvPr>
              <p:cNvSpPr/>
              <p:nvPr/>
            </p:nvSpPr>
            <p:spPr>
              <a:xfrm>
                <a:off x="2035711" y="255102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102" name="组合 101">
              <a:extLst>
                <a:ext uri="{FF2B5EF4-FFF2-40B4-BE49-F238E27FC236}">
                  <a16:creationId xmlns:a16="http://schemas.microsoft.com/office/drawing/2014/main" id="{E7621E74-D3E8-4540-93EB-8CFC3145C5D3}"/>
                </a:ext>
              </a:extLst>
            </p:cNvPr>
            <p:cNvGrpSpPr/>
            <p:nvPr/>
          </p:nvGrpSpPr>
          <p:grpSpPr>
            <a:xfrm>
              <a:off x="2239033" y="2734709"/>
              <a:ext cx="584408" cy="241807"/>
              <a:chOff x="1153670" y="2816520"/>
              <a:chExt cx="584408" cy="241807"/>
            </a:xfrm>
          </p:grpSpPr>
          <p:sp>
            <p:nvSpPr>
              <p:cNvPr id="89" name="Rectangle 16">
                <a:extLst>
                  <a:ext uri="{FF2B5EF4-FFF2-40B4-BE49-F238E27FC236}">
                    <a16:creationId xmlns:a16="http://schemas.microsoft.com/office/drawing/2014/main" id="{CADA310C-D63B-7C41-A081-141E64B8EA8D}"/>
                  </a:ext>
                </a:extLst>
              </p:cNvPr>
              <p:cNvSpPr/>
              <p:nvPr/>
            </p:nvSpPr>
            <p:spPr>
              <a:xfrm>
                <a:off x="1153670" y="2816520"/>
                <a:ext cx="584408" cy="24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4" name="椭圆 93">
                <a:extLst>
                  <a:ext uri="{FF2B5EF4-FFF2-40B4-BE49-F238E27FC236}">
                    <a16:creationId xmlns:a16="http://schemas.microsoft.com/office/drawing/2014/main" id="{A172D7A6-7E2C-1247-8FEA-FECF0169FB10}"/>
                  </a:ext>
                </a:extLst>
              </p:cNvPr>
              <p:cNvSpPr/>
              <p:nvPr/>
            </p:nvSpPr>
            <p:spPr>
              <a:xfrm>
                <a:off x="1472780" y="291052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8" name="椭圆 97">
                <a:extLst>
                  <a:ext uri="{FF2B5EF4-FFF2-40B4-BE49-F238E27FC236}">
                    <a16:creationId xmlns:a16="http://schemas.microsoft.com/office/drawing/2014/main" id="{64063D2A-EAF6-664D-B5FB-37463EA08D68}"/>
                  </a:ext>
                </a:extLst>
              </p:cNvPr>
              <p:cNvSpPr/>
              <p:nvPr/>
            </p:nvSpPr>
            <p:spPr>
              <a:xfrm>
                <a:off x="1285649" y="2909379"/>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101" name="组合 100">
              <a:extLst>
                <a:ext uri="{FF2B5EF4-FFF2-40B4-BE49-F238E27FC236}">
                  <a16:creationId xmlns:a16="http://schemas.microsoft.com/office/drawing/2014/main" id="{064382B3-C13E-7D40-BBE3-6D907A33891F}"/>
                </a:ext>
              </a:extLst>
            </p:cNvPr>
            <p:cNvGrpSpPr/>
            <p:nvPr/>
          </p:nvGrpSpPr>
          <p:grpSpPr>
            <a:xfrm>
              <a:off x="2239033" y="2159577"/>
              <a:ext cx="584408" cy="573036"/>
              <a:chOff x="1153670" y="2241388"/>
              <a:chExt cx="584408" cy="573036"/>
            </a:xfrm>
          </p:grpSpPr>
          <p:sp>
            <p:nvSpPr>
              <p:cNvPr id="9" name="Rectangle 16">
                <a:extLst>
                  <a:ext uri="{FF2B5EF4-FFF2-40B4-BE49-F238E27FC236}">
                    <a16:creationId xmlns:a16="http://schemas.microsoft.com/office/drawing/2014/main" id="{5FF8C1D1-DE46-DB4F-8F64-4B33FC81A271}"/>
                  </a:ext>
                </a:extLst>
              </p:cNvPr>
              <p:cNvSpPr/>
              <p:nvPr/>
            </p:nvSpPr>
            <p:spPr>
              <a:xfrm>
                <a:off x="1153670" y="2241388"/>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91" name="椭圆 90">
                <a:extLst>
                  <a:ext uri="{FF2B5EF4-FFF2-40B4-BE49-F238E27FC236}">
                    <a16:creationId xmlns:a16="http://schemas.microsoft.com/office/drawing/2014/main" id="{C7DAB836-4E1E-6D4D-B010-1A38828A8D64}"/>
                  </a:ext>
                </a:extLst>
              </p:cNvPr>
              <p:cNvSpPr/>
              <p:nvPr/>
            </p:nvSpPr>
            <p:spPr>
              <a:xfrm>
                <a:off x="1324640" y="23452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2" name="椭圆 91">
                <a:extLst>
                  <a:ext uri="{FF2B5EF4-FFF2-40B4-BE49-F238E27FC236}">
                    <a16:creationId xmlns:a16="http://schemas.microsoft.com/office/drawing/2014/main" id="{40615B18-A4F1-7F47-8619-B3199810566D}"/>
                  </a:ext>
                </a:extLst>
              </p:cNvPr>
              <p:cNvSpPr/>
              <p:nvPr/>
            </p:nvSpPr>
            <p:spPr>
              <a:xfrm>
                <a:off x="1477040" y="24976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3" name="椭圆 92">
                <a:extLst>
                  <a:ext uri="{FF2B5EF4-FFF2-40B4-BE49-F238E27FC236}">
                    <a16:creationId xmlns:a16="http://schemas.microsoft.com/office/drawing/2014/main" id="{1FB5F36D-4A16-9A4B-BD56-F623061FF1DF}"/>
                  </a:ext>
                </a:extLst>
              </p:cNvPr>
              <p:cNvSpPr/>
              <p:nvPr/>
            </p:nvSpPr>
            <p:spPr>
              <a:xfrm>
                <a:off x="1315236" y="2595515"/>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5" name="椭圆 94">
                <a:extLst>
                  <a:ext uri="{FF2B5EF4-FFF2-40B4-BE49-F238E27FC236}">
                    <a16:creationId xmlns:a16="http://schemas.microsoft.com/office/drawing/2014/main" id="{CEBA7916-B41A-BE4E-BC6A-8A1A7BC35C28}"/>
                  </a:ext>
                </a:extLst>
              </p:cNvPr>
              <p:cNvSpPr/>
              <p:nvPr/>
            </p:nvSpPr>
            <p:spPr>
              <a:xfrm>
                <a:off x="1216274" y="2511524"/>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6" name="椭圆 95">
                <a:extLst>
                  <a:ext uri="{FF2B5EF4-FFF2-40B4-BE49-F238E27FC236}">
                    <a16:creationId xmlns:a16="http://schemas.microsoft.com/office/drawing/2014/main" id="{72B5A9FA-9D39-A54F-860B-4D546E3DD060}"/>
                  </a:ext>
                </a:extLst>
              </p:cNvPr>
              <p:cNvSpPr/>
              <p:nvPr/>
            </p:nvSpPr>
            <p:spPr>
              <a:xfrm>
                <a:off x="1511864" y="265315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9" name="椭圆 98">
                <a:extLst>
                  <a:ext uri="{FF2B5EF4-FFF2-40B4-BE49-F238E27FC236}">
                    <a16:creationId xmlns:a16="http://schemas.microsoft.com/office/drawing/2014/main" id="{951A1BC8-FF21-3147-8942-4C935FA4123F}"/>
                  </a:ext>
                </a:extLst>
              </p:cNvPr>
              <p:cNvSpPr/>
              <p:nvPr/>
            </p:nvSpPr>
            <p:spPr>
              <a:xfrm>
                <a:off x="1495610" y="2292610"/>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255" name="组合 254">
              <a:extLst>
                <a:ext uri="{FF2B5EF4-FFF2-40B4-BE49-F238E27FC236}">
                  <a16:creationId xmlns:a16="http://schemas.microsoft.com/office/drawing/2014/main" id="{115FB7E2-D7D2-BE4B-9413-144DF632DC6B}"/>
                </a:ext>
              </a:extLst>
            </p:cNvPr>
            <p:cNvGrpSpPr/>
            <p:nvPr/>
          </p:nvGrpSpPr>
          <p:grpSpPr>
            <a:xfrm>
              <a:off x="2293475" y="2191040"/>
              <a:ext cx="946636" cy="758637"/>
              <a:chOff x="3820442" y="2210538"/>
              <a:chExt cx="946636" cy="758637"/>
            </a:xfrm>
          </p:grpSpPr>
          <p:sp>
            <p:nvSpPr>
              <p:cNvPr id="257" name="矩形 256">
                <a:extLst>
                  <a:ext uri="{FF2B5EF4-FFF2-40B4-BE49-F238E27FC236}">
                    <a16:creationId xmlns:a16="http://schemas.microsoft.com/office/drawing/2014/main" id="{88484102-A9E2-214E-A6F8-9B9338216B7E}"/>
                  </a:ext>
                </a:extLst>
              </p:cNvPr>
              <p:cNvSpPr/>
              <p:nvPr/>
            </p:nvSpPr>
            <p:spPr>
              <a:xfrm>
                <a:off x="3820442" y="2431040"/>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58" name="矩形 257">
                <a:extLst>
                  <a:ext uri="{FF2B5EF4-FFF2-40B4-BE49-F238E27FC236}">
                    <a16:creationId xmlns:a16="http://schemas.microsoft.com/office/drawing/2014/main" id="{A7E9B630-8939-C04F-BE92-A49B946B4278}"/>
                  </a:ext>
                </a:extLst>
              </p:cNvPr>
              <p:cNvSpPr/>
              <p:nvPr/>
            </p:nvSpPr>
            <p:spPr>
              <a:xfrm>
                <a:off x="3921889" y="2521760"/>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59" name="矩形 258">
                <a:extLst>
                  <a:ext uri="{FF2B5EF4-FFF2-40B4-BE49-F238E27FC236}">
                    <a16:creationId xmlns:a16="http://schemas.microsoft.com/office/drawing/2014/main" id="{0302D11C-25DC-3C4F-A2A0-FE10A2725CD8}"/>
                  </a:ext>
                </a:extLst>
              </p:cNvPr>
              <p:cNvSpPr/>
              <p:nvPr/>
            </p:nvSpPr>
            <p:spPr>
              <a:xfrm>
                <a:off x="3929175" y="2265905"/>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0" name="矩形 259">
                <a:extLst>
                  <a:ext uri="{FF2B5EF4-FFF2-40B4-BE49-F238E27FC236}">
                    <a16:creationId xmlns:a16="http://schemas.microsoft.com/office/drawing/2014/main" id="{45322DD6-B49F-FC45-8B09-8A0044D15FC5}"/>
                  </a:ext>
                </a:extLst>
              </p:cNvPr>
              <p:cNvSpPr/>
              <p:nvPr/>
            </p:nvSpPr>
            <p:spPr>
              <a:xfrm>
                <a:off x="4100145" y="2210538"/>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1" name="矩形 260">
                <a:extLst>
                  <a:ext uri="{FF2B5EF4-FFF2-40B4-BE49-F238E27FC236}">
                    <a16:creationId xmlns:a16="http://schemas.microsoft.com/office/drawing/2014/main" id="{172A5BD0-25BE-C54B-9C33-F63E7A5E80C9}"/>
                  </a:ext>
                </a:extLst>
              </p:cNvPr>
              <p:cNvSpPr/>
              <p:nvPr/>
            </p:nvSpPr>
            <p:spPr>
              <a:xfrm>
                <a:off x="4638870" y="2474364"/>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2" name="矩形 261">
                <a:extLst>
                  <a:ext uri="{FF2B5EF4-FFF2-40B4-BE49-F238E27FC236}">
                    <a16:creationId xmlns:a16="http://schemas.microsoft.com/office/drawing/2014/main" id="{C3AFAC3E-570E-D744-A261-970014536D85}"/>
                  </a:ext>
                </a:extLst>
              </p:cNvPr>
              <p:cNvSpPr/>
              <p:nvPr/>
            </p:nvSpPr>
            <p:spPr>
              <a:xfrm>
                <a:off x="4085623" y="2419862"/>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3" name="矩形 262">
                <a:extLst>
                  <a:ext uri="{FF2B5EF4-FFF2-40B4-BE49-F238E27FC236}">
                    <a16:creationId xmlns:a16="http://schemas.microsoft.com/office/drawing/2014/main" id="{AB657C77-8ED4-2C43-B823-EBCF832A10C4}"/>
                  </a:ext>
                </a:extLst>
              </p:cNvPr>
              <p:cNvSpPr/>
              <p:nvPr/>
            </p:nvSpPr>
            <p:spPr>
              <a:xfrm>
                <a:off x="4112135" y="2575387"/>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4" name="矩形 263">
                <a:extLst>
                  <a:ext uri="{FF2B5EF4-FFF2-40B4-BE49-F238E27FC236}">
                    <a16:creationId xmlns:a16="http://schemas.microsoft.com/office/drawing/2014/main" id="{618A4983-899C-4B45-A82C-8F76DBF88B58}"/>
                  </a:ext>
                </a:extLst>
              </p:cNvPr>
              <p:cNvSpPr/>
              <p:nvPr/>
            </p:nvSpPr>
            <p:spPr>
              <a:xfrm>
                <a:off x="3891591" y="2825069"/>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65" name="矩形 264">
                <a:extLst>
                  <a:ext uri="{FF2B5EF4-FFF2-40B4-BE49-F238E27FC236}">
                    <a16:creationId xmlns:a16="http://schemas.microsoft.com/office/drawing/2014/main" id="{098BDD3A-BCEC-924C-9B4B-1D16453B0C2E}"/>
                  </a:ext>
                </a:extLst>
              </p:cNvPr>
              <p:cNvSpPr/>
              <p:nvPr/>
            </p:nvSpPr>
            <p:spPr>
              <a:xfrm>
                <a:off x="4077163" y="2831609"/>
                <a:ext cx="128208" cy="137566"/>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334" name="组合 333">
              <a:extLst>
                <a:ext uri="{FF2B5EF4-FFF2-40B4-BE49-F238E27FC236}">
                  <a16:creationId xmlns:a16="http://schemas.microsoft.com/office/drawing/2014/main" id="{688A71CF-CF84-E24F-909C-C106885DC1EE}"/>
                </a:ext>
              </a:extLst>
            </p:cNvPr>
            <p:cNvGrpSpPr/>
            <p:nvPr/>
          </p:nvGrpSpPr>
          <p:grpSpPr>
            <a:xfrm>
              <a:off x="2478410" y="2361118"/>
              <a:ext cx="610410" cy="491623"/>
              <a:chOff x="4601694" y="2388109"/>
              <a:chExt cx="610410" cy="491623"/>
            </a:xfrm>
          </p:grpSpPr>
          <p:sp>
            <p:nvSpPr>
              <p:cNvPr id="335" name="椭圆 334">
                <a:extLst>
                  <a:ext uri="{FF2B5EF4-FFF2-40B4-BE49-F238E27FC236}">
                    <a16:creationId xmlns:a16="http://schemas.microsoft.com/office/drawing/2014/main" id="{C7C376BC-AD17-BF4F-8A31-905E108E70DF}"/>
                  </a:ext>
                </a:extLst>
              </p:cNvPr>
              <p:cNvSpPr/>
              <p:nvPr/>
            </p:nvSpPr>
            <p:spPr>
              <a:xfrm>
                <a:off x="4837114" y="2834013"/>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36" name="椭圆 335">
                <a:extLst>
                  <a:ext uri="{FF2B5EF4-FFF2-40B4-BE49-F238E27FC236}">
                    <a16:creationId xmlns:a16="http://schemas.microsoft.com/office/drawing/2014/main" id="{B779B20C-0737-0949-90A7-8023CFEF7362}"/>
                  </a:ext>
                </a:extLst>
              </p:cNvPr>
              <p:cNvSpPr/>
              <p:nvPr/>
            </p:nvSpPr>
            <p:spPr>
              <a:xfrm>
                <a:off x="5164388" y="2738607"/>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37" name="椭圆 336">
                <a:extLst>
                  <a:ext uri="{FF2B5EF4-FFF2-40B4-BE49-F238E27FC236}">
                    <a16:creationId xmlns:a16="http://schemas.microsoft.com/office/drawing/2014/main" id="{8EED855D-067C-1D44-9760-901CD77CA8A8}"/>
                  </a:ext>
                </a:extLst>
              </p:cNvPr>
              <p:cNvSpPr/>
              <p:nvPr/>
            </p:nvSpPr>
            <p:spPr>
              <a:xfrm>
                <a:off x="4670792" y="2388109"/>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38" name="椭圆 337">
                <a:extLst>
                  <a:ext uri="{FF2B5EF4-FFF2-40B4-BE49-F238E27FC236}">
                    <a16:creationId xmlns:a16="http://schemas.microsoft.com/office/drawing/2014/main" id="{12BFFE9C-26B5-9749-970D-B028C99305ED}"/>
                  </a:ext>
                </a:extLst>
              </p:cNvPr>
              <p:cNvSpPr/>
              <p:nvPr/>
            </p:nvSpPr>
            <p:spPr>
              <a:xfrm>
                <a:off x="4601694" y="2694111"/>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nvGrpSpPr>
          <p:cNvPr id="25" name="组合 24">
            <a:extLst>
              <a:ext uri="{FF2B5EF4-FFF2-40B4-BE49-F238E27FC236}">
                <a16:creationId xmlns:a16="http://schemas.microsoft.com/office/drawing/2014/main" id="{FAA3F3D4-1563-9E46-A2E8-DA8B4B55B71B}"/>
              </a:ext>
            </a:extLst>
          </p:cNvPr>
          <p:cNvGrpSpPr/>
          <p:nvPr/>
        </p:nvGrpSpPr>
        <p:grpSpPr>
          <a:xfrm>
            <a:off x="3590056" y="1987836"/>
            <a:ext cx="2791727" cy="1209192"/>
            <a:chOff x="1097891" y="4329837"/>
            <a:chExt cx="5329252" cy="2308281"/>
          </a:xfrm>
        </p:grpSpPr>
        <p:sp>
          <p:nvSpPr>
            <p:cNvPr id="37" name="Rectangle 46">
              <a:extLst>
                <a:ext uri="{FF2B5EF4-FFF2-40B4-BE49-F238E27FC236}">
                  <a16:creationId xmlns:a16="http://schemas.microsoft.com/office/drawing/2014/main" id="{ABEDA546-E788-C64E-9E85-EC75976AC42D}"/>
                </a:ext>
              </a:extLst>
            </p:cNvPr>
            <p:cNvSpPr/>
            <p:nvPr/>
          </p:nvSpPr>
          <p:spPr>
            <a:xfrm>
              <a:off x="2311660" y="4418551"/>
              <a:ext cx="360000" cy="3808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sp>
          <p:nvSpPr>
            <p:cNvPr id="40" name="Rectangle 52">
              <a:extLst>
                <a:ext uri="{FF2B5EF4-FFF2-40B4-BE49-F238E27FC236}">
                  <a16:creationId xmlns:a16="http://schemas.microsoft.com/office/drawing/2014/main" id="{76945C65-29CF-4744-B87D-9AFFB36618A9}"/>
                </a:ext>
              </a:extLst>
            </p:cNvPr>
            <p:cNvSpPr/>
            <p:nvPr/>
          </p:nvSpPr>
          <p:spPr>
            <a:xfrm>
              <a:off x="3275253" y="4418551"/>
              <a:ext cx="360000" cy="380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D</a:t>
              </a:r>
              <a:endParaRPr lang="en-US" dirty="0">
                <a:latin typeface="Times New Roman" panose="02020603050405020304" pitchFamily="18" charset="0"/>
              </a:endParaRPr>
            </a:p>
          </p:txBody>
        </p:sp>
        <p:sp>
          <p:nvSpPr>
            <p:cNvPr id="43" name="Rectangle 58">
              <a:extLst>
                <a:ext uri="{FF2B5EF4-FFF2-40B4-BE49-F238E27FC236}">
                  <a16:creationId xmlns:a16="http://schemas.microsoft.com/office/drawing/2014/main" id="{1A3D13B8-1218-8B47-AB47-2B9D11B09BDF}"/>
                </a:ext>
              </a:extLst>
            </p:cNvPr>
            <p:cNvSpPr/>
            <p:nvPr/>
          </p:nvSpPr>
          <p:spPr>
            <a:xfrm>
              <a:off x="4188046" y="4418551"/>
              <a:ext cx="360000" cy="3808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I</a:t>
              </a:r>
              <a:endParaRPr lang="en-US" dirty="0">
                <a:latin typeface="Times New Roman" panose="02020603050405020304" pitchFamily="18" charset="0"/>
              </a:endParaRPr>
            </a:p>
          </p:txBody>
        </p:sp>
        <p:cxnSp>
          <p:nvCxnSpPr>
            <p:cNvPr id="46" name="Straight Arrow Connector 70">
              <a:extLst>
                <a:ext uri="{FF2B5EF4-FFF2-40B4-BE49-F238E27FC236}">
                  <a16:creationId xmlns:a16="http://schemas.microsoft.com/office/drawing/2014/main" id="{946DE4A5-9F6D-1948-B6A5-4BEDCD21EC79}"/>
                </a:ext>
              </a:extLst>
            </p:cNvPr>
            <p:cNvCxnSpPr>
              <a:stCxn id="37" idx="3"/>
              <a:endCxn id="40" idx="1"/>
            </p:cNvCxnSpPr>
            <p:nvPr/>
          </p:nvCxnSpPr>
          <p:spPr>
            <a:xfrm>
              <a:off x="2671666" y="4619148"/>
              <a:ext cx="603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72">
              <a:extLst>
                <a:ext uri="{FF2B5EF4-FFF2-40B4-BE49-F238E27FC236}">
                  <a16:creationId xmlns:a16="http://schemas.microsoft.com/office/drawing/2014/main" id="{C44572EC-9661-204A-93EA-91E58E3A6E1C}"/>
                </a:ext>
              </a:extLst>
            </p:cNvPr>
            <p:cNvCxnSpPr>
              <a:stCxn id="40" idx="3"/>
              <a:endCxn id="43" idx="1"/>
            </p:cNvCxnSpPr>
            <p:nvPr/>
          </p:nvCxnSpPr>
          <p:spPr>
            <a:xfrm>
              <a:off x="3635596" y="4619148"/>
              <a:ext cx="552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80">
              <a:extLst>
                <a:ext uri="{FF2B5EF4-FFF2-40B4-BE49-F238E27FC236}">
                  <a16:creationId xmlns:a16="http://schemas.microsoft.com/office/drawing/2014/main" id="{1777A5AF-20BA-DC46-864C-62E5B3F63033}"/>
                </a:ext>
              </a:extLst>
            </p:cNvPr>
            <p:cNvCxnSpPr>
              <a:cxnSpLocks/>
              <a:endCxn id="37" idx="1"/>
            </p:cNvCxnSpPr>
            <p:nvPr/>
          </p:nvCxnSpPr>
          <p:spPr>
            <a:xfrm>
              <a:off x="1733771" y="4619148"/>
              <a:ext cx="577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90">
              <a:extLst>
                <a:ext uri="{FF2B5EF4-FFF2-40B4-BE49-F238E27FC236}">
                  <a16:creationId xmlns:a16="http://schemas.microsoft.com/office/drawing/2014/main" id="{FC83F5CD-F1A4-F442-AA78-E3FF744E4685}"/>
                </a:ext>
              </a:extLst>
            </p:cNvPr>
            <p:cNvSpPr/>
            <p:nvPr/>
          </p:nvSpPr>
          <p:spPr>
            <a:xfrm>
              <a:off x="4548389" y="4418551"/>
              <a:ext cx="360000" cy="3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grpSp>
          <p:nvGrpSpPr>
            <p:cNvPr id="104" name="组合 103">
              <a:extLst>
                <a:ext uri="{FF2B5EF4-FFF2-40B4-BE49-F238E27FC236}">
                  <a16:creationId xmlns:a16="http://schemas.microsoft.com/office/drawing/2014/main" id="{1FE66D78-7236-0744-9BC5-0FBA773D6655}"/>
                </a:ext>
              </a:extLst>
            </p:cNvPr>
            <p:cNvGrpSpPr/>
            <p:nvPr/>
          </p:nvGrpSpPr>
          <p:grpSpPr>
            <a:xfrm>
              <a:off x="1097891" y="4329837"/>
              <a:ext cx="584408" cy="573036"/>
              <a:chOff x="1153670" y="2241388"/>
              <a:chExt cx="584408" cy="573036"/>
            </a:xfrm>
          </p:grpSpPr>
          <p:sp>
            <p:nvSpPr>
              <p:cNvPr id="105" name="Rectangle 16">
                <a:extLst>
                  <a:ext uri="{FF2B5EF4-FFF2-40B4-BE49-F238E27FC236}">
                    <a16:creationId xmlns:a16="http://schemas.microsoft.com/office/drawing/2014/main" id="{4EAA52A4-8BB2-024E-B177-C97769AEA31B}"/>
                  </a:ext>
                </a:extLst>
              </p:cNvPr>
              <p:cNvSpPr/>
              <p:nvPr/>
            </p:nvSpPr>
            <p:spPr>
              <a:xfrm>
                <a:off x="1153670" y="2241388"/>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6" name="椭圆 105">
                <a:extLst>
                  <a:ext uri="{FF2B5EF4-FFF2-40B4-BE49-F238E27FC236}">
                    <a16:creationId xmlns:a16="http://schemas.microsoft.com/office/drawing/2014/main" id="{0C6D170E-54EB-B943-A8ED-2371CEAB9BBA}"/>
                  </a:ext>
                </a:extLst>
              </p:cNvPr>
              <p:cNvSpPr/>
              <p:nvPr/>
            </p:nvSpPr>
            <p:spPr>
              <a:xfrm>
                <a:off x="1324640" y="23452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07" name="椭圆 106">
                <a:extLst>
                  <a:ext uri="{FF2B5EF4-FFF2-40B4-BE49-F238E27FC236}">
                    <a16:creationId xmlns:a16="http://schemas.microsoft.com/office/drawing/2014/main" id="{D526FBBF-CC16-254B-8F16-AE140B09F5FA}"/>
                  </a:ext>
                </a:extLst>
              </p:cNvPr>
              <p:cNvSpPr/>
              <p:nvPr/>
            </p:nvSpPr>
            <p:spPr>
              <a:xfrm>
                <a:off x="1477040" y="2497632"/>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08" name="椭圆 107">
                <a:extLst>
                  <a:ext uri="{FF2B5EF4-FFF2-40B4-BE49-F238E27FC236}">
                    <a16:creationId xmlns:a16="http://schemas.microsoft.com/office/drawing/2014/main" id="{9983AFD7-6A5B-4346-99B3-BC316444BC8C}"/>
                  </a:ext>
                </a:extLst>
              </p:cNvPr>
              <p:cNvSpPr/>
              <p:nvPr/>
            </p:nvSpPr>
            <p:spPr>
              <a:xfrm>
                <a:off x="1315236" y="2595515"/>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09" name="椭圆 108">
                <a:extLst>
                  <a:ext uri="{FF2B5EF4-FFF2-40B4-BE49-F238E27FC236}">
                    <a16:creationId xmlns:a16="http://schemas.microsoft.com/office/drawing/2014/main" id="{03089134-6322-9A45-9BCD-3236F03A66D9}"/>
                  </a:ext>
                </a:extLst>
              </p:cNvPr>
              <p:cNvSpPr/>
              <p:nvPr/>
            </p:nvSpPr>
            <p:spPr>
              <a:xfrm>
                <a:off x="1216274" y="2511524"/>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10" name="椭圆 109">
                <a:extLst>
                  <a:ext uri="{FF2B5EF4-FFF2-40B4-BE49-F238E27FC236}">
                    <a16:creationId xmlns:a16="http://schemas.microsoft.com/office/drawing/2014/main" id="{E1FC0FBC-D4D2-C747-9F10-594C02ECAB04}"/>
                  </a:ext>
                </a:extLst>
              </p:cNvPr>
              <p:cNvSpPr/>
              <p:nvPr/>
            </p:nvSpPr>
            <p:spPr>
              <a:xfrm>
                <a:off x="1511864" y="265315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11" name="椭圆 110">
                <a:extLst>
                  <a:ext uri="{FF2B5EF4-FFF2-40B4-BE49-F238E27FC236}">
                    <a16:creationId xmlns:a16="http://schemas.microsoft.com/office/drawing/2014/main" id="{9C4F46D6-F208-1E43-8816-D11F44D0EB47}"/>
                  </a:ext>
                </a:extLst>
              </p:cNvPr>
              <p:cNvSpPr/>
              <p:nvPr/>
            </p:nvSpPr>
            <p:spPr>
              <a:xfrm>
                <a:off x="1495610" y="2292610"/>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112" name="Rectangle 46">
              <a:extLst>
                <a:ext uri="{FF2B5EF4-FFF2-40B4-BE49-F238E27FC236}">
                  <a16:creationId xmlns:a16="http://schemas.microsoft.com/office/drawing/2014/main" id="{50DA4672-8F19-8E45-990B-BDDBB935EA9D}"/>
                </a:ext>
              </a:extLst>
            </p:cNvPr>
            <p:cNvSpPr/>
            <p:nvPr/>
          </p:nvSpPr>
          <p:spPr>
            <a:xfrm>
              <a:off x="2661297" y="5223248"/>
              <a:ext cx="360000" cy="3808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sp>
          <p:nvSpPr>
            <p:cNvPr id="113" name="Rectangle 52">
              <a:extLst>
                <a:ext uri="{FF2B5EF4-FFF2-40B4-BE49-F238E27FC236}">
                  <a16:creationId xmlns:a16="http://schemas.microsoft.com/office/drawing/2014/main" id="{5FAF36AC-5BFE-5E4C-A1CC-E993C8A214C7}"/>
                </a:ext>
              </a:extLst>
            </p:cNvPr>
            <p:cNvSpPr/>
            <p:nvPr/>
          </p:nvSpPr>
          <p:spPr>
            <a:xfrm>
              <a:off x="3624890" y="5223248"/>
              <a:ext cx="360000" cy="380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D</a:t>
              </a:r>
              <a:endParaRPr lang="en-US" dirty="0">
                <a:latin typeface="Times New Roman" panose="02020603050405020304" pitchFamily="18" charset="0"/>
              </a:endParaRPr>
            </a:p>
          </p:txBody>
        </p:sp>
        <p:sp>
          <p:nvSpPr>
            <p:cNvPr id="114" name="Rectangle 58">
              <a:extLst>
                <a:ext uri="{FF2B5EF4-FFF2-40B4-BE49-F238E27FC236}">
                  <a16:creationId xmlns:a16="http://schemas.microsoft.com/office/drawing/2014/main" id="{6B281CAC-2E70-F94E-9739-486BF445E0B2}"/>
                </a:ext>
              </a:extLst>
            </p:cNvPr>
            <p:cNvSpPr/>
            <p:nvPr/>
          </p:nvSpPr>
          <p:spPr>
            <a:xfrm>
              <a:off x="4537683" y="5223248"/>
              <a:ext cx="360000" cy="3808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I</a:t>
              </a:r>
              <a:endParaRPr lang="en-US" dirty="0">
                <a:latin typeface="Times New Roman" panose="02020603050405020304" pitchFamily="18" charset="0"/>
              </a:endParaRPr>
            </a:p>
          </p:txBody>
        </p:sp>
        <p:cxnSp>
          <p:nvCxnSpPr>
            <p:cNvPr id="115" name="Straight Arrow Connector 70">
              <a:extLst>
                <a:ext uri="{FF2B5EF4-FFF2-40B4-BE49-F238E27FC236}">
                  <a16:creationId xmlns:a16="http://schemas.microsoft.com/office/drawing/2014/main" id="{6BD593C3-0D4A-9F44-9F37-3C7D69FF0D05}"/>
                </a:ext>
              </a:extLst>
            </p:cNvPr>
            <p:cNvCxnSpPr>
              <a:stCxn id="112" idx="3"/>
              <a:endCxn id="113" idx="1"/>
            </p:cNvCxnSpPr>
            <p:nvPr/>
          </p:nvCxnSpPr>
          <p:spPr>
            <a:xfrm>
              <a:off x="3021303" y="5423845"/>
              <a:ext cx="603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72">
              <a:extLst>
                <a:ext uri="{FF2B5EF4-FFF2-40B4-BE49-F238E27FC236}">
                  <a16:creationId xmlns:a16="http://schemas.microsoft.com/office/drawing/2014/main" id="{45E4E443-CE50-F34D-88A8-3E8FCB1F0972}"/>
                </a:ext>
              </a:extLst>
            </p:cNvPr>
            <p:cNvCxnSpPr>
              <a:stCxn id="113" idx="3"/>
              <a:endCxn id="114" idx="1"/>
            </p:cNvCxnSpPr>
            <p:nvPr/>
          </p:nvCxnSpPr>
          <p:spPr>
            <a:xfrm>
              <a:off x="3985233" y="5423845"/>
              <a:ext cx="552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80">
              <a:extLst>
                <a:ext uri="{FF2B5EF4-FFF2-40B4-BE49-F238E27FC236}">
                  <a16:creationId xmlns:a16="http://schemas.microsoft.com/office/drawing/2014/main" id="{1A223D96-44AB-8344-9CF7-677F70018C74}"/>
                </a:ext>
              </a:extLst>
            </p:cNvPr>
            <p:cNvCxnSpPr>
              <a:cxnSpLocks/>
              <a:endCxn id="112" idx="1"/>
            </p:cNvCxnSpPr>
            <p:nvPr/>
          </p:nvCxnSpPr>
          <p:spPr>
            <a:xfrm>
              <a:off x="2083408" y="5423845"/>
              <a:ext cx="577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Rectangle 90">
              <a:extLst>
                <a:ext uri="{FF2B5EF4-FFF2-40B4-BE49-F238E27FC236}">
                  <a16:creationId xmlns:a16="http://schemas.microsoft.com/office/drawing/2014/main" id="{54983B69-2111-0E49-8F5B-99066EB7A32A}"/>
                </a:ext>
              </a:extLst>
            </p:cNvPr>
            <p:cNvSpPr/>
            <p:nvPr/>
          </p:nvSpPr>
          <p:spPr>
            <a:xfrm>
              <a:off x="4898026" y="5223248"/>
              <a:ext cx="360000" cy="3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grpSp>
          <p:nvGrpSpPr>
            <p:cNvPr id="127" name="组合 126">
              <a:extLst>
                <a:ext uri="{FF2B5EF4-FFF2-40B4-BE49-F238E27FC236}">
                  <a16:creationId xmlns:a16="http://schemas.microsoft.com/office/drawing/2014/main" id="{0B4C0AE7-5997-8F4A-992C-5822F79DEC8B}"/>
                </a:ext>
              </a:extLst>
            </p:cNvPr>
            <p:cNvGrpSpPr/>
            <p:nvPr/>
          </p:nvGrpSpPr>
          <p:grpSpPr>
            <a:xfrm>
              <a:off x="1388846" y="5302941"/>
              <a:ext cx="584408" cy="241807"/>
              <a:chOff x="1153670" y="2816520"/>
              <a:chExt cx="584408" cy="241807"/>
            </a:xfrm>
          </p:grpSpPr>
          <p:sp>
            <p:nvSpPr>
              <p:cNvPr id="128" name="Rectangle 16">
                <a:extLst>
                  <a:ext uri="{FF2B5EF4-FFF2-40B4-BE49-F238E27FC236}">
                    <a16:creationId xmlns:a16="http://schemas.microsoft.com/office/drawing/2014/main" id="{4FF5B274-3EFE-EB48-ACAF-F411971CC1D1}"/>
                  </a:ext>
                </a:extLst>
              </p:cNvPr>
              <p:cNvSpPr/>
              <p:nvPr/>
            </p:nvSpPr>
            <p:spPr>
              <a:xfrm>
                <a:off x="1153670" y="2816520"/>
                <a:ext cx="584408" cy="24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9" name="椭圆 128">
                <a:extLst>
                  <a:ext uri="{FF2B5EF4-FFF2-40B4-BE49-F238E27FC236}">
                    <a16:creationId xmlns:a16="http://schemas.microsoft.com/office/drawing/2014/main" id="{B1387271-CAD6-D445-B0CE-4A877B5EB932}"/>
                  </a:ext>
                </a:extLst>
              </p:cNvPr>
              <p:cNvSpPr/>
              <p:nvPr/>
            </p:nvSpPr>
            <p:spPr>
              <a:xfrm>
                <a:off x="1472780" y="2910526"/>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30" name="椭圆 129">
                <a:extLst>
                  <a:ext uri="{FF2B5EF4-FFF2-40B4-BE49-F238E27FC236}">
                    <a16:creationId xmlns:a16="http://schemas.microsoft.com/office/drawing/2014/main" id="{30A9FE74-3382-0045-B86C-68A035D974ED}"/>
                  </a:ext>
                </a:extLst>
              </p:cNvPr>
              <p:cNvSpPr/>
              <p:nvPr/>
            </p:nvSpPr>
            <p:spPr>
              <a:xfrm>
                <a:off x="1285649" y="2909379"/>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131" name="组合 130">
              <a:extLst>
                <a:ext uri="{FF2B5EF4-FFF2-40B4-BE49-F238E27FC236}">
                  <a16:creationId xmlns:a16="http://schemas.microsoft.com/office/drawing/2014/main" id="{2510A08F-F610-BD40-8DBC-E45269184DE7}"/>
                </a:ext>
              </a:extLst>
            </p:cNvPr>
            <p:cNvGrpSpPr/>
            <p:nvPr/>
          </p:nvGrpSpPr>
          <p:grpSpPr>
            <a:xfrm>
              <a:off x="1794146" y="5818962"/>
              <a:ext cx="578187" cy="819156"/>
              <a:chOff x="1738078" y="2241267"/>
              <a:chExt cx="578187" cy="819156"/>
            </a:xfrm>
          </p:grpSpPr>
          <p:sp>
            <p:nvSpPr>
              <p:cNvPr id="132" name="Rectangle 16">
                <a:extLst>
                  <a:ext uri="{FF2B5EF4-FFF2-40B4-BE49-F238E27FC236}">
                    <a16:creationId xmlns:a16="http://schemas.microsoft.com/office/drawing/2014/main" id="{68C4859C-3167-6F46-8E73-D424C8BFDDD2}"/>
                  </a:ext>
                </a:extLst>
              </p:cNvPr>
              <p:cNvSpPr/>
              <p:nvPr/>
            </p:nvSpPr>
            <p:spPr>
              <a:xfrm>
                <a:off x="1738078" y="2241267"/>
                <a:ext cx="578187" cy="819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33" name="椭圆 132">
                <a:extLst>
                  <a:ext uri="{FF2B5EF4-FFF2-40B4-BE49-F238E27FC236}">
                    <a16:creationId xmlns:a16="http://schemas.microsoft.com/office/drawing/2014/main" id="{C93D47AB-8204-E945-B002-08F18880BDF9}"/>
                  </a:ext>
                </a:extLst>
              </p:cNvPr>
              <p:cNvSpPr/>
              <p:nvPr/>
            </p:nvSpPr>
            <p:spPr>
              <a:xfrm>
                <a:off x="2035711" y="2551027"/>
                <a:ext cx="103197" cy="102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134" name="Rectangle 46">
              <a:extLst>
                <a:ext uri="{FF2B5EF4-FFF2-40B4-BE49-F238E27FC236}">
                  <a16:creationId xmlns:a16="http://schemas.microsoft.com/office/drawing/2014/main" id="{7C45B434-834E-A447-A19C-8B4672F91FA6}"/>
                </a:ext>
              </a:extLst>
            </p:cNvPr>
            <p:cNvSpPr/>
            <p:nvPr/>
          </p:nvSpPr>
          <p:spPr>
            <a:xfrm>
              <a:off x="3067214" y="6027945"/>
              <a:ext cx="360000" cy="3808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sp>
          <p:nvSpPr>
            <p:cNvPr id="135" name="Rectangle 52">
              <a:extLst>
                <a:ext uri="{FF2B5EF4-FFF2-40B4-BE49-F238E27FC236}">
                  <a16:creationId xmlns:a16="http://schemas.microsoft.com/office/drawing/2014/main" id="{13090C78-9B02-7642-B32A-BC63CAA1084D}"/>
                </a:ext>
              </a:extLst>
            </p:cNvPr>
            <p:cNvSpPr/>
            <p:nvPr/>
          </p:nvSpPr>
          <p:spPr>
            <a:xfrm>
              <a:off x="4030807" y="6027945"/>
              <a:ext cx="360000" cy="380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D</a:t>
              </a:r>
              <a:endParaRPr lang="en-US" dirty="0">
                <a:latin typeface="Times New Roman" panose="02020603050405020304" pitchFamily="18" charset="0"/>
              </a:endParaRPr>
            </a:p>
          </p:txBody>
        </p:sp>
        <p:sp>
          <p:nvSpPr>
            <p:cNvPr id="136" name="Rectangle 58">
              <a:extLst>
                <a:ext uri="{FF2B5EF4-FFF2-40B4-BE49-F238E27FC236}">
                  <a16:creationId xmlns:a16="http://schemas.microsoft.com/office/drawing/2014/main" id="{F8840756-4CBC-854C-BC70-057CD18CDE95}"/>
                </a:ext>
              </a:extLst>
            </p:cNvPr>
            <p:cNvSpPr/>
            <p:nvPr/>
          </p:nvSpPr>
          <p:spPr>
            <a:xfrm>
              <a:off x="4943600" y="6027945"/>
              <a:ext cx="360000" cy="38087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I</a:t>
              </a:r>
              <a:endParaRPr lang="en-US" dirty="0">
                <a:latin typeface="Times New Roman" panose="02020603050405020304" pitchFamily="18" charset="0"/>
              </a:endParaRPr>
            </a:p>
          </p:txBody>
        </p:sp>
        <p:cxnSp>
          <p:nvCxnSpPr>
            <p:cNvPr id="137" name="Straight Arrow Connector 70">
              <a:extLst>
                <a:ext uri="{FF2B5EF4-FFF2-40B4-BE49-F238E27FC236}">
                  <a16:creationId xmlns:a16="http://schemas.microsoft.com/office/drawing/2014/main" id="{90709BD6-18B6-174E-8C82-C88C1DA78A9E}"/>
                </a:ext>
              </a:extLst>
            </p:cNvPr>
            <p:cNvCxnSpPr>
              <a:stCxn id="134" idx="3"/>
              <a:endCxn id="135" idx="1"/>
            </p:cNvCxnSpPr>
            <p:nvPr/>
          </p:nvCxnSpPr>
          <p:spPr>
            <a:xfrm>
              <a:off x="3427220" y="6228542"/>
              <a:ext cx="603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72">
              <a:extLst>
                <a:ext uri="{FF2B5EF4-FFF2-40B4-BE49-F238E27FC236}">
                  <a16:creationId xmlns:a16="http://schemas.microsoft.com/office/drawing/2014/main" id="{ADF0038E-923C-474C-A8FE-A2BDD316ED48}"/>
                </a:ext>
              </a:extLst>
            </p:cNvPr>
            <p:cNvCxnSpPr>
              <a:stCxn id="135" idx="3"/>
              <a:endCxn id="136" idx="1"/>
            </p:cNvCxnSpPr>
            <p:nvPr/>
          </p:nvCxnSpPr>
          <p:spPr>
            <a:xfrm>
              <a:off x="4391150" y="6228542"/>
              <a:ext cx="552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80">
              <a:extLst>
                <a:ext uri="{FF2B5EF4-FFF2-40B4-BE49-F238E27FC236}">
                  <a16:creationId xmlns:a16="http://schemas.microsoft.com/office/drawing/2014/main" id="{9DD8E509-5EF6-6142-A89C-C2230C44DDAD}"/>
                </a:ext>
              </a:extLst>
            </p:cNvPr>
            <p:cNvCxnSpPr>
              <a:cxnSpLocks/>
              <a:endCxn id="134" idx="1"/>
            </p:cNvCxnSpPr>
            <p:nvPr/>
          </p:nvCxnSpPr>
          <p:spPr>
            <a:xfrm>
              <a:off x="2489325" y="6228542"/>
              <a:ext cx="577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0" name="Rectangle 90">
              <a:extLst>
                <a:ext uri="{FF2B5EF4-FFF2-40B4-BE49-F238E27FC236}">
                  <a16:creationId xmlns:a16="http://schemas.microsoft.com/office/drawing/2014/main" id="{B82964AC-FD46-784F-A391-138B245048A7}"/>
                </a:ext>
              </a:extLst>
            </p:cNvPr>
            <p:cNvSpPr/>
            <p:nvPr/>
          </p:nvSpPr>
          <p:spPr>
            <a:xfrm>
              <a:off x="5303943" y="6027945"/>
              <a:ext cx="360000" cy="3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rPr>
                <a:t>S</a:t>
              </a:r>
              <a:endParaRPr lang="en-US" dirty="0">
                <a:latin typeface="Times New Roman" panose="02020603050405020304" pitchFamily="18" charset="0"/>
              </a:endParaRPr>
            </a:p>
          </p:txBody>
        </p:sp>
        <p:grpSp>
          <p:nvGrpSpPr>
            <p:cNvPr id="393" name="组合 392">
              <a:extLst>
                <a:ext uri="{FF2B5EF4-FFF2-40B4-BE49-F238E27FC236}">
                  <a16:creationId xmlns:a16="http://schemas.microsoft.com/office/drawing/2014/main" id="{9173C597-0115-984E-AD74-B92951D21A09}"/>
                </a:ext>
              </a:extLst>
            </p:cNvPr>
            <p:cNvGrpSpPr/>
            <p:nvPr/>
          </p:nvGrpSpPr>
          <p:grpSpPr>
            <a:xfrm>
              <a:off x="4914139" y="4361742"/>
              <a:ext cx="762388" cy="538161"/>
              <a:chOff x="8095611" y="495018"/>
              <a:chExt cx="1182747" cy="834887"/>
            </a:xfrm>
          </p:grpSpPr>
          <p:sp>
            <p:nvSpPr>
              <p:cNvPr id="339" name="Rectangle 16">
                <a:extLst>
                  <a:ext uri="{FF2B5EF4-FFF2-40B4-BE49-F238E27FC236}">
                    <a16:creationId xmlns:a16="http://schemas.microsoft.com/office/drawing/2014/main" id="{15466180-0809-C543-B5C0-B568BAC4F143}"/>
                  </a:ext>
                </a:extLst>
              </p:cNvPr>
              <p:cNvSpPr/>
              <p:nvPr/>
            </p:nvSpPr>
            <p:spPr>
              <a:xfrm>
                <a:off x="8108535" y="501522"/>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340" name="组合 339">
                <a:extLst>
                  <a:ext uri="{FF2B5EF4-FFF2-40B4-BE49-F238E27FC236}">
                    <a16:creationId xmlns:a16="http://schemas.microsoft.com/office/drawing/2014/main" id="{1F07B8AB-BDB6-C448-A160-5CA7CC6DD54D}"/>
                  </a:ext>
                </a:extLst>
              </p:cNvPr>
              <p:cNvGrpSpPr/>
              <p:nvPr/>
            </p:nvGrpSpPr>
            <p:grpSpPr>
              <a:xfrm>
                <a:off x="8095611" y="495018"/>
                <a:ext cx="1182747" cy="834887"/>
                <a:chOff x="6661063" y="2147325"/>
                <a:chExt cx="1182747" cy="834887"/>
              </a:xfrm>
            </p:grpSpPr>
            <p:sp>
              <p:nvSpPr>
                <p:cNvPr id="341" name="Rectangle 9">
                  <a:extLst>
                    <a:ext uri="{FF2B5EF4-FFF2-40B4-BE49-F238E27FC236}">
                      <a16:creationId xmlns:a16="http://schemas.microsoft.com/office/drawing/2014/main" id="{27A5B34C-1FEF-5649-8EAF-5B1EC2304A7F}"/>
                    </a:ext>
                  </a:extLst>
                </p:cNvPr>
                <p:cNvSpPr/>
                <p:nvPr/>
              </p:nvSpPr>
              <p:spPr>
                <a:xfrm>
                  <a:off x="6661063" y="2147325"/>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342" name="组合 341">
                  <a:extLst>
                    <a:ext uri="{FF2B5EF4-FFF2-40B4-BE49-F238E27FC236}">
                      <a16:creationId xmlns:a16="http://schemas.microsoft.com/office/drawing/2014/main" id="{A052A69E-E342-BC45-B6AB-90FA72EE11A2}"/>
                    </a:ext>
                  </a:extLst>
                </p:cNvPr>
                <p:cNvGrpSpPr/>
                <p:nvPr/>
              </p:nvGrpSpPr>
              <p:grpSpPr>
                <a:xfrm>
                  <a:off x="6699167" y="2184499"/>
                  <a:ext cx="419901" cy="531621"/>
                  <a:chOff x="3796462" y="2161823"/>
                  <a:chExt cx="419901" cy="531621"/>
                </a:xfrm>
              </p:grpSpPr>
              <p:grpSp>
                <p:nvGrpSpPr>
                  <p:cNvPr id="343" name="组合 342">
                    <a:extLst>
                      <a:ext uri="{FF2B5EF4-FFF2-40B4-BE49-F238E27FC236}">
                        <a16:creationId xmlns:a16="http://schemas.microsoft.com/office/drawing/2014/main" id="{06364CB8-FCA1-CE4A-A268-51B1BFB1B07C}"/>
                      </a:ext>
                    </a:extLst>
                  </p:cNvPr>
                  <p:cNvGrpSpPr/>
                  <p:nvPr/>
                </p:nvGrpSpPr>
                <p:grpSpPr>
                  <a:xfrm>
                    <a:off x="3796462" y="2161823"/>
                    <a:ext cx="419901" cy="502415"/>
                    <a:chOff x="3820442" y="2210538"/>
                    <a:chExt cx="419901" cy="502415"/>
                  </a:xfrm>
                </p:grpSpPr>
                <p:sp>
                  <p:nvSpPr>
                    <p:cNvPr id="348" name="矩形 347">
                      <a:extLst>
                        <a:ext uri="{FF2B5EF4-FFF2-40B4-BE49-F238E27FC236}">
                          <a16:creationId xmlns:a16="http://schemas.microsoft.com/office/drawing/2014/main" id="{81ABBE9F-0D5F-B442-926E-8C7F3AEC6691}"/>
                        </a:ext>
                      </a:extLst>
                    </p:cNvPr>
                    <p:cNvSpPr/>
                    <p:nvPr/>
                  </p:nvSpPr>
                  <p:spPr>
                    <a:xfrm>
                      <a:off x="3820442" y="243104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49" name="矩形 348">
                      <a:extLst>
                        <a:ext uri="{FF2B5EF4-FFF2-40B4-BE49-F238E27FC236}">
                          <a16:creationId xmlns:a16="http://schemas.microsoft.com/office/drawing/2014/main" id="{57B4B5B3-0D42-3D4B-9B2B-1CFAB5BB1F83}"/>
                        </a:ext>
                      </a:extLst>
                    </p:cNvPr>
                    <p:cNvSpPr/>
                    <p:nvPr/>
                  </p:nvSpPr>
                  <p:spPr>
                    <a:xfrm>
                      <a:off x="3921889" y="252176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50" name="矩形 349">
                      <a:extLst>
                        <a:ext uri="{FF2B5EF4-FFF2-40B4-BE49-F238E27FC236}">
                          <a16:creationId xmlns:a16="http://schemas.microsoft.com/office/drawing/2014/main" id="{CE15F620-0A2A-5A46-8193-A793D4CF749E}"/>
                        </a:ext>
                      </a:extLst>
                    </p:cNvPr>
                    <p:cNvSpPr/>
                    <p:nvPr/>
                  </p:nvSpPr>
                  <p:spPr>
                    <a:xfrm>
                      <a:off x="3929175" y="2265905"/>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51" name="矩形 350">
                      <a:extLst>
                        <a:ext uri="{FF2B5EF4-FFF2-40B4-BE49-F238E27FC236}">
                          <a16:creationId xmlns:a16="http://schemas.microsoft.com/office/drawing/2014/main" id="{58E49D02-599D-A341-B7D6-DABA40ECCB77}"/>
                        </a:ext>
                      </a:extLst>
                    </p:cNvPr>
                    <p:cNvSpPr/>
                    <p:nvPr/>
                  </p:nvSpPr>
                  <p:spPr>
                    <a:xfrm>
                      <a:off x="4100145" y="2210538"/>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53" name="矩形 352">
                      <a:extLst>
                        <a:ext uri="{FF2B5EF4-FFF2-40B4-BE49-F238E27FC236}">
                          <a16:creationId xmlns:a16="http://schemas.microsoft.com/office/drawing/2014/main" id="{F049B189-8509-D648-83C1-A1ED04181464}"/>
                        </a:ext>
                      </a:extLst>
                    </p:cNvPr>
                    <p:cNvSpPr/>
                    <p:nvPr/>
                  </p:nvSpPr>
                  <p:spPr>
                    <a:xfrm>
                      <a:off x="4085623" y="2419862"/>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54" name="矩形 353">
                      <a:extLst>
                        <a:ext uri="{FF2B5EF4-FFF2-40B4-BE49-F238E27FC236}">
                          <a16:creationId xmlns:a16="http://schemas.microsoft.com/office/drawing/2014/main" id="{46FD3ADD-ED1A-0147-BC4B-A76E2A11780A}"/>
                        </a:ext>
                      </a:extLst>
                    </p:cNvPr>
                    <p:cNvSpPr/>
                    <p:nvPr/>
                  </p:nvSpPr>
                  <p:spPr>
                    <a:xfrm>
                      <a:off x="4112135" y="2575387"/>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346" name="矩形 345">
                    <a:extLst>
                      <a:ext uri="{FF2B5EF4-FFF2-40B4-BE49-F238E27FC236}">
                        <a16:creationId xmlns:a16="http://schemas.microsoft.com/office/drawing/2014/main" id="{F04CB9B3-7E1C-7347-BA14-621BD65CDEEE}"/>
                      </a:ext>
                    </a:extLst>
                  </p:cNvPr>
                  <p:cNvSpPr/>
                  <p:nvPr/>
                </p:nvSpPr>
                <p:spPr>
                  <a:xfrm>
                    <a:off x="3954412" y="259137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347" name="矩形 346">
                    <a:extLst>
                      <a:ext uri="{FF2B5EF4-FFF2-40B4-BE49-F238E27FC236}">
                        <a16:creationId xmlns:a16="http://schemas.microsoft.com/office/drawing/2014/main" id="{B0DF9BBC-8FAC-DF48-AD3E-38F813DD14AF}"/>
                      </a:ext>
                    </a:extLst>
                  </p:cNvPr>
                  <p:cNvSpPr/>
                  <p:nvPr/>
                </p:nvSpPr>
                <p:spPr>
                  <a:xfrm>
                    <a:off x="4014407" y="2290495"/>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grpSp>
          <p:nvGrpSpPr>
            <p:cNvPr id="416" name="组合 415">
              <a:extLst>
                <a:ext uri="{FF2B5EF4-FFF2-40B4-BE49-F238E27FC236}">
                  <a16:creationId xmlns:a16="http://schemas.microsoft.com/office/drawing/2014/main" id="{8DABC058-F603-3B4D-9B14-9F5A2DD56ABE}"/>
                </a:ext>
              </a:extLst>
            </p:cNvPr>
            <p:cNvGrpSpPr/>
            <p:nvPr/>
          </p:nvGrpSpPr>
          <p:grpSpPr>
            <a:xfrm>
              <a:off x="5258026" y="5141437"/>
              <a:ext cx="763200" cy="536400"/>
              <a:chOff x="8238645" y="450659"/>
              <a:chExt cx="1182747" cy="834887"/>
            </a:xfrm>
          </p:grpSpPr>
          <p:sp>
            <p:nvSpPr>
              <p:cNvPr id="397" name="Rectangle 16">
                <a:extLst>
                  <a:ext uri="{FF2B5EF4-FFF2-40B4-BE49-F238E27FC236}">
                    <a16:creationId xmlns:a16="http://schemas.microsoft.com/office/drawing/2014/main" id="{9D72F69B-27E6-CF4B-8DD9-D9FB04934CCF}"/>
                  </a:ext>
                </a:extLst>
              </p:cNvPr>
              <p:cNvSpPr/>
              <p:nvPr/>
            </p:nvSpPr>
            <p:spPr>
              <a:xfrm>
                <a:off x="8251630" y="1032561"/>
                <a:ext cx="584408" cy="24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98" name="Rectangle 16">
                <a:extLst>
                  <a:ext uri="{FF2B5EF4-FFF2-40B4-BE49-F238E27FC236}">
                    <a16:creationId xmlns:a16="http://schemas.microsoft.com/office/drawing/2014/main" id="{1C6FBB75-884D-3447-A518-9442C8E6C314}"/>
                  </a:ext>
                </a:extLst>
              </p:cNvPr>
              <p:cNvSpPr/>
              <p:nvPr/>
            </p:nvSpPr>
            <p:spPr>
              <a:xfrm>
                <a:off x="8251569" y="457163"/>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399" name="组合 398">
                <a:extLst>
                  <a:ext uri="{FF2B5EF4-FFF2-40B4-BE49-F238E27FC236}">
                    <a16:creationId xmlns:a16="http://schemas.microsoft.com/office/drawing/2014/main" id="{9D9141F1-7E90-D84C-9B26-F7E9B05D204B}"/>
                  </a:ext>
                </a:extLst>
              </p:cNvPr>
              <p:cNvGrpSpPr>
                <a:grpSpLocks noChangeAspect="1"/>
              </p:cNvGrpSpPr>
              <p:nvPr/>
            </p:nvGrpSpPr>
            <p:grpSpPr>
              <a:xfrm>
                <a:off x="8238645" y="450659"/>
                <a:ext cx="1182747" cy="834887"/>
                <a:chOff x="6661063" y="2147325"/>
                <a:chExt cx="1182747" cy="834887"/>
              </a:xfrm>
            </p:grpSpPr>
            <p:sp>
              <p:nvSpPr>
                <p:cNvPr id="400" name="Rectangle 9">
                  <a:extLst>
                    <a:ext uri="{FF2B5EF4-FFF2-40B4-BE49-F238E27FC236}">
                      <a16:creationId xmlns:a16="http://schemas.microsoft.com/office/drawing/2014/main" id="{26FBF902-EA72-DE46-9DC5-B8DF236B03EF}"/>
                    </a:ext>
                  </a:extLst>
                </p:cNvPr>
                <p:cNvSpPr/>
                <p:nvPr/>
              </p:nvSpPr>
              <p:spPr>
                <a:xfrm>
                  <a:off x="6661063" y="2147325"/>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401" name="组合 400">
                  <a:extLst>
                    <a:ext uri="{FF2B5EF4-FFF2-40B4-BE49-F238E27FC236}">
                      <a16:creationId xmlns:a16="http://schemas.microsoft.com/office/drawing/2014/main" id="{6783A602-2089-FA48-939D-9D063382E4B2}"/>
                    </a:ext>
                  </a:extLst>
                </p:cNvPr>
                <p:cNvGrpSpPr/>
                <p:nvPr/>
              </p:nvGrpSpPr>
              <p:grpSpPr>
                <a:xfrm>
                  <a:off x="6699167" y="2184499"/>
                  <a:ext cx="471617" cy="758637"/>
                  <a:chOff x="3796462" y="2161823"/>
                  <a:chExt cx="471617" cy="758637"/>
                </a:xfrm>
              </p:grpSpPr>
              <p:grpSp>
                <p:nvGrpSpPr>
                  <p:cNvPr id="402" name="组合 401">
                    <a:extLst>
                      <a:ext uri="{FF2B5EF4-FFF2-40B4-BE49-F238E27FC236}">
                        <a16:creationId xmlns:a16="http://schemas.microsoft.com/office/drawing/2014/main" id="{96743A5C-45B7-284D-8085-31A3E15AD6EC}"/>
                      </a:ext>
                    </a:extLst>
                  </p:cNvPr>
                  <p:cNvGrpSpPr/>
                  <p:nvPr/>
                </p:nvGrpSpPr>
                <p:grpSpPr>
                  <a:xfrm>
                    <a:off x="3796462" y="2161823"/>
                    <a:ext cx="419901" cy="758637"/>
                    <a:chOff x="3820442" y="2210538"/>
                    <a:chExt cx="419901" cy="758637"/>
                  </a:xfrm>
                </p:grpSpPr>
                <p:sp>
                  <p:nvSpPr>
                    <p:cNvPr id="407" name="矩形 406">
                      <a:extLst>
                        <a:ext uri="{FF2B5EF4-FFF2-40B4-BE49-F238E27FC236}">
                          <a16:creationId xmlns:a16="http://schemas.microsoft.com/office/drawing/2014/main" id="{2F0E5CDE-171D-3F45-9A03-35E57845CB7C}"/>
                        </a:ext>
                      </a:extLst>
                    </p:cNvPr>
                    <p:cNvSpPr/>
                    <p:nvPr/>
                  </p:nvSpPr>
                  <p:spPr>
                    <a:xfrm>
                      <a:off x="3820442" y="243104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08" name="矩形 407">
                      <a:extLst>
                        <a:ext uri="{FF2B5EF4-FFF2-40B4-BE49-F238E27FC236}">
                          <a16:creationId xmlns:a16="http://schemas.microsoft.com/office/drawing/2014/main" id="{53539112-7B3A-5042-B78E-FE0329AAFFD1}"/>
                        </a:ext>
                      </a:extLst>
                    </p:cNvPr>
                    <p:cNvSpPr/>
                    <p:nvPr/>
                  </p:nvSpPr>
                  <p:spPr>
                    <a:xfrm>
                      <a:off x="3921889" y="252176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09" name="矩形 408">
                      <a:extLst>
                        <a:ext uri="{FF2B5EF4-FFF2-40B4-BE49-F238E27FC236}">
                          <a16:creationId xmlns:a16="http://schemas.microsoft.com/office/drawing/2014/main" id="{3A15A935-F27E-F34F-9ED0-4F314AB0E2D5}"/>
                        </a:ext>
                      </a:extLst>
                    </p:cNvPr>
                    <p:cNvSpPr/>
                    <p:nvPr/>
                  </p:nvSpPr>
                  <p:spPr>
                    <a:xfrm>
                      <a:off x="3929175" y="2265905"/>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10" name="矩形 409">
                      <a:extLst>
                        <a:ext uri="{FF2B5EF4-FFF2-40B4-BE49-F238E27FC236}">
                          <a16:creationId xmlns:a16="http://schemas.microsoft.com/office/drawing/2014/main" id="{6EAEC747-64AB-D24B-A081-16405E2B595E}"/>
                        </a:ext>
                      </a:extLst>
                    </p:cNvPr>
                    <p:cNvSpPr/>
                    <p:nvPr/>
                  </p:nvSpPr>
                  <p:spPr>
                    <a:xfrm>
                      <a:off x="4100145" y="2210538"/>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12" name="矩形 411">
                      <a:extLst>
                        <a:ext uri="{FF2B5EF4-FFF2-40B4-BE49-F238E27FC236}">
                          <a16:creationId xmlns:a16="http://schemas.microsoft.com/office/drawing/2014/main" id="{2B6A3BDB-12C8-394A-B723-4393E51EE54D}"/>
                        </a:ext>
                      </a:extLst>
                    </p:cNvPr>
                    <p:cNvSpPr/>
                    <p:nvPr/>
                  </p:nvSpPr>
                  <p:spPr>
                    <a:xfrm>
                      <a:off x="4085623" y="2419862"/>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13" name="矩形 412">
                      <a:extLst>
                        <a:ext uri="{FF2B5EF4-FFF2-40B4-BE49-F238E27FC236}">
                          <a16:creationId xmlns:a16="http://schemas.microsoft.com/office/drawing/2014/main" id="{EF684409-219F-F24B-9FAD-0B3537693CCB}"/>
                        </a:ext>
                      </a:extLst>
                    </p:cNvPr>
                    <p:cNvSpPr/>
                    <p:nvPr/>
                  </p:nvSpPr>
                  <p:spPr>
                    <a:xfrm>
                      <a:off x="4112135" y="2575387"/>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14" name="矩形 413">
                      <a:extLst>
                        <a:ext uri="{FF2B5EF4-FFF2-40B4-BE49-F238E27FC236}">
                          <a16:creationId xmlns:a16="http://schemas.microsoft.com/office/drawing/2014/main" id="{BB61E460-0C82-344E-8F8F-F2471D785A6F}"/>
                        </a:ext>
                      </a:extLst>
                    </p:cNvPr>
                    <p:cNvSpPr/>
                    <p:nvPr/>
                  </p:nvSpPr>
                  <p:spPr>
                    <a:xfrm>
                      <a:off x="3891591" y="282506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15" name="矩形 414">
                      <a:extLst>
                        <a:ext uri="{FF2B5EF4-FFF2-40B4-BE49-F238E27FC236}">
                          <a16:creationId xmlns:a16="http://schemas.microsoft.com/office/drawing/2014/main" id="{2CE61704-EA78-A64F-AF0D-0BE25A3FBDF5}"/>
                        </a:ext>
                      </a:extLst>
                    </p:cNvPr>
                    <p:cNvSpPr/>
                    <p:nvPr/>
                  </p:nvSpPr>
                  <p:spPr>
                    <a:xfrm>
                      <a:off x="4077163" y="283160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404" name="矩形 403">
                    <a:extLst>
                      <a:ext uri="{FF2B5EF4-FFF2-40B4-BE49-F238E27FC236}">
                        <a16:creationId xmlns:a16="http://schemas.microsoft.com/office/drawing/2014/main" id="{F903E4DC-832A-444B-98F6-7AE25C1B8F63}"/>
                      </a:ext>
                    </a:extLst>
                  </p:cNvPr>
                  <p:cNvSpPr/>
                  <p:nvPr/>
                </p:nvSpPr>
                <p:spPr>
                  <a:xfrm>
                    <a:off x="4180729" y="2718659"/>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05" name="矩形 404">
                    <a:extLst>
                      <a:ext uri="{FF2B5EF4-FFF2-40B4-BE49-F238E27FC236}">
                        <a16:creationId xmlns:a16="http://schemas.microsoft.com/office/drawing/2014/main" id="{86ED0920-3E72-C641-B3C1-62BCDC200AAF}"/>
                      </a:ext>
                    </a:extLst>
                  </p:cNvPr>
                  <p:cNvSpPr/>
                  <p:nvPr/>
                </p:nvSpPr>
                <p:spPr>
                  <a:xfrm>
                    <a:off x="3954412" y="259137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06" name="矩形 405">
                    <a:extLst>
                      <a:ext uri="{FF2B5EF4-FFF2-40B4-BE49-F238E27FC236}">
                        <a16:creationId xmlns:a16="http://schemas.microsoft.com/office/drawing/2014/main" id="{5861CD83-0E7C-E644-87F1-11A3FAE55BDE}"/>
                      </a:ext>
                    </a:extLst>
                  </p:cNvPr>
                  <p:cNvSpPr/>
                  <p:nvPr/>
                </p:nvSpPr>
                <p:spPr>
                  <a:xfrm>
                    <a:off x="4014407" y="2290495"/>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grpSp>
          <p:nvGrpSpPr>
            <p:cNvPr id="437" name="组合 436">
              <a:extLst>
                <a:ext uri="{FF2B5EF4-FFF2-40B4-BE49-F238E27FC236}">
                  <a16:creationId xmlns:a16="http://schemas.microsoft.com/office/drawing/2014/main" id="{ADE61B31-342D-A043-A12D-CCD7FEAAAFD2}"/>
                </a:ext>
              </a:extLst>
            </p:cNvPr>
            <p:cNvGrpSpPr/>
            <p:nvPr/>
          </p:nvGrpSpPr>
          <p:grpSpPr>
            <a:xfrm>
              <a:off x="5663943" y="5950181"/>
              <a:ext cx="763200" cy="536400"/>
              <a:chOff x="8244249" y="533363"/>
              <a:chExt cx="1182747" cy="834887"/>
            </a:xfrm>
          </p:grpSpPr>
          <p:sp>
            <p:nvSpPr>
              <p:cNvPr id="417" name="Rectangle 16">
                <a:extLst>
                  <a:ext uri="{FF2B5EF4-FFF2-40B4-BE49-F238E27FC236}">
                    <a16:creationId xmlns:a16="http://schemas.microsoft.com/office/drawing/2014/main" id="{0C9E85A3-B713-A94E-83C8-4905EBAC9553}"/>
                  </a:ext>
                </a:extLst>
              </p:cNvPr>
              <p:cNvSpPr/>
              <p:nvPr/>
            </p:nvSpPr>
            <p:spPr>
              <a:xfrm>
                <a:off x="8841581" y="540278"/>
                <a:ext cx="578187" cy="819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18" name="Rectangle 16">
                <a:extLst>
                  <a:ext uri="{FF2B5EF4-FFF2-40B4-BE49-F238E27FC236}">
                    <a16:creationId xmlns:a16="http://schemas.microsoft.com/office/drawing/2014/main" id="{7CDB3D63-3003-124C-8544-28B704044126}"/>
                  </a:ext>
                </a:extLst>
              </p:cNvPr>
              <p:cNvSpPr/>
              <p:nvPr/>
            </p:nvSpPr>
            <p:spPr>
              <a:xfrm>
                <a:off x="8257234" y="1115265"/>
                <a:ext cx="584408" cy="24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19" name="Rectangle 16">
                <a:extLst>
                  <a:ext uri="{FF2B5EF4-FFF2-40B4-BE49-F238E27FC236}">
                    <a16:creationId xmlns:a16="http://schemas.microsoft.com/office/drawing/2014/main" id="{0DCFEF39-D287-924A-90CD-C79E1523195E}"/>
                  </a:ext>
                </a:extLst>
              </p:cNvPr>
              <p:cNvSpPr/>
              <p:nvPr/>
            </p:nvSpPr>
            <p:spPr>
              <a:xfrm>
                <a:off x="8257173" y="539867"/>
                <a:ext cx="584408" cy="573036"/>
              </a:xfrm>
              <a:prstGeom prst="rect">
                <a:avLst/>
              </a:prstGeom>
              <a:solidFill>
                <a:srgbClr val="9E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420" name="组合 419">
                <a:extLst>
                  <a:ext uri="{FF2B5EF4-FFF2-40B4-BE49-F238E27FC236}">
                    <a16:creationId xmlns:a16="http://schemas.microsoft.com/office/drawing/2014/main" id="{3C1D69D0-E2E1-0F40-B1A2-173B727ED40B}"/>
                  </a:ext>
                </a:extLst>
              </p:cNvPr>
              <p:cNvGrpSpPr/>
              <p:nvPr/>
            </p:nvGrpSpPr>
            <p:grpSpPr>
              <a:xfrm>
                <a:off x="8244249" y="533363"/>
                <a:ext cx="1182747" cy="834887"/>
                <a:chOff x="6661063" y="2147325"/>
                <a:chExt cx="1182747" cy="834887"/>
              </a:xfrm>
            </p:grpSpPr>
            <p:sp>
              <p:nvSpPr>
                <p:cNvPr id="421" name="Rectangle 9">
                  <a:extLst>
                    <a:ext uri="{FF2B5EF4-FFF2-40B4-BE49-F238E27FC236}">
                      <a16:creationId xmlns:a16="http://schemas.microsoft.com/office/drawing/2014/main" id="{81562AEC-259F-CC4B-9118-D5229F305947}"/>
                    </a:ext>
                  </a:extLst>
                </p:cNvPr>
                <p:cNvSpPr/>
                <p:nvPr/>
              </p:nvSpPr>
              <p:spPr>
                <a:xfrm>
                  <a:off x="6661063" y="2147325"/>
                  <a:ext cx="1182747" cy="8348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422" name="组合 421">
                  <a:extLst>
                    <a:ext uri="{FF2B5EF4-FFF2-40B4-BE49-F238E27FC236}">
                      <a16:creationId xmlns:a16="http://schemas.microsoft.com/office/drawing/2014/main" id="{8C0A6FF8-B10F-A748-A943-35B3EA17ECC0}"/>
                    </a:ext>
                  </a:extLst>
                </p:cNvPr>
                <p:cNvGrpSpPr/>
                <p:nvPr/>
              </p:nvGrpSpPr>
              <p:grpSpPr>
                <a:xfrm>
                  <a:off x="6699167" y="2184499"/>
                  <a:ext cx="946636" cy="758637"/>
                  <a:chOff x="3796462" y="2161823"/>
                  <a:chExt cx="946636" cy="758637"/>
                </a:xfrm>
              </p:grpSpPr>
              <p:grpSp>
                <p:nvGrpSpPr>
                  <p:cNvPr id="423" name="组合 422">
                    <a:extLst>
                      <a:ext uri="{FF2B5EF4-FFF2-40B4-BE49-F238E27FC236}">
                        <a16:creationId xmlns:a16="http://schemas.microsoft.com/office/drawing/2014/main" id="{983B29DA-06B5-EA48-9403-7BA344517E4C}"/>
                      </a:ext>
                    </a:extLst>
                  </p:cNvPr>
                  <p:cNvGrpSpPr/>
                  <p:nvPr/>
                </p:nvGrpSpPr>
                <p:grpSpPr>
                  <a:xfrm>
                    <a:off x="3796462" y="2161823"/>
                    <a:ext cx="946636" cy="758637"/>
                    <a:chOff x="3820442" y="2210538"/>
                    <a:chExt cx="946636" cy="758637"/>
                  </a:xfrm>
                </p:grpSpPr>
                <p:sp>
                  <p:nvSpPr>
                    <p:cNvPr id="428" name="矩形 427">
                      <a:extLst>
                        <a:ext uri="{FF2B5EF4-FFF2-40B4-BE49-F238E27FC236}">
                          <a16:creationId xmlns:a16="http://schemas.microsoft.com/office/drawing/2014/main" id="{2F50075C-5F27-7C4C-BCE3-F0DA08036344}"/>
                        </a:ext>
                      </a:extLst>
                    </p:cNvPr>
                    <p:cNvSpPr/>
                    <p:nvPr/>
                  </p:nvSpPr>
                  <p:spPr>
                    <a:xfrm>
                      <a:off x="3820442" y="243104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29" name="矩形 428">
                      <a:extLst>
                        <a:ext uri="{FF2B5EF4-FFF2-40B4-BE49-F238E27FC236}">
                          <a16:creationId xmlns:a16="http://schemas.microsoft.com/office/drawing/2014/main" id="{C1E8EBF4-BBE8-FF47-A667-E4A511420619}"/>
                        </a:ext>
                      </a:extLst>
                    </p:cNvPr>
                    <p:cNvSpPr/>
                    <p:nvPr/>
                  </p:nvSpPr>
                  <p:spPr>
                    <a:xfrm>
                      <a:off x="3921889" y="2521760"/>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0" name="矩形 429">
                      <a:extLst>
                        <a:ext uri="{FF2B5EF4-FFF2-40B4-BE49-F238E27FC236}">
                          <a16:creationId xmlns:a16="http://schemas.microsoft.com/office/drawing/2014/main" id="{AEA81BFE-7CF0-184E-B1EC-8A93DAEB39CD}"/>
                        </a:ext>
                      </a:extLst>
                    </p:cNvPr>
                    <p:cNvSpPr/>
                    <p:nvPr/>
                  </p:nvSpPr>
                  <p:spPr>
                    <a:xfrm>
                      <a:off x="3929175" y="2265905"/>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1" name="矩形 430">
                      <a:extLst>
                        <a:ext uri="{FF2B5EF4-FFF2-40B4-BE49-F238E27FC236}">
                          <a16:creationId xmlns:a16="http://schemas.microsoft.com/office/drawing/2014/main" id="{1F64768C-516C-3043-9F88-E5F5B10B217B}"/>
                        </a:ext>
                      </a:extLst>
                    </p:cNvPr>
                    <p:cNvSpPr/>
                    <p:nvPr/>
                  </p:nvSpPr>
                  <p:spPr>
                    <a:xfrm>
                      <a:off x="4100145" y="2210538"/>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2" name="矩形 431">
                      <a:extLst>
                        <a:ext uri="{FF2B5EF4-FFF2-40B4-BE49-F238E27FC236}">
                          <a16:creationId xmlns:a16="http://schemas.microsoft.com/office/drawing/2014/main" id="{68A7E31D-EA82-784D-B2EA-75B89162D5E3}"/>
                        </a:ext>
                      </a:extLst>
                    </p:cNvPr>
                    <p:cNvSpPr/>
                    <p:nvPr/>
                  </p:nvSpPr>
                  <p:spPr>
                    <a:xfrm>
                      <a:off x="4638870" y="2474364"/>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3" name="矩形 432">
                      <a:extLst>
                        <a:ext uri="{FF2B5EF4-FFF2-40B4-BE49-F238E27FC236}">
                          <a16:creationId xmlns:a16="http://schemas.microsoft.com/office/drawing/2014/main" id="{0B37CDA9-DF51-4045-8428-0189AE1B45F6}"/>
                        </a:ext>
                      </a:extLst>
                    </p:cNvPr>
                    <p:cNvSpPr/>
                    <p:nvPr/>
                  </p:nvSpPr>
                  <p:spPr>
                    <a:xfrm>
                      <a:off x="4085623" y="2419862"/>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4" name="矩形 433">
                      <a:extLst>
                        <a:ext uri="{FF2B5EF4-FFF2-40B4-BE49-F238E27FC236}">
                          <a16:creationId xmlns:a16="http://schemas.microsoft.com/office/drawing/2014/main" id="{9F1D5AD4-C279-1F4D-989D-3BF2168ECFCB}"/>
                        </a:ext>
                      </a:extLst>
                    </p:cNvPr>
                    <p:cNvSpPr/>
                    <p:nvPr/>
                  </p:nvSpPr>
                  <p:spPr>
                    <a:xfrm>
                      <a:off x="4112135" y="2575387"/>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5" name="矩形 434">
                      <a:extLst>
                        <a:ext uri="{FF2B5EF4-FFF2-40B4-BE49-F238E27FC236}">
                          <a16:creationId xmlns:a16="http://schemas.microsoft.com/office/drawing/2014/main" id="{8EFD8C10-4E4D-6F48-8EE6-264F0E54B05A}"/>
                        </a:ext>
                      </a:extLst>
                    </p:cNvPr>
                    <p:cNvSpPr/>
                    <p:nvPr/>
                  </p:nvSpPr>
                  <p:spPr>
                    <a:xfrm>
                      <a:off x="3891591" y="282506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36" name="矩形 435">
                      <a:extLst>
                        <a:ext uri="{FF2B5EF4-FFF2-40B4-BE49-F238E27FC236}">
                          <a16:creationId xmlns:a16="http://schemas.microsoft.com/office/drawing/2014/main" id="{67024A02-E3A1-AB4B-8749-3193A23E6D41}"/>
                        </a:ext>
                      </a:extLst>
                    </p:cNvPr>
                    <p:cNvSpPr/>
                    <p:nvPr/>
                  </p:nvSpPr>
                  <p:spPr>
                    <a:xfrm>
                      <a:off x="4077163" y="2831609"/>
                      <a:ext cx="128208" cy="13756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424" name="矩形 423">
                    <a:extLst>
                      <a:ext uri="{FF2B5EF4-FFF2-40B4-BE49-F238E27FC236}">
                        <a16:creationId xmlns:a16="http://schemas.microsoft.com/office/drawing/2014/main" id="{100265B1-66E7-D646-9BC5-01C7C9EC23D6}"/>
                      </a:ext>
                    </a:extLst>
                  </p:cNvPr>
                  <p:cNvSpPr/>
                  <p:nvPr/>
                </p:nvSpPr>
                <p:spPr>
                  <a:xfrm>
                    <a:off x="4506058" y="263475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25" name="矩形 424">
                    <a:extLst>
                      <a:ext uri="{FF2B5EF4-FFF2-40B4-BE49-F238E27FC236}">
                        <a16:creationId xmlns:a16="http://schemas.microsoft.com/office/drawing/2014/main" id="{BB51C5A9-18DC-F740-AD25-05267DB58D3A}"/>
                      </a:ext>
                    </a:extLst>
                  </p:cNvPr>
                  <p:cNvSpPr/>
                  <p:nvPr/>
                </p:nvSpPr>
                <p:spPr>
                  <a:xfrm>
                    <a:off x="4180729" y="2718659"/>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26" name="矩形 425">
                    <a:extLst>
                      <a:ext uri="{FF2B5EF4-FFF2-40B4-BE49-F238E27FC236}">
                        <a16:creationId xmlns:a16="http://schemas.microsoft.com/office/drawing/2014/main" id="{48187EE1-4C16-F54E-93AE-9FFAFE77E08A}"/>
                      </a:ext>
                    </a:extLst>
                  </p:cNvPr>
                  <p:cNvSpPr/>
                  <p:nvPr/>
                </p:nvSpPr>
                <p:spPr>
                  <a:xfrm>
                    <a:off x="3954412" y="2591376"/>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27" name="矩形 426">
                    <a:extLst>
                      <a:ext uri="{FF2B5EF4-FFF2-40B4-BE49-F238E27FC236}">
                        <a16:creationId xmlns:a16="http://schemas.microsoft.com/office/drawing/2014/main" id="{A7B528F0-03FF-E242-9A6F-DA3A38F6E61A}"/>
                      </a:ext>
                    </a:extLst>
                  </p:cNvPr>
                  <p:cNvSpPr/>
                  <p:nvPr/>
                </p:nvSpPr>
                <p:spPr>
                  <a:xfrm>
                    <a:off x="4014407" y="2290495"/>
                    <a:ext cx="87350" cy="102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grpSp>
        <p:grpSp>
          <p:nvGrpSpPr>
            <p:cNvPr id="438" name="组合 437">
              <a:extLst>
                <a:ext uri="{FF2B5EF4-FFF2-40B4-BE49-F238E27FC236}">
                  <a16:creationId xmlns:a16="http://schemas.microsoft.com/office/drawing/2014/main" id="{8EFE3A6D-C2E0-5448-98D9-9D71E1D35364}"/>
                </a:ext>
              </a:extLst>
            </p:cNvPr>
            <p:cNvGrpSpPr/>
            <p:nvPr/>
          </p:nvGrpSpPr>
          <p:grpSpPr>
            <a:xfrm>
              <a:off x="1332911" y="4526209"/>
              <a:ext cx="116814" cy="351721"/>
              <a:chOff x="4601694" y="2388109"/>
              <a:chExt cx="116814" cy="351721"/>
            </a:xfrm>
          </p:grpSpPr>
          <p:sp>
            <p:nvSpPr>
              <p:cNvPr id="441" name="椭圆 440">
                <a:extLst>
                  <a:ext uri="{FF2B5EF4-FFF2-40B4-BE49-F238E27FC236}">
                    <a16:creationId xmlns:a16="http://schemas.microsoft.com/office/drawing/2014/main" id="{FA49FA0C-11CC-B64F-B753-0082D53C8108}"/>
                  </a:ext>
                </a:extLst>
              </p:cNvPr>
              <p:cNvSpPr/>
              <p:nvPr/>
            </p:nvSpPr>
            <p:spPr>
              <a:xfrm>
                <a:off x="4670792" y="2388109"/>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42" name="椭圆 441">
                <a:extLst>
                  <a:ext uri="{FF2B5EF4-FFF2-40B4-BE49-F238E27FC236}">
                    <a16:creationId xmlns:a16="http://schemas.microsoft.com/office/drawing/2014/main" id="{E05BA6A6-B2D8-4942-A67B-A0119DA44BA1}"/>
                  </a:ext>
                </a:extLst>
              </p:cNvPr>
              <p:cNvSpPr/>
              <p:nvPr/>
            </p:nvSpPr>
            <p:spPr>
              <a:xfrm>
                <a:off x="4601694" y="2694111"/>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sp>
          <p:nvSpPr>
            <p:cNvPr id="443" name="椭圆 442">
              <a:extLst>
                <a:ext uri="{FF2B5EF4-FFF2-40B4-BE49-F238E27FC236}">
                  <a16:creationId xmlns:a16="http://schemas.microsoft.com/office/drawing/2014/main" id="{D37CAD6A-CD7F-AF45-B5E6-98E3BBED51AE}"/>
                </a:ext>
              </a:extLst>
            </p:cNvPr>
            <p:cNvSpPr/>
            <p:nvPr/>
          </p:nvSpPr>
          <p:spPr>
            <a:xfrm>
              <a:off x="1837965" y="5364843"/>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444" name="椭圆 443">
              <a:extLst>
                <a:ext uri="{FF2B5EF4-FFF2-40B4-BE49-F238E27FC236}">
                  <a16:creationId xmlns:a16="http://schemas.microsoft.com/office/drawing/2014/main" id="{12FD230D-077A-044E-A017-DF55E7624377}"/>
                </a:ext>
              </a:extLst>
            </p:cNvPr>
            <p:cNvSpPr/>
            <p:nvPr/>
          </p:nvSpPr>
          <p:spPr>
            <a:xfrm>
              <a:off x="1974980" y="6427913"/>
              <a:ext cx="477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grpSp>
      <p:grpSp>
        <p:nvGrpSpPr>
          <p:cNvPr id="27" name="组合 26">
            <a:extLst>
              <a:ext uri="{FF2B5EF4-FFF2-40B4-BE49-F238E27FC236}">
                <a16:creationId xmlns:a16="http://schemas.microsoft.com/office/drawing/2014/main" id="{7762AD1E-D76E-F145-A2F9-06A4A9E3C318}"/>
              </a:ext>
            </a:extLst>
          </p:cNvPr>
          <p:cNvGrpSpPr/>
          <p:nvPr/>
        </p:nvGrpSpPr>
        <p:grpSpPr>
          <a:xfrm>
            <a:off x="4035509" y="4398595"/>
            <a:ext cx="3704357" cy="2056690"/>
            <a:chOff x="4035509" y="4398595"/>
            <a:chExt cx="3704357" cy="2056690"/>
          </a:xfrm>
        </p:grpSpPr>
        <p:pic>
          <p:nvPicPr>
            <p:cNvPr id="85" name="内容占位符 4">
              <a:extLst>
                <a:ext uri="{FF2B5EF4-FFF2-40B4-BE49-F238E27FC236}">
                  <a16:creationId xmlns:a16="http://schemas.microsoft.com/office/drawing/2014/main" id="{650AA592-3483-9E45-BB17-617E63ADAB08}"/>
                </a:ext>
              </a:extLst>
            </p:cNvPr>
            <p:cNvPicPr>
              <a:picLocks noChangeAspect="1"/>
            </p:cNvPicPr>
            <p:nvPr/>
          </p:nvPicPr>
          <p:blipFill>
            <a:blip r:embed="rId3"/>
            <a:stretch>
              <a:fillRect/>
            </a:stretch>
          </p:blipFill>
          <p:spPr>
            <a:xfrm>
              <a:off x="4035509" y="4398595"/>
              <a:ext cx="3704357" cy="2056690"/>
            </a:xfrm>
            <a:prstGeom prst="rect">
              <a:avLst/>
            </a:prstGeom>
          </p:spPr>
        </p:pic>
        <p:sp>
          <p:nvSpPr>
            <p:cNvPr id="4" name="文本框 3">
              <a:extLst>
                <a:ext uri="{FF2B5EF4-FFF2-40B4-BE49-F238E27FC236}">
                  <a16:creationId xmlns:a16="http://schemas.microsoft.com/office/drawing/2014/main" id="{03005D38-2053-D643-B7B6-6C2EACF75548}"/>
                </a:ext>
              </a:extLst>
            </p:cNvPr>
            <p:cNvSpPr txBox="1"/>
            <p:nvPr/>
          </p:nvSpPr>
          <p:spPr>
            <a:xfrm>
              <a:off x="5559215" y="4407668"/>
              <a:ext cx="312906" cy="369332"/>
            </a:xfrm>
            <a:prstGeom prst="rect">
              <a:avLst/>
            </a:prstGeom>
            <a:noFill/>
          </p:spPr>
          <p:txBody>
            <a:bodyPr wrap="none" rtlCol="0">
              <a:spAutoFit/>
            </a:bodyPr>
            <a:lstStyle/>
            <a:p>
              <a:r>
                <a:rPr kumimoji="1" lang="en-US" altLang="zh-CN" dirty="0">
                  <a:solidFill>
                    <a:schemeClr val="bg1"/>
                  </a:solidFill>
                </a:rPr>
                <a:t>1</a:t>
              </a:r>
              <a:endParaRPr kumimoji="1" lang="zh-CN" altLang="en-US" dirty="0">
                <a:solidFill>
                  <a:schemeClr val="bg1"/>
                </a:solidFill>
              </a:endParaRPr>
            </a:p>
          </p:txBody>
        </p:sp>
        <p:sp>
          <p:nvSpPr>
            <p:cNvPr id="221" name="文本框 220">
              <a:extLst>
                <a:ext uri="{FF2B5EF4-FFF2-40B4-BE49-F238E27FC236}">
                  <a16:creationId xmlns:a16="http://schemas.microsoft.com/office/drawing/2014/main" id="{48875E9B-732A-D541-B155-67FF20B15C68}"/>
                </a:ext>
              </a:extLst>
            </p:cNvPr>
            <p:cNvSpPr txBox="1"/>
            <p:nvPr/>
          </p:nvSpPr>
          <p:spPr>
            <a:xfrm>
              <a:off x="7399522" y="4418454"/>
              <a:ext cx="312906" cy="369332"/>
            </a:xfrm>
            <a:prstGeom prst="rect">
              <a:avLst/>
            </a:prstGeom>
            <a:noFill/>
          </p:spPr>
          <p:txBody>
            <a:bodyPr wrap="none" rtlCol="0">
              <a:spAutoFit/>
            </a:bodyPr>
            <a:lstStyle/>
            <a:p>
              <a:r>
                <a:rPr kumimoji="1" lang="en-US" altLang="zh-CN" dirty="0">
                  <a:solidFill>
                    <a:schemeClr val="bg1"/>
                  </a:solidFill>
                </a:rPr>
                <a:t>2</a:t>
              </a:r>
              <a:endParaRPr kumimoji="1" lang="zh-CN" altLang="en-US" dirty="0">
                <a:solidFill>
                  <a:schemeClr val="bg1"/>
                </a:solidFill>
              </a:endParaRPr>
            </a:p>
          </p:txBody>
        </p:sp>
        <p:sp>
          <p:nvSpPr>
            <p:cNvPr id="222" name="文本框 221">
              <a:extLst>
                <a:ext uri="{FF2B5EF4-FFF2-40B4-BE49-F238E27FC236}">
                  <a16:creationId xmlns:a16="http://schemas.microsoft.com/office/drawing/2014/main" id="{916B87FC-6E78-C840-94A8-871FBE20BBC1}"/>
                </a:ext>
              </a:extLst>
            </p:cNvPr>
            <p:cNvSpPr txBox="1"/>
            <p:nvPr/>
          </p:nvSpPr>
          <p:spPr>
            <a:xfrm>
              <a:off x="5559215" y="5447459"/>
              <a:ext cx="312906" cy="369332"/>
            </a:xfrm>
            <a:prstGeom prst="rect">
              <a:avLst/>
            </a:prstGeom>
            <a:noFill/>
          </p:spPr>
          <p:txBody>
            <a:bodyPr wrap="none" rtlCol="0">
              <a:spAutoFit/>
            </a:bodyPr>
            <a:lstStyle/>
            <a:p>
              <a:r>
                <a:rPr kumimoji="1" lang="en-US" altLang="zh-CN" dirty="0">
                  <a:solidFill>
                    <a:schemeClr val="bg1"/>
                  </a:solidFill>
                </a:rPr>
                <a:t>3</a:t>
              </a:r>
              <a:endParaRPr kumimoji="1" lang="zh-CN" altLang="en-US" dirty="0">
                <a:solidFill>
                  <a:schemeClr val="bg1"/>
                </a:solidFill>
              </a:endParaRPr>
            </a:p>
          </p:txBody>
        </p:sp>
        <p:sp>
          <p:nvSpPr>
            <p:cNvPr id="223" name="文本框 222">
              <a:extLst>
                <a:ext uri="{FF2B5EF4-FFF2-40B4-BE49-F238E27FC236}">
                  <a16:creationId xmlns:a16="http://schemas.microsoft.com/office/drawing/2014/main" id="{E629C77D-94C8-EC43-950B-280C887C6F7C}"/>
                </a:ext>
              </a:extLst>
            </p:cNvPr>
            <p:cNvSpPr txBox="1"/>
            <p:nvPr/>
          </p:nvSpPr>
          <p:spPr>
            <a:xfrm>
              <a:off x="7399522" y="5450517"/>
              <a:ext cx="312906" cy="369332"/>
            </a:xfrm>
            <a:prstGeom prst="rect">
              <a:avLst/>
            </a:prstGeom>
            <a:noFill/>
          </p:spPr>
          <p:txBody>
            <a:bodyPr wrap="none" rtlCol="0">
              <a:spAutoFit/>
            </a:bodyPr>
            <a:lstStyle/>
            <a:p>
              <a:r>
                <a:rPr kumimoji="1" lang="en-US" altLang="zh-CN" dirty="0">
                  <a:solidFill>
                    <a:schemeClr val="bg1"/>
                  </a:solidFill>
                </a:rPr>
                <a:t>4</a:t>
              </a:r>
              <a:endParaRPr kumimoji="1" lang="zh-CN" altLang="en-US" dirty="0">
                <a:solidFill>
                  <a:schemeClr val="bg1"/>
                </a:solidFill>
              </a:endParaRPr>
            </a:p>
          </p:txBody>
        </p:sp>
      </p:grpSp>
    </p:spTree>
    <p:extLst>
      <p:ext uri="{BB962C8B-B14F-4D97-AF65-F5344CB8AC3E}">
        <p14:creationId xmlns:p14="http://schemas.microsoft.com/office/powerpoint/2010/main" val="919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AC4807-57C3-6E4B-A1EE-CCF93B85A870}"/>
              </a:ext>
            </a:extLst>
          </p:cNvPr>
          <p:cNvSpPr>
            <a:spLocks noGrp="1"/>
          </p:cNvSpPr>
          <p:nvPr>
            <p:ph type="title"/>
          </p:nvPr>
        </p:nvSpPr>
        <p:spPr/>
        <p:txBody>
          <a:bodyPr/>
          <a:lstStyle/>
          <a:p>
            <a:r>
              <a:rPr kumimoji="1" lang="en-US" altLang="zh-CN" dirty="0"/>
              <a:t>Tile-based</a:t>
            </a:r>
            <a:r>
              <a:rPr kumimoji="1" lang="zh-CN" altLang="en-US" dirty="0"/>
              <a:t> </a:t>
            </a:r>
            <a:r>
              <a:rPr kumimoji="1" lang="en-US" altLang="zh-CN" dirty="0"/>
              <a:t>Encoding</a:t>
            </a:r>
            <a:r>
              <a:rPr kumimoji="1" lang="zh-CN" altLang="en-US" dirty="0"/>
              <a:t> </a:t>
            </a:r>
            <a:r>
              <a:rPr kumimoji="1" lang="en-US" altLang="zh-CN" dirty="0"/>
              <a:t>and</a:t>
            </a:r>
            <a:r>
              <a:rPr kumimoji="1" lang="zh-CN" altLang="en-US" dirty="0"/>
              <a:t> </a:t>
            </a:r>
            <a:r>
              <a:rPr kumimoji="1" lang="en-US" altLang="zh-CN" dirty="0"/>
              <a:t>Transmit</a:t>
            </a:r>
            <a:endParaRPr kumimoji="1" lang="zh-CN" altLang="en-US" dirty="0"/>
          </a:p>
        </p:txBody>
      </p:sp>
      <p:sp>
        <p:nvSpPr>
          <p:cNvPr id="4" name="灯片编号占位符 3">
            <a:extLst>
              <a:ext uri="{FF2B5EF4-FFF2-40B4-BE49-F238E27FC236}">
                <a16:creationId xmlns:a16="http://schemas.microsoft.com/office/drawing/2014/main" id="{912745D3-3CD4-684A-92B5-D7D2D637B377}"/>
              </a:ext>
            </a:extLst>
          </p:cNvPr>
          <p:cNvSpPr>
            <a:spLocks noGrp="1"/>
          </p:cNvSpPr>
          <p:nvPr>
            <p:ph type="sldNum" sz="quarter" idx="12"/>
          </p:nvPr>
        </p:nvSpPr>
        <p:spPr/>
        <p:txBody>
          <a:bodyPr/>
          <a:lstStyle/>
          <a:p>
            <a:fld id="{4E96F764-2AC9-3244-91CE-882AB3D86140}" type="slidenum">
              <a:rPr kumimoji="1" lang="zh-CN" altLang="en-US" smtClean="0"/>
              <a:t>12</a:t>
            </a:fld>
            <a:endParaRPr kumimoji="1" lang="zh-CN" altLang="en-US" dirty="0"/>
          </a:p>
        </p:txBody>
      </p:sp>
      <p:sp>
        <p:nvSpPr>
          <p:cNvPr id="6" name="文本框 5">
            <a:extLst>
              <a:ext uri="{FF2B5EF4-FFF2-40B4-BE49-F238E27FC236}">
                <a16:creationId xmlns:a16="http://schemas.microsoft.com/office/drawing/2014/main" id="{8EDAF7D9-4301-A948-B9DD-4FC92D4E1810}"/>
              </a:ext>
            </a:extLst>
          </p:cNvPr>
          <p:cNvSpPr txBox="1"/>
          <p:nvPr/>
        </p:nvSpPr>
        <p:spPr>
          <a:xfrm>
            <a:off x="838200" y="1397675"/>
            <a:ext cx="11050971" cy="2031325"/>
          </a:xfrm>
          <a:prstGeom prst="rect">
            <a:avLst/>
          </a:prstGeom>
          <a:noFill/>
        </p:spPr>
        <p:txBody>
          <a:bodyPr wrap="square" rtlCol="0">
            <a:spAutoFit/>
          </a:bodyPr>
          <a:lstStyle/>
          <a:p>
            <a:pPr fontAlgn="base"/>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exp1: Upload the whole picture</a:t>
            </a: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a:p>
            <a:pPr fontAlgn="base"/>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exp2: Divide the picture into 4 tiles to upload, first transmit the part with less objects</a:t>
            </a: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a:p>
            <a:pPr fontAlgn="base"/>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exp3: Divide the picture into 4 tiles to upload, first transmit the part with more objects</a:t>
            </a:r>
            <a:endParaRPr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a:p>
            <a:pPr fontAlgn="base"/>
            <a:endParaRPr lang="en-US" altLang="zh-CN" dirty="0">
              <a:latin typeface="Times New Roman" panose="02020603050405020304" pitchFamily="18" charset="0"/>
              <a:ea typeface="Microsoft YaHei" panose="020B0503020204020204" pitchFamily="34" charset="-122"/>
              <a:cs typeface="Times New Roman" panose="02020603050405020304" pitchFamily="18" charset="0"/>
            </a:endParaRPr>
          </a:p>
          <a:p>
            <a:pPr fontAlgn="base"/>
            <a:r>
              <a:rPr lang="en-US" altLang="zh-CN" b="1" dirty="0">
                <a:latin typeface="Times New Roman" panose="02020603050405020304" pitchFamily="18" charset="0"/>
                <a:ea typeface="Microsoft YaHei" panose="020B0503020204020204" pitchFamily="34" charset="-122"/>
                <a:cs typeface="Times New Roman" panose="02020603050405020304" pitchFamily="18" charset="0"/>
              </a:rPr>
              <a:t>Result</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Each experiment is carried out three times and the average value is taken.</a:t>
            </a:r>
          </a:p>
          <a:p>
            <a:pPr fontAlgn="base"/>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For car objects, exp2 has increased by 2.6% compared to exp1, and exp3 has increased by 9.5% compared to exp1.</a:t>
            </a:r>
          </a:p>
          <a:p>
            <a:pPr fontAlgn="base"/>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For human objects, exp2 is 0.7% higher than exp1, and exp3 is 3.6% higher than exp1.</a:t>
            </a:r>
            <a:endParaRPr kumimoji="1" lang="zh-CN" altLang="en-US" dirty="0">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080EEA8B-B974-9743-8DA9-E5364C422B55}"/>
              </a:ext>
            </a:extLst>
          </p:cNvPr>
          <p:cNvPicPr>
            <a:picLocks noChangeAspect="1"/>
          </p:cNvPicPr>
          <p:nvPr/>
        </p:nvPicPr>
        <p:blipFill>
          <a:blip r:embed="rId3"/>
          <a:stretch>
            <a:fillRect/>
          </a:stretch>
        </p:blipFill>
        <p:spPr>
          <a:xfrm>
            <a:off x="1313935" y="3858273"/>
            <a:ext cx="9564130" cy="2391033"/>
          </a:xfrm>
          <a:prstGeom prst="rect">
            <a:avLst/>
          </a:prstGeom>
        </p:spPr>
      </p:pic>
    </p:spTree>
    <p:extLst>
      <p:ext uri="{BB962C8B-B14F-4D97-AF65-F5344CB8AC3E}">
        <p14:creationId xmlns:p14="http://schemas.microsoft.com/office/powerpoint/2010/main" val="296559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7FECCB-2439-AF4A-8F0F-6D75E40339E6}"/>
              </a:ext>
            </a:extLst>
          </p:cNvPr>
          <p:cNvSpPr>
            <a:spLocks noGrp="1"/>
          </p:cNvSpPr>
          <p:nvPr>
            <p:ph type="title"/>
          </p:nvPr>
        </p:nvSpPr>
        <p:spPr/>
        <p:txBody>
          <a:bodyPr/>
          <a:lstStyle/>
          <a:p>
            <a:r>
              <a:rPr kumimoji="1" lang="en-US" altLang="zh-CN" dirty="0"/>
              <a:t>Stable</a:t>
            </a:r>
            <a:r>
              <a:rPr kumimoji="1" lang="zh-CN" altLang="en-US" dirty="0"/>
              <a:t> </a:t>
            </a:r>
            <a:r>
              <a:rPr kumimoji="1" lang="en-US" altLang="zh-CN" dirty="0"/>
              <a:t>Object</a:t>
            </a:r>
            <a:r>
              <a:rPr kumimoji="1" lang="zh-CN" altLang="en-US" dirty="0"/>
              <a:t> </a:t>
            </a:r>
            <a:r>
              <a:rPr kumimoji="1" lang="en-US" altLang="zh-CN" dirty="0"/>
              <a:t>Detection</a:t>
            </a:r>
            <a:endParaRPr kumimoji="1" lang="zh-CN" altLang="en-US" dirty="0"/>
          </a:p>
        </p:txBody>
      </p:sp>
      <p:sp>
        <p:nvSpPr>
          <p:cNvPr id="3" name="内容占位符 2">
            <a:extLst>
              <a:ext uri="{FF2B5EF4-FFF2-40B4-BE49-F238E27FC236}">
                <a16:creationId xmlns:a16="http://schemas.microsoft.com/office/drawing/2014/main" id="{916667CC-83F4-B643-9195-600BA8515A9B}"/>
              </a:ext>
            </a:extLst>
          </p:cNvPr>
          <p:cNvSpPr>
            <a:spLocks noGrp="1"/>
          </p:cNvSpPr>
          <p:nvPr>
            <p:ph idx="1"/>
          </p:nvPr>
        </p:nvSpPr>
        <p:spPr>
          <a:xfrm>
            <a:off x="838200" y="1155032"/>
            <a:ext cx="10515600" cy="764789"/>
          </a:xfrm>
        </p:spPr>
        <p:txBody>
          <a:bodyPr/>
          <a:lstStyle/>
          <a:p>
            <a:pPr marL="457200" indent="-457200">
              <a:buFont typeface="Arial" panose="020B0604020202020204" pitchFamily="34" charset="0"/>
              <a:buChar char="•"/>
            </a:pPr>
            <a:r>
              <a:rPr lang="en-US" altLang="zh-CN" dirty="0">
                <a:cs typeface="Times New Roman" panose="02020603050405020304" pitchFamily="18" charset="0"/>
              </a:rPr>
              <a:t>Match</a:t>
            </a:r>
            <a:r>
              <a:rPr lang="zh-CN" altLang="en-US" dirty="0">
                <a:cs typeface="Times New Roman" panose="02020603050405020304" pitchFamily="18" charset="0"/>
              </a:rPr>
              <a:t> </a:t>
            </a:r>
            <a:r>
              <a:rPr lang="en-US" altLang="zh-CN" dirty="0">
                <a:cs typeface="Times New Roman" panose="02020603050405020304" pitchFamily="18" charset="0"/>
              </a:rPr>
              <a:t>the</a:t>
            </a:r>
            <a:r>
              <a:rPr lang="zh-CN" altLang="en-US" dirty="0">
                <a:cs typeface="Times New Roman" panose="02020603050405020304" pitchFamily="18" charset="0"/>
              </a:rPr>
              <a:t> </a:t>
            </a:r>
            <a:r>
              <a:rPr lang="en-US" altLang="zh-CN" dirty="0">
                <a:cs typeface="Times New Roman" panose="02020603050405020304" pitchFamily="18" charset="0"/>
              </a:rPr>
              <a:t>boxes</a:t>
            </a:r>
            <a:r>
              <a:rPr lang="zh-CN" altLang="en-US" dirty="0">
                <a:cs typeface="Times New Roman" panose="02020603050405020304" pitchFamily="18" charset="0"/>
              </a:rPr>
              <a:t> </a:t>
            </a:r>
            <a:r>
              <a:rPr lang="en-US" altLang="zh-CN" dirty="0">
                <a:cs typeface="Times New Roman" panose="02020603050405020304" pitchFamily="18" charset="0"/>
              </a:rPr>
              <a:t>in</a:t>
            </a:r>
            <a:r>
              <a:rPr lang="zh-CN" altLang="en-US" dirty="0">
                <a:cs typeface="Times New Roman" panose="02020603050405020304" pitchFamily="18" charset="0"/>
              </a:rPr>
              <a:t> </a:t>
            </a:r>
            <a:r>
              <a:rPr lang="en-US" altLang="zh-CN" dirty="0">
                <a:cs typeface="Times New Roman" panose="02020603050405020304" pitchFamily="18" charset="0"/>
              </a:rPr>
              <a:t>different</a:t>
            </a:r>
            <a:r>
              <a:rPr lang="zh-CN" altLang="en-US" dirty="0">
                <a:cs typeface="Times New Roman" panose="02020603050405020304" pitchFamily="18" charset="0"/>
              </a:rPr>
              <a:t> </a:t>
            </a:r>
            <a:r>
              <a:rPr lang="en-US" altLang="zh-CN" dirty="0">
                <a:cs typeface="Times New Roman" panose="02020603050405020304" pitchFamily="18" charset="0"/>
              </a:rPr>
              <a:t>frames</a:t>
            </a:r>
            <a:r>
              <a:rPr lang="zh-CN" altLang="en-US" dirty="0">
                <a:cs typeface="Times New Roman" panose="02020603050405020304" pitchFamily="18" charset="0"/>
              </a:rPr>
              <a:t> </a:t>
            </a:r>
            <a:r>
              <a:rPr lang="en-US" altLang="zh-CN" dirty="0">
                <a:cs typeface="Times New Roman" panose="02020603050405020304" pitchFamily="18" charset="0"/>
              </a:rPr>
              <a:t>to</a:t>
            </a:r>
            <a:r>
              <a:rPr lang="zh-CN" altLang="en-US" dirty="0">
                <a:cs typeface="Times New Roman" panose="02020603050405020304" pitchFamily="18" charset="0"/>
              </a:rPr>
              <a:t> </a:t>
            </a:r>
            <a:r>
              <a:rPr lang="en-US" altLang="zh-CN" dirty="0">
                <a:cs typeface="Times New Roman" panose="02020603050405020304" pitchFamily="18" charset="0"/>
              </a:rPr>
              <a:t>avoid</a:t>
            </a:r>
            <a:r>
              <a:rPr lang="zh-CN" altLang="en-US" dirty="0">
                <a:cs typeface="Times New Roman" panose="02020603050405020304" pitchFamily="18" charset="0"/>
              </a:rPr>
              <a:t> </a:t>
            </a:r>
            <a:r>
              <a:rPr lang="en-US" altLang="zh-CN" dirty="0">
                <a:cs typeface="Times New Roman" panose="02020603050405020304" pitchFamily="18" charset="0"/>
              </a:rPr>
              <a:t>losing</a:t>
            </a:r>
            <a:r>
              <a:rPr lang="zh-CN" altLang="en-US" dirty="0">
                <a:cs typeface="Times New Roman" panose="02020603050405020304" pitchFamily="18" charset="0"/>
              </a:rPr>
              <a:t> </a:t>
            </a:r>
            <a:r>
              <a:rPr lang="en-US" altLang="zh-CN" dirty="0">
                <a:cs typeface="Times New Roman" panose="02020603050405020304" pitchFamily="18" charset="0"/>
              </a:rPr>
              <a:t>objects</a:t>
            </a:r>
            <a:r>
              <a:rPr lang="zh-CN" altLang="en-US" dirty="0">
                <a:cs typeface="Times New Roman" panose="02020603050405020304" pitchFamily="18" charset="0"/>
              </a:rPr>
              <a:t> </a:t>
            </a:r>
            <a:r>
              <a:rPr lang="en-US" altLang="zh-CN" dirty="0">
                <a:cs typeface="Times New Roman" panose="02020603050405020304" pitchFamily="18" charset="0"/>
              </a:rPr>
              <a:t>on</a:t>
            </a:r>
            <a:r>
              <a:rPr lang="zh-CN" altLang="en-US" dirty="0">
                <a:cs typeface="Times New Roman" panose="02020603050405020304" pitchFamily="18" charset="0"/>
              </a:rPr>
              <a:t> </a:t>
            </a:r>
            <a:r>
              <a:rPr lang="en-US" altLang="zh-CN" dirty="0">
                <a:cs typeface="Times New Roman" panose="02020603050405020304" pitchFamily="18" charset="0"/>
              </a:rPr>
              <a:t>mobile</a:t>
            </a:r>
            <a:r>
              <a:rPr lang="zh-CN" altLang="en-US" dirty="0">
                <a:cs typeface="Times New Roman" panose="02020603050405020304" pitchFamily="18" charset="0"/>
              </a:rPr>
              <a:t> </a:t>
            </a:r>
            <a:r>
              <a:rPr lang="en-US" altLang="zh-CN" dirty="0">
                <a:cs typeface="Times New Roman" panose="02020603050405020304" pitchFamily="18" charset="0"/>
              </a:rPr>
              <a:t>device.</a:t>
            </a:r>
          </a:p>
        </p:txBody>
      </p:sp>
      <p:sp>
        <p:nvSpPr>
          <p:cNvPr id="4" name="灯片编号占位符 3">
            <a:extLst>
              <a:ext uri="{FF2B5EF4-FFF2-40B4-BE49-F238E27FC236}">
                <a16:creationId xmlns:a16="http://schemas.microsoft.com/office/drawing/2014/main" id="{922C902D-6911-8841-906A-1D3853CE8678}"/>
              </a:ext>
            </a:extLst>
          </p:cNvPr>
          <p:cNvSpPr>
            <a:spLocks noGrp="1"/>
          </p:cNvSpPr>
          <p:nvPr>
            <p:ph type="sldNum" sz="quarter" idx="12"/>
          </p:nvPr>
        </p:nvSpPr>
        <p:spPr/>
        <p:txBody>
          <a:bodyPr/>
          <a:lstStyle/>
          <a:p>
            <a:fld id="{4E96F764-2AC9-3244-91CE-882AB3D86140}" type="slidenum">
              <a:rPr kumimoji="1" lang="zh-CN" altLang="en-US" smtClean="0"/>
              <a:t>13</a:t>
            </a:fld>
            <a:endParaRPr kumimoji="1" lang="zh-CN" altLang="en-US" dirty="0"/>
          </a:p>
        </p:txBody>
      </p:sp>
      <p:cxnSp>
        <p:nvCxnSpPr>
          <p:cNvPr id="21" name="直线箭头连接符 20">
            <a:extLst>
              <a:ext uri="{FF2B5EF4-FFF2-40B4-BE49-F238E27FC236}">
                <a16:creationId xmlns:a16="http://schemas.microsoft.com/office/drawing/2014/main" id="{DE43A575-441C-7A40-88E9-12B789D35E59}"/>
              </a:ext>
            </a:extLst>
          </p:cNvPr>
          <p:cNvCxnSpPr>
            <a:stCxn id="7" idx="3"/>
            <a:endCxn id="12" idx="1"/>
          </p:cNvCxnSpPr>
          <p:nvPr/>
        </p:nvCxnSpPr>
        <p:spPr>
          <a:xfrm>
            <a:off x="3043705" y="3031754"/>
            <a:ext cx="1388359"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720F4CA3-55CC-9D46-AC12-B1DBA810510F}"/>
              </a:ext>
            </a:extLst>
          </p:cNvPr>
          <p:cNvGrpSpPr/>
          <p:nvPr/>
        </p:nvGrpSpPr>
        <p:grpSpPr>
          <a:xfrm>
            <a:off x="429921" y="2167014"/>
            <a:ext cx="2613784" cy="2212091"/>
            <a:chOff x="429921" y="2167014"/>
            <a:chExt cx="2613784" cy="2212091"/>
          </a:xfrm>
        </p:grpSpPr>
        <p:grpSp>
          <p:nvGrpSpPr>
            <p:cNvPr id="31" name="组合 30">
              <a:extLst>
                <a:ext uri="{FF2B5EF4-FFF2-40B4-BE49-F238E27FC236}">
                  <a16:creationId xmlns:a16="http://schemas.microsoft.com/office/drawing/2014/main" id="{9DE107D9-7A3B-CD40-B6B2-FD796433E86E}"/>
                </a:ext>
              </a:extLst>
            </p:cNvPr>
            <p:cNvGrpSpPr/>
            <p:nvPr/>
          </p:nvGrpSpPr>
          <p:grpSpPr>
            <a:xfrm>
              <a:off x="429921" y="2167014"/>
              <a:ext cx="2613784" cy="1729480"/>
              <a:chOff x="288099" y="2417523"/>
              <a:chExt cx="4183693" cy="2768252"/>
            </a:xfrm>
          </p:grpSpPr>
          <p:sp>
            <p:nvSpPr>
              <p:cNvPr id="7" name="矩形 6">
                <a:extLst>
                  <a:ext uri="{FF2B5EF4-FFF2-40B4-BE49-F238E27FC236}">
                    <a16:creationId xmlns:a16="http://schemas.microsoft.com/office/drawing/2014/main" id="{320E2CCF-0EA6-FD49-A899-0241321BF0D1}"/>
                  </a:ext>
                </a:extLst>
              </p:cNvPr>
              <p:cNvSpPr/>
              <p:nvPr/>
            </p:nvSpPr>
            <p:spPr>
              <a:xfrm>
                <a:off x="288099" y="2417523"/>
                <a:ext cx="4183693" cy="27682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AA76BACF-4980-3B49-9B27-73E5AAE1CE61}"/>
                  </a:ext>
                </a:extLst>
              </p:cNvPr>
              <p:cNvSpPr/>
              <p:nvPr/>
            </p:nvSpPr>
            <p:spPr>
              <a:xfrm>
                <a:off x="601249" y="2893512"/>
                <a:ext cx="236951" cy="225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596D5B4E-E023-6941-839D-010C0DFAEF23}"/>
                  </a:ext>
                </a:extLst>
              </p:cNvPr>
              <p:cNvSpPr/>
              <p:nvPr/>
            </p:nvSpPr>
            <p:spPr>
              <a:xfrm>
                <a:off x="1167008" y="3974201"/>
                <a:ext cx="511480" cy="510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菱形 10">
                <a:extLst>
                  <a:ext uri="{FF2B5EF4-FFF2-40B4-BE49-F238E27FC236}">
                    <a16:creationId xmlns:a16="http://schemas.microsoft.com/office/drawing/2014/main" id="{CD00EB8D-CA26-1A43-B29B-2244F06AAB92}"/>
                  </a:ext>
                </a:extLst>
              </p:cNvPr>
              <p:cNvSpPr/>
              <p:nvPr/>
            </p:nvSpPr>
            <p:spPr>
              <a:xfrm>
                <a:off x="2580362" y="3231715"/>
                <a:ext cx="739035" cy="74248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E947EF92-7157-AD40-8420-A92799AB613C}"/>
                  </a:ext>
                </a:extLst>
              </p:cNvPr>
              <p:cNvSpPr/>
              <p:nvPr/>
            </p:nvSpPr>
            <p:spPr>
              <a:xfrm>
                <a:off x="564194" y="2801653"/>
                <a:ext cx="364299" cy="450938"/>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827527FA-0638-914A-B286-5ABA8EC2861A}"/>
                  </a:ext>
                </a:extLst>
              </p:cNvPr>
              <p:cNvSpPr/>
              <p:nvPr/>
            </p:nvSpPr>
            <p:spPr>
              <a:xfrm>
                <a:off x="1115338" y="3940797"/>
                <a:ext cx="614820" cy="576924"/>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2" name="文本框 21">
              <a:extLst>
                <a:ext uri="{FF2B5EF4-FFF2-40B4-BE49-F238E27FC236}">
                  <a16:creationId xmlns:a16="http://schemas.microsoft.com/office/drawing/2014/main" id="{30E95D51-C9E0-8648-B29F-87A8CAC702F5}"/>
                </a:ext>
              </a:extLst>
            </p:cNvPr>
            <p:cNvSpPr txBox="1"/>
            <p:nvPr/>
          </p:nvSpPr>
          <p:spPr>
            <a:xfrm>
              <a:off x="1214875" y="4009773"/>
              <a:ext cx="947695"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Frame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0</a:t>
              </a:r>
              <a:endParaRPr kumimoji="1" lang="zh-CN" altLang="en-US" dirty="0">
                <a:latin typeface="Times New Roman" panose="02020603050405020304" pitchFamily="18" charset="0"/>
                <a:cs typeface="Times New Roman" panose="02020603050405020304" pitchFamily="18" charset="0"/>
              </a:endParaRPr>
            </a:p>
          </p:txBody>
        </p:sp>
      </p:grpSp>
      <p:sp>
        <p:nvSpPr>
          <p:cNvPr id="24" name="矩形 23">
            <a:extLst>
              <a:ext uri="{FF2B5EF4-FFF2-40B4-BE49-F238E27FC236}">
                <a16:creationId xmlns:a16="http://schemas.microsoft.com/office/drawing/2014/main" id="{F691024E-8755-2542-9745-E71F1B3913AB}"/>
              </a:ext>
            </a:extLst>
          </p:cNvPr>
          <p:cNvSpPr/>
          <p:nvPr/>
        </p:nvSpPr>
        <p:spPr>
          <a:xfrm>
            <a:off x="621083" y="6176650"/>
            <a:ext cx="614820" cy="185803"/>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B6534F55-4C20-D247-8EAA-9B17EC14459F}"/>
              </a:ext>
            </a:extLst>
          </p:cNvPr>
          <p:cNvSpPr txBox="1"/>
          <p:nvPr/>
        </p:nvSpPr>
        <p:spPr>
          <a:xfrm>
            <a:off x="1422748" y="6084885"/>
            <a:ext cx="152477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Detection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endParaRPr kumimoji="1" lang="zh-CN" altLang="en-US"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2B942A6E-6D78-0449-A933-92D9B2CCE394}"/>
              </a:ext>
            </a:extLst>
          </p:cNvPr>
          <p:cNvSpPr/>
          <p:nvPr/>
        </p:nvSpPr>
        <p:spPr>
          <a:xfrm>
            <a:off x="3598104" y="6176650"/>
            <a:ext cx="614820" cy="185803"/>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12B6284F-E312-5A43-A777-B3B508B16647}"/>
              </a:ext>
            </a:extLst>
          </p:cNvPr>
          <p:cNvSpPr txBox="1"/>
          <p:nvPr/>
        </p:nvSpPr>
        <p:spPr>
          <a:xfrm>
            <a:off x="4432064" y="6084885"/>
            <a:ext cx="214501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Predict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Box(Tracker)</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D3F521B2-DDF7-8D4A-869C-6BB8C81FF696}"/>
              </a:ext>
            </a:extLst>
          </p:cNvPr>
          <p:cNvSpPr txBox="1"/>
          <p:nvPr/>
        </p:nvSpPr>
        <p:spPr>
          <a:xfrm>
            <a:off x="5152898" y="4008000"/>
            <a:ext cx="947695"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Frame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grpSp>
        <p:nvGrpSpPr>
          <p:cNvPr id="20" name="组合 19">
            <a:extLst>
              <a:ext uri="{FF2B5EF4-FFF2-40B4-BE49-F238E27FC236}">
                <a16:creationId xmlns:a16="http://schemas.microsoft.com/office/drawing/2014/main" id="{901AB9D0-0555-F643-96A8-6307037BA878}"/>
              </a:ext>
            </a:extLst>
          </p:cNvPr>
          <p:cNvGrpSpPr/>
          <p:nvPr/>
        </p:nvGrpSpPr>
        <p:grpSpPr>
          <a:xfrm>
            <a:off x="4432064" y="2167014"/>
            <a:ext cx="2613785" cy="1729481"/>
            <a:chOff x="4432064" y="2167014"/>
            <a:chExt cx="2613785" cy="1729481"/>
          </a:xfrm>
        </p:grpSpPr>
        <p:sp>
          <p:nvSpPr>
            <p:cNvPr id="15" name="椭圆 14">
              <a:extLst>
                <a:ext uri="{FF2B5EF4-FFF2-40B4-BE49-F238E27FC236}">
                  <a16:creationId xmlns:a16="http://schemas.microsoft.com/office/drawing/2014/main" id="{A5273E8D-E225-5547-B257-081FB99293A6}"/>
                </a:ext>
              </a:extLst>
            </p:cNvPr>
            <p:cNvSpPr/>
            <p:nvPr/>
          </p:nvSpPr>
          <p:spPr>
            <a:xfrm>
              <a:off x="4902910" y="2468304"/>
              <a:ext cx="148036" cy="140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5DF031C5-033A-A545-B009-FACFF78925A3}"/>
                </a:ext>
              </a:extLst>
            </p:cNvPr>
            <p:cNvSpPr/>
            <p:nvPr/>
          </p:nvSpPr>
          <p:spPr>
            <a:xfrm>
              <a:off x="4432064" y="2167014"/>
              <a:ext cx="2613785" cy="17294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菱形 12">
              <a:extLst>
                <a:ext uri="{FF2B5EF4-FFF2-40B4-BE49-F238E27FC236}">
                  <a16:creationId xmlns:a16="http://schemas.microsoft.com/office/drawing/2014/main" id="{DA279171-A3A4-B64E-833D-8946700A115E}"/>
                </a:ext>
              </a:extLst>
            </p:cNvPr>
            <p:cNvSpPr/>
            <p:nvPr/>
          </p:nvSpPr>
          <p:spPr>
            <a:xfrm>
              <a:off x="6211107" y="2624818"/>
              <a:ext cx="461716" cy="46387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a:extLst>
                <a:ext uri="{FF2B5EF4-FFF2-40B4-BE49-F238E27FC236}">
                  <a16:creationId xmlns:a16="http://schemas.microsoft.com/office/drawing/2014/main" id="{428ABD1D-B02F-6547-A77F-5B32CDFF5AE0}"/>
                </a:ext>
              </a:extLst>
            </p:cNvPr>
            <p:cNvSpPr/>
            <p:nvPr/>
          </p:nvSpPr>
          <p:spPr>
            <a:xfrm>
              <a:off x="5891557" y="3289777"/>
              <a:ext cx="319550" cy="318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 name="矩形 17">
            <a:extLst>
              <a:ext uri="{FF2B5EF4-FFF2-40B4-BE49-F238E27FC236}">
                <a16:creationId xmlns:a16="http://schemas.microsoft.com/office/drawing/2014/main" id="{AD032889-B413-B840-9440-7A1010DC6550}"/>
              </a:ext>
            </a:extLst>
          </p:cNvPr>
          <p:cNvSpPr/>
          <p:nvPr/>
        </p:nvSpPr>
        <p:spPr>
          <a:xfrm>
            <a:off x="4872260" y="2397872"/>
            <a:ext cx="227598" cy="281726"/>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74000927-2FAA-BD49-9477-731B8146E30F}"/>
              </a:ext>
            </a:extLst>
          </p:cNvPr>
          <p:cNvSpPr/>
          <p:nvPr/>
        </p:nvSpPr>
        <p:spPr>
          <a:xfrm>
            <a:off x="6162196" y="2605254"/>
            <a:ext cx="570625" cy="532930"/>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865057E9-4743-2347-9D7A-41B1FD1111C8}"/>
              </a:ext>
            </a:extLst>
          </p:cNvPr>
          <p:cNvSpPr/>
          <p:nvPr/>
        </p:nvSpPr>
        <p:spPr>
          <a:xfrm>
            <a:off x="4815858" y="2332805"/>
            <a:ext cx="227598" cy="281726"/>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CCFE82A7-EE65-DB4C-985E-05C25D7B9A11}"/>
              </a:ext>
            </a:extLst>
          </p:cNvPr>
          <p:cNvSpPr/>
          <p:nvPr/>
        </p:nvSpPr>
        <p:spPr>
          <a:xfrm>
            <a:off x="5768822" y="3193601"/>
            <a:ext cx="435931" cy="370944"/>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4" name="直线箭头连接符 33">
            <a:extLst>
              <a:ext uri="{FF2B5EF4-FFF2-40B4-BE49-F238E27FC236}">
                <a16:creationId xmlns:a16="http://schemas.microsoft.com/office/drawing/2014/main" id="{50732669-C87C-A64F-8EBC-B94E1C1D2D39}"/>
              </a:ext>
            </a:extLst>
          </p:cNvPr>
          <p:cNvCxnSpPr/>
          <p:nvPr/>
        </p:nvCxnSpPr>
        <p:spPr>
          <a:xfrm>
            <a:off x="7045849" y="3031753"/>
            <a:ext cx="1388359"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EE919E1B-2FD1-8E43-A95F-CA76D5FB0E0D}"/>
              </a:ext>
            </a:extLst>
          </p:cNvPr>
          <p:cNvGrpSpPr/>
          <p:nvPr/>
        </p:nvGrpSpPr>
        <p:grpSpPr>
          <a:xfrm>
            <a:off x="8434208" y="2169357"/>
            <a:ext cx="2613785" cy="2210318"/>
            <a:chOff x="8434208" y="2169357"/>
            <a:chExt cx="2613785" cy="2210318"/>
          </a:xfrm>
        </p:grpSpPr>
        <p:sp>
          <p:nvSpPr>
            <p:cNvPr id="35" name="文本框 34">
              <a:extLst>
                <a:ext uri="{FF2B5EF4-FFF2-40B4-BE49-F238E27FC236}">
                  <a16:creationId xmlns:a16="http://schemas.microsoft.com/office/drawing/2014/main" id="{87C1E3E1-4DF5-D343-B176-3B8A50AC6B3A}"/>
                </a:ext>
              </a:extLst>
            </p:cNvPr>
            <p:cNvSpPr txBox="1"/>
            <p:nvPr/>
          </p:nvSpPr>
          <p:spPr>
            <a:xfrm>
              <a:off x="9155042" y="4010343"/>
              <a:ext cx="947695"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Frame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grpSp>
          <p:nvGrpSpPr>
            <p:cNvPr id="36" name="组合 35">
              <a:extLst>
                <a:ext uri="{FF2B5EF4-FFF2-40B4-BE49-F238E27FC236}">
                  <a16:creationId xmlns:a16="http://schemas.microsoft.com/office/drawing/2014/main" id="{C7EDAA03-6585-3348-AC71-73E75389DC22}"/>
                </a:ext>
              </a:extLst>
            </p:cNvPr>
            <p:cNvGrpSpPr/>
            <p:nvPr/>
          </p:nvGrpSpPr>
          <p:grpSpPr>
            <a:xfrm>
              <a:off x="8434208" y="2169357"/>
              <a:ext cx="2613785" cy="1729481"/>
              <a:chOff x="6764055" y="2432136"/>
              <a:chExt cx="4183693" cy="2768252"/>
            </a:xfrm>
          </p:grpSpPr>
          <p:sp>
            <p:nvSpPr>
              <p:cNvPr id="37" name="椭圆 36">
                <a:extLst>
                  <a:ext uri="{FF2B5EF4-FFF2-40B4-BE49-F238E27FC236}">
                    <a16:creationId xmlns:a16="http://schemas.microsoft.com/office/drawing/2014/main" id="{D97611C2-28CA-F849-A755-7E693ACCB2D3}"/>
                  </a:ext>
                </a:extLst>
              </p:cNvPr>
              <p:cNvSpPr/>
              <p:nvPr/>
            </p:nvSpPr>
            <p:spPr>
              <a:xfrm>
                <a:off x="7517704" y="2914388"/>
                <a:ext cx="236951" cy="225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8" name="组合 37">
                <a:extLst>
                  <a:ext uri="{FF2B5EF4-FFF2-40B4-BE49-F238E27FC236}">
                    <a16:creationId xmlns:a16="http://schemas.microsoft.com/office/drawing/2014/main" id="{30B478DC-AF59-7B49-8BE0-696FD8FE6C5D}"/>
                  </a:ext>
                </a:extLst>
              </p:cNvPr>
              <p:cNvGrpSpPr/>
              <p:nvPr/>
            </p:nvGrpSpPr>
            <p:grpSpPr>
              <a:xfrm>
                <a:off x="6764055" y="2432136"/>
                <a:ext cx="4183693" cy="2768252"/>
                <a:chOff x="6764055" y="2432136"/>
                <a:chExt cx="4183693" cy="2768252"/>
              </a:xfrm>
            </p:grpSpPr>
            <p:sp>
              <p:nvSpPr>
                <p:cNvPr id="39" name="矩形 38">
                  <a:extLst>
                    <a:ext uri="{FF2B5EF4-FFF2-40B4-BE49-F238E27FC236}">
                      <a16:creationId xmlns:a16="http://schemas.microsoft.com/office/drawing/2014/main" id="{1E53CCB1-4BBC-6944-81A0-B09C8A90E013}"/>
                    </a:ext>
                  </a:extLst>
                </p:cNvPr>
                <p:cNvSpPr/>
                <p:nvPr/>
              </p:nvSpPr>
              <p:spPr>
                <a:xfrm>
                  <a:off x="6764055" y="2432136"/>
                  <a:ext cx="4183693" cy="27682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菱形 39">
                  <a:extLst>
                    <a:ext uri="{FF2B5EF4-FFF2-40B4-BE49-F238E27FC236}">
                      <a16:creationId xmlns:a16="http://schemas.microsoft.com/office/drawing/2014/main" id="{AEDD641F-6448-5548-AF91-1DB0E7E84D2F}"/>
                    </a:ext>
                  </a:extLst>
                </p:cNvPr>
                <p:cNvSpPr/>
                <p:nvPr/>
              </p:nvSpPr>
              <p:spPr>
                <a:xfrm>
                  <a:off x="9611638" y="3164909"/>
                  <a:ext cx="739035" cy="74248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椭圆 40">
                  <a:extLst>
                    <a:ext uri="{FF2B5EF4-FFF2-40B4-BE49-F238E27FC236}">
                      <a16:creationId xmlns:a16="http://schemas.microsoft.com/office/drawing/2014/main" id="{76D7F457-DFE9-114C-88E7-22DECF0C4517}"/>
                    </a:ext>
                  </a:extLst>
                </p:cNvPr>
                <p:cNvSpPr/>
                <p:nvPr/>
              </p:nvSpPr>
              <p:spPr>
                <a:xfrm>
                  <a:off x="9100158" y="4229259"/>
                  <a:ext cx="511480" cy="510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a:extLst>
                    <a:ext uri="{FF2B5EF4-FFF2-40B4-BE49-F238E27FC236}">
                      <a16:creationId xmlns:a16="http://schemas.microsoft.com/office/drawing/2014/main" id="{2C3399B5-4E05-3E42-8F9C-AAC50F8AC997}"/>
                    </a:ext>
                  </a:extLst>
                </p:cNvPr>
                <p:cNvSpPr/>
                <p:nvPr/>
              </p:nvSpPr>
              <p:spPr>
                <a:xfrm>
                  <a:off x="7468644" y="2801653"/>
                  <a:ext cx="364299" cy="450938"/>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矩形 42">
                  <a:extLst>
                    <a:ext uri="{FF2B5EF4-FFF2-40B4-BE49-F238E27FC236}">
                      <a16:creationId xmlns:a16="http://schemas.microsoft.com/office/drawing/2014/main" id="{54A57CAC-46F0-BF4F-BA32-EEFC49090725}"/>
                    </a:ext>
                  </a:extLst>
                </p:cNvPr>
                <p:cNvSpPr/>
                <p:nvPr/>
              </p:nvSpPr>
              <p:spPr>
                <a:xfrm>
                  <a:off x="9533350" y="3133594"/>
                  <a:ext cx="913357" cy="853022"/>
                </a:xfrm>
                <a:prstGeom prst="rect">
                  <a:avLst/>
                </a:prstGeom>
                <a:noFill/>
                <a:ln w="28575">
                  <a:solidFill>
                    <a:srgbClr val="EA4A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78CCF5CD-09B7-9C4C-9435-55EA5C695D60}"/>
                    </a:ext>
                  </a:extLst>
                </p:cNvPr>
                <p:cNvSpPr/>
                <p:nvPr/>
              </p:nvSpPr>
              <p:spPr>
                <a:xfrm>
                  <a:off x="8903705" y="4075318"/>
                  <a:ext cx="697762" cy="59374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sp>
        <p:nvSpPr>
          <p:cNvPr id="46" name="文本框 45">
            <a:extLst>
              <a:ext uri="{FF2B5EF4-FFF2-40B4-BE49-F238E27FC236}">
                <a16:creationId xmlns:a16="http://schemas.microsoft.com/office/drawing/2014/main" id="{29F46E0D-80EF-6543-ADC9-ECF4F1766648}"/>
              </a:ext>
            </a:extLst>
          </p:cNvPr>
          <p:cNvSpPr txBox="1"/>
          <p:nvPr/>
        </p:nvSpPr>
        <p:spPr>
          <a:xfrm>
            <a:off x="400017" y="4484927"/>
            <a:ext cx="11391965" cy="1477328"/>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Detection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boxes</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&amp;</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predict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IOU&gt;</a:t>
            </a:r>
            <a:r>
              <a:rPr kumimoji="1" lang="en-US" altLang="zh-CN" dirty="0" err="1">
                <a:latin typeface="Times New Roman" panose="02020603050405020304" pitchFamily="18" charset="0"/>
                <a:cs typeface="Times New Roman" panose="02020603050405020304" pitchFamily="18" charset="0"/>
              </a:rPr>
              <a:t>IOU</a:t>
            </a:r>
            <a:r>
              <a:rPr kumimoji="1" lang="en-US" altLang="zh-CN" baseline="-25000" dirty="0" err="1">
                <a:latin typeface="Times New Roman" panose="02020603050405020304" pitchFamily="18" charset="0"/>
                <a:cs typeface="Times New Roman" panose="02020603050405020304" pitchFamily="18" charset="0"/>
              </a:rPr>
              <a:t>min</a:t>
            </a:r>
            <a:r>
              <a:rPr kumimoji="1" lang="en-US" altLang="zh-CN" baseline="-25000" dirty="0">
                <a:latin typeface="Times New Roman" panose="02020603050405020304" pitchFamily="18" charset="0"/>
                <a:cs typeface="Times New Roman" panose="02020603050405020304" pitchFamily="18" charset="0"/>
              </a:rPr>
              <a:t>.</a:t>
            </a:r>
            <a:endParaRPr kumimoji="1" lang="en-US" altLang="zh-CN" dirty="0">
              <a:latin typeface="Times New Roman" panose="02020603050405020304" pitchFamily="18" charset="0"/>
              <a:cs typeface="Times New Roman" panose="02020603050405020304" pitchFamily="18" charset="0"/>
            </a:endParaRPr>
          </a:p>
          <a:p>
            <a:r>
              <a:rPr kumimoji="1" lang="en-US" altLang="zh-CN" dirty="0">
                <a:latin typeface="Times New Roman" panose="02020603050405020304" pitchFamily="18" charset="0"/>
                <a:cs typeface="Times New Roman" panose="02020603050405020304" pitchFamily="18" charset="0"/>
              </a:rPr>
              <a:t>Detection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boxes</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with</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no</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matched</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predict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new</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object,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create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tracker.</a:t>
            </a:r>
          </a:p>
          <a:p>
            <a:r>
              <a:rPr kumimoji="1" lang="en-US" altLang="zh-CN" dirty="0">
                <a:latin typeface="Times New Roman" panose="02020603050405020304" pitchFamily="18" charset="0"/>
                <a:cs typeface="Times New Roman" panose="02020603050405020304" pitchFamily="18" charset="0"/>
              </a:rPr>
              <a:t>Predict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boxes</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with</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no</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matched</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detection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If</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T&lt;T</a:t>
            </a:r>
            <a:r>
              <a:rPr kumimoji="1" lang="en-US" altLang="zh-CN" baseline="-25000" dirty="0">
                <a:latin typeface="Times New Roman" panose="02020603050405020304" pitchFamily="18" charset="0"/>
                <a:cs typeface="Times New Roman" panose="02020603050405020304" pitchFamily="18" charset="0"/>
              </a:rPr>
              <a:t>l</a:t>
            </a:r>
            <a:r>
              <a:rPr kumimoji="1" lang="en-US" altLang="zh-CN" dirty="0">
                <a:latin typeface="Times New Roman" panose="02020603050405020304" pitchFamily="18" charset="0"/>
                <a:cs typeface="Times New Roman" panose="02020603050405020304" pitchFamily="18" charset="0"/>
              </a:rPr>
              <a: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detector</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lose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object,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use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the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predict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as</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the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detection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box.</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Else,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the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object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is</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not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in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the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frame.</a:t>
            </a:r>
            <a:r>
              <a:rPr kumimoji="1" lang="zh-CN" altLang="en-US" dirty="0">
                <a:latin typeface="Times New Roman" panose="02020603050405020304" pitchFamily="18" charset="0"/>
                <a:cs typeface="Times New Roman" panose="02020603050405020304" pitchFamily="18" charset="0"/>
              </a:rPr>
              <a:t> </a:t>
            </a:r>
            <a:endParaRPr kumimoji="1" lang="en-US" altLang="zh-CN" dirty="0">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3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animBg="1"/>
      <p:bldP spid="19"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7FECCB-2439-AF4A-8F0F-6D75E40339E6}"/>
              </a:ext>
            </a:extLst>
          </p:cNvPr>
          <p:cNvSpPr>
            <a:spLocks noGrp="1"/>
          </p:cNvSpPr>
          <p:nvPr>
            <p:ph type="title"/>
          </p:nvPr>
        </p:nvSpPr>
        <p:spPr/>
        <p:txBody>
          <a:bodyPr/>
          <a:lstStyle/>
          <a:p>
            <a:r>
              <a:rPr lang="en-US" altLang="zh-CN" dirty="0">
                <a:cs typeface="Times New Roman" panose="02020603050405020304" pitchFamily="18" charset="0"/>
              </a:rPr>
              <a:t>Adaptive tracker configuration</a:t>
            </a:r>
            <a:endParaRPr kumimoji="1" lang="zh-CN" altLang="en-US" dirty="0"/>
          </a:p>
        </p:txBody>
      </p:sp>
      <p:sp>
        <p:nvSpPr>
          <p:cNvPr id="3" name="内容占位符 2">
            <a:extLst>
              <a:ext uri="{FF2B5EF4-FFF2-40B4-BE49-F238E27FC236}">
                <a16:creationId xmlns:a16="http://schemas.microsoft.com/office/drawing/2014/main" id="{916667CC-83F4-B643-9195-600BA8515A9B}"/>
              </a:ext>
            </a:extLst>
          </p:cNvPr>
          <p:cNvSpPr>
            <a:spLocks noGrp="1"/>
          </p:cNvSpPr>
          <p:nvPr>
            <p:ph idx="1"/>
          </p:nvPr>
        </p:nvSpPr>
        <p:spPr>
          <a:xfrm>
            <a:off x="838200" y="1155032"/>
            <a:ext cx="10515600" cy="1497278"/>
          </a:xfrm>
        </p:spPr>
        <p:txBody>
          <a:bodyPr/>
          <a:lstStyle/>
          <a:p>
            <a:endParaRPr lang="en-US" altLang="zh-CN" dirty="0">
              <a:cs typeface="Times New Roman" panose="02020603050405020304" pitchFamily="18" charset="0"/>
            </a:endParaRPr>
          </a:p>
          <a:p>
            <a:pPr marL="457200" indent="-457200">
              <a:buFont typeface="Arial" panose="020B0604020202020204" pitchFamily="34" charset="0"/>
              <a:buChar char="•"/>
            </a:pPr>
            <a:r>
              <a:rPr lang="en-US" altLang="zh-CN" dirty="0">
                <a:cs typeface="Times New Roman" panose="02020603050405020304" pitchFamily="18" charset="0"/>
              </a:rPr>
              <a:t>Fast</a:t>
            </a:r>
            <a:r>
              <a:rPr lang="zh-CN" altLang="en-US" dirty="0">
                <a:cs typeface="Times New Roman" panose="02020603050405020304" pitchFamily="18" charset="0"/>
              </a:rPr>
              <a:t> </a:t>
            </a:r>
            <a:r>
              <a:rPr lang="en-US" altLang="zh-CN" dirty="0">
                <a:cs typeface="Times New Roman" panose="02020603050405020304" pitchFamily="18" charset="0"/>
              </a:rPr>
              <a:t>trackers:</a:t>
            </a:r>
            <a:r>
              <a:rPr lang="zh-CN" altLang="en-US" dirty="0">
                <a:cs typeface="Times New Roman" panose="02020603050405020304" pitchFamily="18" charset="0"/>
              </a:rPr>
              <a:t> </a:t>
            </a:r>
            <a:r>
              <a:rPr lang="en-US" altLang="zh-CN" dirty="0">
                <a:cs typeface="Times New Roman" panose="02020603050405020304" pitchFamily="18" charset="0"/>
              </a:rPr>
              <a:t>KCF,</a:t>
            </a:r>
            <a:r>
              <a:rPr lang="zh-CN" altLang="en-US" dirty="0">
                <a:cs typeface="Times New Roman" panose="02020603050405020304" pitchFamily="18" charset="0"/>
              </a:rPr>
              <a:t> </a:t>
            </a:r>
            <a:r>
              <a:rPr lang="en-US" altLang="zh-CN" dirty="0">
                <a:cs typeface="Times New Roman" panose="02020603050405020304" pitchFamily="18" charset="0"/>
              </a:rPr>
              <a:t>DAT,</a:t>
            </a:r>
            <a:r>
              <a:rPr lang="zh-CN" altLang="en-US" dirty="0">
                <a:cs typeface="Times New Roman" panose="02020603050405020304" pitchFamily="18" charset="0"/>
              </a:rPr>
              <a:t> </a:t>
            </a:r>
            <a:r>
              <a:rPr lang="en-US" altLang="zh-CN" dirty="0" err="1">
                <a:cs typeface="Times New Roman" panose="02020603050405020304" pitchFamily="18" charset="0"/>
              </a:rPr>
              <a:t>SiamRPN</a:t>
            </a:r>
            <a:r>
              <a:rPr lang="en-US" altLang="zh-CN" dirty="0">
                <a:cs typeface="Times New Roman" panose="02020603050405020304" pitchFamily="18" charset="0"/>
              </a:rPr>
              <a:t>…</a:t>
            </a:r>
          </a:p>
          <a:p>
            <a:pPr marL="457200" indent="-457200">
              <a:buFont typeface="Arial" panose="020B0604020202020204" pitchFamily="34" charset="0"/>
              <a:buChar char="•"/>
            </a:pPr>
            <a:r>
              <a:rPr lang="en-US" altLang="zh-CN" dirty="0">
                <a:cs typeface="Times New Roman" panose="02020603050405020304" pitchFamily="18" charset="0"/>
              </a:rPr>
              <a:t>Classifier:</a:t>
            </a:r>
            <a:r>
              <a:rPr lang="zh-CN" altLang="en-US" dirty="0">
                <a:cs typeface="Times New Roman" panose="02020603050405020304" pitchFamily="18" charset="0"/>
              </a:rPr>
              <a:t> </a:t>
            </a:r>
            <a:r>
              <a:rPr lang="en-US" altLang="zh-CN" dirty="0">
                <a:cs typeface="Times New Roman" panose="02020603050405020304" pitchFamily="18" charset="0"/>
              </a:rPr>
              <a:t>SVM…</a:t>
            </a:r>
          </a:p>
          <a:p>
            <a:endParaRPr kumimoji="1" lang="zh-CN" altLang="en-US" dirty="0"/>
          </a:p>
        </p:txBody>
      </p:sp>
      <p:sp>
        <p:nvSpPr>
          <p:cNvPr id="4" name="灯片编号占位符 3">
            <a:extLst>
              <a:ext uri="{FF2B5EF4-FFF2-40B4-BE49-F238E27FC236}">
                <a16:creationId xmlns:a16="http://schemas.microsoft.com/office/drawing/2014/main" id="{922C902D-6911-8841-906A-1D3853CE8678}"/>
              </a:ext>
            </a:extLst>
          </p:cNvPr>
          <p:cNvSpPr>
            <a:spLocks noGrp="1"/>
          </p:cNvSpPr>
          <p:nvPr>
            <p:ph type="sldNum" sz="quarter" idx="12"/>
          </p:nvPr>
        </p:nvSpPr>
        <p:spPr/>
        <p:txBody>
          <a:bodyPr/>
          <a:lstStyle/>
          <a:p>
            <a:fld id="{4E96F764-2AC9-3244-91CE-882AB3D86140}" type="slidenum">
              <a:rPr kumimoji="1" lang="zh-CN" altLang="en-US" smtClean="0"/>
              <a:t>14</a:t>
            </a:fld>
            <a:endParaRPr kumimoji="1" lang="zh-CN" altLang="en-US" dirty="0"/>
          </a:p>
        </p:txBody>
      </p:sp>
      <p:sp>
        <p:nvSpPr>
          <p:cNvPr id="9" name="矩形 8">
            <a:extLst>
              <a:ext uri="{FF2B5EF4-FFF2-40B4-BE49-F238E27FC236}">
                <a16:creationId xmlns:a16="http://schemas.microsoft.com/office/drawing/2014/main" id="{EBAD50CD-E771-0B4A-A557-F1815E573442}"/>
              </a:ext>
            </a:extLst>
          </p:cNvPr>
          <p:cNvSpPr/>
          <p:nvPr/>
        </p:nvSpPr>
        <p:spPr>
          <a:xfrm>
            <a:off x="5364422" y="3879083"/>
            <a:ext cx="450273" cy="8659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0000"/>
                </a:solidFill>
                <a:latin typeface="Times New Roman" panose="02020603050405020304" pitchFamily="18" charset="0"/>
              </a:rPr>
              <a:t>2</a:t>
            </a:r>
            <a:endParaRPr kumimoji="1" lang="zh-CN" altLang="en-US" dirty="0">
              <a:solidFill>
                <a:srgbClr val="FF0000"/>
              </a:solidFill>
              <a:latin typeface="Times New Roman" panose="02020603050405020304" pitchFamily="18" charset="0"/>
            </a:endParaRPr>
          </a:p>
        </p:txBody>
      </p:sp>
      <p:cxnSp>
        <p:nvCxnSpPr>
          <p:cNvPr id="16" name="直线箭头连接符 15">
            <a:extLst>
              <a:ext uri="{FF2B5EF4-FFF2-40B4-BE49-F238E27FC236}">
                <a16:creationId xmlns:a16="http://schemas.microsoft.com/office/drawing/2014/main" id="{DAA93A37-AA1D-C547-B323-59DDC4DA8AD7}"/>
              </a:ext>
            </a:extLst>
          </p:cNvPr>
          <p:cNvCxnSpPr/>
          <p:nvPr/>
        </p:nvCxnSpPr>
        <p:spPr>
          <a:xfrm>
            <a:off x="5883180" y="4297089"/>
            <a:ext cx="14131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271BB8F1-7171-454F-9A1E-7C0318B1315D}"/>
              </a:ext>
            </a:extLst>
          </p:cNvPr>
          <p:cNvSpPr txBox="1"/>
          <p:nvPr/>
        </p:nvSpPr>
        <p:spPr>
          <a:xfrm>
            <a:off x="5860482" y="4395227"/>
            <a:ext cx="1329210" cy="1384995"/>
          </a:xfrm>
          <a:prstGeom prst="rect">
            <a:avLst/>
          </a:prstGeom>
          <a:noFill/>
        </p:spPr>
        <p:txBody>
          <a:bodyPr wrap="none" rtlCol="0">
            <a:spAutoFit/>
          </a:bodyPr>
          <a:lstStyle/>
          <a:p>
            <a:r>
              <a:rPr kumimoji="1" lang="en-US" altLang="zh-CN" sz="1400" dirty="0">
                <a:latin typeface="Times New Roman" panose="02020603050405020304" pitchFamily="18" charset="0"/>
                <a:cs typeface="Times New Roman" panose="02020603050405020304" pitchFamily="18" charset="0"/>
              </a:rPr>
              <a:t>Input</a:t>
            </a:r>
            <a:r>
              <a:rPr kumimoji="1" lang="zh-CN" altLang="en-US" sz="1400" dirty="0">
                <a:latin typeface="Times New Roman" panose="02020603050405020304" pitchFamily="18" charset="0"/>
                <a:cs typeface="Times New Roman" panose="02020603050405020304" pitchFamily="18" charset="0"/>
              </a:rPr>
              <a:t> </a:t>
            </a:r>
            <a:endParaRPr kumimoji="1" lang="en-US" altLang="zh-CN" sz="1400" dirty="0">
              <a:latin typeface="Times New Roman" panose="02020603050405020304" pitchFamily="18" charset="0"/>
              <a:cs typeface="Times New Roman" panose="02020603050405020304" pitchFamily="18" charset="0"/>
            </a:endParaRPr>
          </a:p>
          <a:p>
            <a:r>
              <a:rPr kumimoji="1" lang="en-US" altLang="zh-CN" sz="1400" dirty="0">
                <a:latin typeface="Times New Roman" panose="02020603050405020304" pitchFamily="18" charset="0"/>
                <a:cs typeface="Times New Roman" panose="02020603050405020304" pitchFamily="18" charset="0"/>
              </a:rPr>
              <a:t>Object</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Property</a:t>
            </a:r>
          </a:p>
          <a:p>
            <a:pPr marL="285750" indent="-285750">
              <a:buFont typeface="Arial" panose="020B0604020202020204" pitchFamily="34" charset="0"/>
              <a:buChar char="•"/>
            </a:pPr>
            <a:r>
              <a:rPr kumimoji="1" lang="en-US" altLang="zh-CN" sz="1400" dirty="0">
                <a:latin typeface="Times New Roman" panose="02020603050405020304" pitchFamily="18" charset="0"/>
                <a:cs typeface="Times New Roman" panose="02020603050405020304" pitchFamily="18" charset="0"/>
              </a:rPr>
              <a:t>Size</a:t>
            </a:r>
          </a:p>
          <a:p>
            <a:pPr marL="285750" indent="-285750">
              <a:buFont typeface="Arial" panose="020B0604020202020204" pitchFamily="34" charset="0"/>
              <a:buChar char="•"/>
            </a:pPr>
            <a:r>
              <a:rPr kumimoji="1" lang="en-US" altLang="zh-CN" sz="1400" dirty="0">
                <a:latin typeface="Times New Roman" panose="02020603050405020304" pitchFamily="18" charset="0"/>
                <a:cs typeface="Times New Roman" panose="02020603050405020304" pitchFamily="18" charset="0"/>
              </a:rPr>
              <a:t>Speed</a:t>
            </a:r>
          </a:p>
          <a:p>
            <a:pPr marL="285750" indent="-285750">
              <a:buFont typeface="Arial" panose="020B0604020202020204" pitchFamily="34" charset="0"/>
              <a:buChar char="•"/>
            </a:pPr>
            <a:r>
              <a:rPr kumimoji="1" lang="en-US" altLang="zh-CN" sz="1400" dirty="0">
                <a:latin typeface="Times New Roman" panose="02020603050405020304" pitchFamily="18" charset="0"/>
                <a:cs typeface="Times New Roman" panose="02020603050405020304" pitchFamily="18" charset="0"/>
              </a:rPr>
              <a:t>Sharpness</a:t>
            </a:r>
          </a:p>
          <a:p>
            <a:pPr marL="285750" indent="-285750">
              <a:buFont typeface="Arial" panose="020B0604020202020204" pitchFamily="34" charset="0"/>
              <a:buChar char="•"/>
            </a:pPr>
            <a:endParaRPr kumimoji="1" lang="zh-CN" altLang="en-US" sz="1400" dirty="0">
              <a:latin typeface="Times New Roman" panose="02020603050405020304" pitchFamily="18" charset="0"/>
              <a:cs typeface="Times New Roman" panose="02020603050405020304" pitchFamily="18" charset="0"/>
            </a:endParaRPr>
          </a:p>
        </p:txBody>
      </p:sp>
      <p:grpSp>
        <p:nvGrpSpPr>
          <p:cNvPr id="34" name="组合 33">
            <a:extLst>
              <a:ext uri="{FF2B5EF4-FFF2-40B4-BE49-F238E27FC236}">
                <a16:creationId xmlns:a16="http://schemas.microsoft.com/office/drawing/2014/main" id="{DA02622F-3E38-384A-B8AA-75D7CA59F3B5}"/>
              </a:ext>
            </a:extLst>
          </p:cNvPr>
          <p:cNvGrpSpPr/>
          <p:nvPr/>
        </p:nvGrpSpPr>
        <p:grpSpPr>
          <a:xfrm>
            <a:off x="1334665" y="3122900"/>
            <a:ext cx="3269672" cy="1995055"/>
            <a:chOff x="397165" y="1810327"/>
            <a:chExt cx="3269672" cy="1995055"/>
          </a:xfrm>
        </p:grpSpPr>
        <p:sp>
          <p:nvSpPr>
            <p:cNvPr id="5" name="矩形 4">
              <a:extLst>
                <a:ext uri="{FF2B5EF4-FFF2-40B4-BE49-F238E27FC236}">
                  <a16:creationId xmlns:a16="http://schemas.microsoft.com/office/drawing/2014/main" id="{28D486A3-62E6-8D42-B576-5A62105A9EFC}"/>
                </a:ext>
              </a:extLst>
            </p:cNvPr>
            <p:cNvSpPr/>
            <p:nvPr/>
          </p:nvSpPr>
          <p:spPr>
            <a:xfrm>
              <a:off x="397165" y="1810327"/>
              <a:ext cx="3269672" cy="1995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矩形 5">
              <a:extLst>
                <a:ext uri="{FF2B5EF4-FFF2-40B4-BE49-F238E27FC236}">
                  <a16:creationId xmlns:a16="http://schemas.microsoft.com/office/drawing/2014/main" id="{6ED849B0-286D-1947-913F-087DDFE82C71}"/>
                </a:ext>
              </a:extLst>
            </p:cNvPr>
            <p:cNvSpPr/>
            <p:nvPr/>
          </p:nvSpPr>
          <p:spPr>
            <a:xfrm>
              <a:off x="1095662" y="2652423"/>
              <a:ext cx="177800" cy="5357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0000"/>
                  </a:solidFill>
                  <a:latin typeface="Times New Roman" panose="02020603050405020304" pitchFamily="18" charset="0"/>
                </a:rPr>
                <a:t>1</a:t>
              </a:r>
              <a:endParaRPr kumimoji="1" lang="zh-CN" altLang="en-US" dirty="0">
                <a:solidFill>
                  <a:srgbClr val="FF0000"/>
                </a:solidFill>
                <a:latin typeface="Times New Roman" panose="02020603050405020304" pitchFamily="18" charset="0"/>
              </a:endParaRPr>
            </a:p>
          </p:txBody>
        </p:sp>
        <p:sp>
          <p:nvSpPr>
            <p:cNvPr id="11" name="文本框 10">
              <a:extLst>
                <a:ext uri="{FF2B5EF4-FFF2-40B4-BE49-F238E27FC236}">
                  <a16:creationId xmlns:a16="http://schemas.microsoft.com/office/drawing/2014/main" id="{27B32D70-4F54-D746-ABD7-3B19E59BF24A}"/>
                </a:ext>
              </a:extLst>
            </p:cNvPr>
            <p:cNvSpPr txBox="1"/>
            <p:nvPr/>
          </p:nvSpPr>
          <p:spPr>
            <a:xfrm>
              <a:off x="2373745" y="2586182"/>
              <a:ext cx="184731" cy="369332"/>
            </a:xfrm>
            <a:prstGeom prst="rect">
              <a:avLst/>
            </a:prstGeom>
            <a:noFill/>
          </p:spPr>
          <p:txBody>
            <a:bodyPr wrap="none" rtlCol="0">
              <a:spAutoFit/>
            </a:bodyPr>
            <a:lstStyle/>
            <a:p>
              <a:endParaRPr kumimoji="1" lang="zh-CN" altLang="en-US" dirty="0">
                <a:latin typeface="Times New Roman" panose="02020603050405020304" pitchFamily="18" charset="0"/>
              </a:endParaRPr>
            </a:p>
          </p:txBody>
        </p:sp>
        <p:sp>
          <p:nvSpPr>
            <p:cNvPr id="20" name="矩形 19">
              <a:extLst>
                <a:ext uri="{FF2B5EF4-FFF2-40B4-BE49-F238E27FC236}">
                  <a16:creationId xmlns:a16="http://schemas.microsoft.com/office/drawing/2014/main" id="{90FF2EBD-6528-8C4E-88C3-6C512EC2B001}"/>
                </a:ext>
              </a:extLst>
            </p:cNvPr>
            <p:cNvSpPr/>
            <p:nvPr/>
          </p:nvSpPr>
          <p:spPr>
            <a:xfrm>
              <a:off x="2108203" y="1986829"/>
              <a:ext cx="450273" cy="8659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0000"/>
                  </a:solidFill>
                  <a:latin typeface="Times New Roman" panose="02020603050405020304" pitchFamily="18" charset="0"/>
                </a:rPr>
                <a:t>2</a:t>
              </a:r>
              <a:endParaRPr kumimoji="1" lang="zh-CN" altLang="en-US" dirty="0">
                <a:solidFill>
                  <a:srgbClr val="FF0000"/>
                </a:solidFill>
                <a:latin typeface="Times New Roman" panose="02020603050405020304" pitchFamily="18" charset="0"/>
              </a:endParaRPr>
            </a:p>
          </p:txBody>
        </p:sp>
        <p:sp>
          <p:nvSpPr>
            <p:cNvPr id="21" name="矩形 20">
              <a:extLst>
                <a:ext uri="{FF2B5EF4-FFF2-40B4-BE49-F238E27FC236}">
                  <a16:creationId xmlns:a16="http://schemas.microsoft.com/office/drawing/2014/main" id="{C4D725E8-14DC-2943-B288-314082D131EE}"/>
                </a:ext>
              </a:extLst>
            </p:cNvPr>
            <p:cNvSpPr/>
            <p:nvPr/>
          </p:nvSpPr>
          <p:spPr>
            <a:xfrm>
              <a:off x="2272145" y="3039856"/>
              <a:ext cx="549564" cy="5357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F0000"/>
                  </a:solidFill>
                  <a:latin typeface="Times New Roman" panose="02020603050405020304" pitchFamily="18" charset="0"/>
                </a:rPr>
                <a:t>3</a:t>
              </a:r>
              <a:endParaRPr kumimoji="1" lang="zh-CN" altLang="en-US" dirty="0">
                <a:solidFill>
                  <a:srgbClr val="FF0000"/>
                </a:solidFill>
                <a:latin typeface="Times New Roman" panose="02020603050405020304" pitchFamily="18" charset="0"/>
              </a:endParaRPr>
            </a:p>
          </p:txBody>
        </p:sp>
      </p:grpSp>
      <p:cxnSp>
        <p:nvCxnSpPr>
          <p:cNvPr id="29" name="直线箭头连接符 28">
            <a:extLst>
              <a:ext uri="{FF2B5EF4-FFF2-40B4-BE49-F238E27FC236}">
                <a16:creationId xmlns:a16="http://schemas.microsoft.com/office/drawing/2014/main" id="{B4AF8780-DDC0-7141-878E-4648A7A1CECD}"/>
              </a:ext>
            </a:extLst>
          </p:cNvPr>
          <p:cNvCxnSpPr>
            <a:cxnSpLocks/>
            <a:endCxn id="32" idx="1"/>
          </p:cNvCxnSpPr>
          <p:nvPr/>
        </p:nvCxnSpPr>
        <p:spPr>
          <a:xfrm flipV="1">
            <a:off x="8725022" y="5492773"/>
            <a:ext cx="928645" cy="1418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8C3E6A25-73D3-8445-8A49-15B4521AEC82}"/>
              </a:ext>
            </a:extLst>
          </p:cNvPr>
          <p:cNvSpPr txBox="1"/>
          <p:nvPr/>
        </p:nvSpPr>
        <p:spPr>
          <a:xfrm>
            <a:off x="9653667" y="5308107"/>
            <a:ext cx="104387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Precision</a:t>
            </a:r>
            <a:endParaRPr kumimoji="1" lang="zh-CN" altLang="en-US" dirty="0">
              <a:latin typeface="Times New Roman" panose="02020603050405020304" pitchFamily="18" charset="0"/>
              <a:cs typeface="Times New Roman" panose="02020603050405020304" pitchFamily="18" charset="0"/>
            </a:endParaRPr>
          </a:p>
        </p:txBody>
      </p:sp>
      <p:grpSp>
        <p:nvGrpSpPr>
          <p:cNvPr id="37" name="组合 36">
            <a:extLst>
              <a:ext uri="{FF2B5EF4-FFF2-40B4-BE49-F238E27FC236}">
                <a16:creationId xmlns:a16="http://schemas.microsoft.com/office/drawing/2014/main" id="{C2A436AA-2BDE-FC40-BD83-1BFD90D31E52}"/>
              </a:ext>
            </a:extLst>
          </p:cNvPr>
          <p:cNvGrpSpPr/>
          <p:nvPr/>
        </p:nvGrpSpPr>
        <p:grpSpPr>
          <a:xfrm>
            <a:off x="7327834" y="2059709"/>
            <a:ext cx="1669577" cy="4183947"/>
            <a:chOff x="7327834" y="2059709"/>
            <a:chExt cx="1669577" cy="4183947"/>
          </a:xfrm>
        </p:grpSpPr>
        <p:grpSp>
          <p:nvGrpSpPr>
            <p:cNvPr id="25" name="组合 24">
              <a:extLst>
                <a:ext uri="{FF2B5EF4-FFF2-40B4-BE49-F238E27FC236}">
                  <a16:creationId xmlns:a16="http://schemas.microsoft.com/office/drawing/2014/main" id="{9DEBF6C6-831A-3E43-AACD-D1F0EA4E4F8F}"/>
                </a:ext>
              </a:extLst>
            </p:cNvPr>
            <p:cNvGrpSpPr/>
            <p:nvPr/>
          </p:nvGrpSpPr>
          <p:grpSpPr>
            <a:xfrm>
              <a:off x="7334866" y="2059709"/>
              <a:ext cx="1662545" cy="4183947"/>
              <a:chOff x="6668655" y="1154671"/>
              <a:chExt cx="1662545" cy="4183947"/>
            </a:xfrm>
          </p:grpSpPr>
          <p:sp>
            <p:nvSpPr>
              <p:cNvPr id="24" name="矩形 23">
                <a:extLst>
                  <a:ext uri="{FF2B5EF4-FFF2-40B4-BE49-F238E27FC236}">
                    <a16:creationId xmlns:a16="http://schemas.microsoft.com/office/drawing/2014/main" id="{EE5FC46A-0447-384A-AB4B-10DADB8F729E}"/>
                  </a:ext>
                </a:extLst>
              </p:cNvPr>
              <p:cNvSpPr/>
              <p:nvPr/>
            </p:nvSpPr>
            <p:spPr>
              <a:xfrm>
                <a:off x="6668655" y="1154671"/>
                <a:ext cx="1662545" cy="4183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8" name="矩形 17">
                <a:extLst>
                  <a:ext uri="{FF2B5EF4-FFF2-40B4-BE49-F238E27FC236}">
                    <a16:creationId xmlns:a16="http://schemas.microsoft.com/office/drawing/2014/main" id="{9158503F-6952-FE4A-B1B8-D2051BA95939}"/>
                  </a:ext>
                </a:extLst>
              </p:cNvPr>
              <p:cNvSpPr/>
              <p:nvPr/>
            </p:nvSpPr>
            <p:spPr>
              <a:xfrm>
                <a:off x="6916560" y="1784345"/>
                <a:ext cx="1147701" cy="90410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latin typeface="Times New Roman" panose="02020603050405020304" pitchFamily="18" charset="0"/>
                    <a:cs typeface="Times New Roman" panose="02020603050405020304" pitchFamily="18" charset="0"/>
                  </a:rPr>
                  <a:t>Tracker1</a:t>
                </a:r>
                <a:endParaRPr kumimoji="1" lang="zh-CN" altLang="en-US"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3723813C-3023-ED42-BCF4-0A6A39B6E533}"/>
                  </a:ext>
                </a:extLst>
              </p:cNvPr>
              <p:cNvSpPr/>
              <p:nvPr/>
            </p:nvSpPr>
            <p:spPr>
              <a:xfrm>
                <a:off x="6916559" y="3040770"/>
                <a:ext cx="1147701" cy="90410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latin typeface="Times New Roman" panose="02020603050405020304" pitchFamily="18" charset="0"/>
                    <a:cs typeface="Times New Roman" panose="02020603050405020304" pitchFamily="18" charset="0"/>
                  </a:rPr>
                  <a:t>Tracker2</a:t>
                </a:r>
                <a:endParaRPr kumimoji="1" lang="zh-CN" altLang="en-US"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4912784E-C8A4-5A4A-934A-BEA0422EE7C9}"/>
                  </a:ext>
                </a:extLst>
              </p:cNvPr>
              <p:cNvSpPr/>
              <p:nvPr/>
            </p:nvSpPr>
            <p:spPr>
              <a:xfrm>
                <a:off x="6913420" y="4297195"/>
                <a:ext cx="1147701" cy="90410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latin typeface="Times New Roman" panose="02020603050405020304" pitchFamily="18" charset="0"/>
                    <a:cs typeface="Times New Roman" panose="02020603050405020304" pitchFamily="18" charset="0"/>
                  </a:rPr>
                  <a:t>Tracker3</a:t>
                </a:r>
                <a:endParaRPr kumimoji="1" lang="zh-CN" altLang="en-US" dirty="0">
                  <a:latin typeface="Times New Roman" panose="02020603050405020304" pitchFamily="18" charset="0"/>
                  <a:cs typeface="Times New Roman" panose="02020603050405020304" pitchFamily="18" charset="0"/>
                </a:endParaRPr>
              </a:p>
            </p:txBody>
          </p:sp>
        </p:grpSp>
        <p:sp>
          <p:nvSpPr>
            <p:cNvPr id="36" name="矩形 35">
              <a:extLst>
                <a:ext uri="{FF2B5EF4-FFF2-40B4-BE49-F238E27FC236}">
                  <a16:creationId xmlns:a16="http://schemas.microsoft.com/office/drawing/2014/main" id="{11AC9BE7-70A8-9743-B65E-583391368323}"/>
                </a:ext>
              </a:extLst>
            </p:cNvPr>
            <p:cNvSpPr/>
            <p:nvPr/>
          </p:nvSpPr>
          <p:spPr>
            <a:xfrm>
              <a:off x="7327834" y="2152400"/>
              <a:ext cx="1069524" cy="369332"/>
            </a:xfrm>
            <a:prstGeom prst="rect">
              <a:avLst/>
            </a:prstGeom>
          </p:spPr>
          <p:txBody>
            <a:bodyPr wrap="none">
              <a:spAutoFit/>
            </a:bodyPr>
            <a:lstStyle/>
            <a:p>
              <a:r>
                <a:rPr kumimoji="1" lang="en-US" altLang="zh-CN" dirty="0">
                  <a:latin typeface="Times New Roman" panose="02020603050405020304" pitchFamily="18" charset="0"/>
                  <a:cs typeface="Times New Roman" panose="02020603050405020304" pitchFamily="18" charset="0"/>
                </a:rPr>
                <a:t>Classifier</a:t>
              </a:r>
              <a:endParaRPr lang="zh-CN" altLang="en-US" dirty="0">
                <a:latin typeface="Times New Roman" panose="02020603050405020304" pitchFamily="18" charset="0"/>
              </a:endParaRPr>
            </a:p>
          </p:txBody>
        </p:sp>
      </p:grpSp>
      <p:cxnSp>
        <p:nvCxnSpPr>
          <p:cNvPr id="38" name="直线箭头连接符 37">
            <a:extLst>
              <a:ext uri="{FF2B5EF4-FFF2-40B4-BE49-F238E27FC236}">
                <a16:creationId xmlns:a16="http://schemas.microsoft.com/office/drawing/2014/main" id="{ECE71ED7-068F-D24C-A8D7-0719E97C4BE1}"/>
              </a:ext>
            </a:extLst>
          </p:cNvPr>
          <p:cNvCxnSpPr>
            <a:cxnSpLocks/>
          </p:cNvCxnSpPr>
          <p:nvPr/>
        </p:nvCxnSpPr>
        <p:spPr>
          <a:xfrm>
            <a:off x="3587944" y="3710580"/>
            <a:ext cx="1667547" cy="5865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44599DD5-2BCB-E247-9DE1-4B91F8325D5D}"/>
              </a:ext>
            </a:extLst>
          </p:cNvPr>
          <p:cNvSpPr txBox="1"/>
          <p:nvPr/>
        </p:nvSpPr>
        <p:spPr>
          <a:xfrm>
            <a:off x="9603237" y="5763559"/>
            <a:ext cx="1144737"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Time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Cost</a:t>
            </a:r>
            <a:endParaRPr kumimoji="1" lang="zh-CN" altLang="en-US" dirty="0">
              <a:latin typeface="Times New Roman" panose="02020603050405020304" pitchFamily="18" charset="0"/>
              <a:cs typeface="Times New Roman" panose="02020603050405020304" pitchFamily="18" charset="0"/>
            </a:endParaRPr>
          </a:p>
        </p:txBody>
      </p:sp>
      <p:cxnSp>
        <p:nvCxnSpPr>
          <p:cNvPr id="39" name="直线箭头连接符 38">
            <a:extLst>
              <a:ext uri="{FF2B5EF4-FFF2-40B4-BE49-F238E27FC236}">
                <a16:creationId xmlns:a16="http://schemas.microsoft.com/office/drawing/2014/main" id="{518BDD63-751E-204C-BC54-4916A84FD273}"/>
              </a:ext>
            </a:extLst>
          </p:cNvPr>
          <p:cNvCxnSpPr>
            <a:cxnSpLocks/>
            <a:stCxn id="23" idx="3"/>
            <a:endCxn id="35" idx="1"/>
          </p:cNvCxnSpPr>
          <p:nvPr/>
        </p:nvCxnSpPr>
        <p:spPr>
          <a:xfrm>
            <a:off x="8727332" y="5654287"/>
            <a:ext cx="875905" cy="293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直线箭头连接符 47">
            <a:extLst>
              <a:ext uri="{FF2B5EF4-FFF2-40B4-BE49-F238E27FC236}">
                <a16:creationId xmlns:a16="http://schemas.microsoft.com/office/drawing/2014/main" id="{2C395642-EFF5-7842-B99C-B5CBD4E079BD}"/>
              </a:ext>
            </a:extLst>
          </p:cNvPr>
          <p:cNvCxnSpPr>
            <a:cxnSpLocks/>
            <a:endCxn id="49" idx="1"/>
          </p:cNvCxnSpPr>
          <p:nvPr/>
        </p:nvCxnSpPr>
        <p:spPr>
          <a:xfrm flipV="1">
            <a:off x="8719929" y="4181369"/>
            <a:ext cx="928645" cy="1418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9050432C-D1F9-6647-AE55-723171E92C74}"/>
              </a:ext>
            </a:extLst>
          </p:cNvPr>
          <p:cNvSpPr txBox="1"/>
          <p:nvPr/>
        </p:nvSpPr>
        <p:spPr>
          <a:xfrm>
            <a:off x="9648574" y="3996703"/>
            <a:ext cx="104387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Precision</a:t>
            </a:r>
            <a:endParaRPr kumimoji="1" lang="zh-CN" altLang="en-US" dirty="0">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9E7C184D-D2FC-8B44-B669-80B8C749941A}"/>
              </a:ext>
            </a:extLst>
          </p:cNvPr>
          <p:cNvSpPr txBox="1"/>
          <p:nvPr/>
        </p:nvSpPr>
        <p:spPr>
          <a:xfrm>
            <a:off x="9598144" y="4452155"/>
            <a:ext cx="1144737"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Time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Cost</a:t>
            </a:r>
            <a:endParaRPr kumimoji="1" lang="zh-CN" altLang="en-US" dirty="0">
              <a:latin typeface="Times New Roman" panose="02020603050405020304" pitchFamily="18" charset="0"/>
              <a:cs typeface="Times New Roman" panose="02020603050405020304" pitchFamily="18" charset="0"/>
            </a:endParaRPr>
          </a:p>
        </p:txBody>
      </p:sp>
      <p:cxnSp>
        <p:nvCxnSpPr>
          <p:cNvPr id="51" name="直线箭头连接符 50">
            <a:extLst>
              <a:ext uri="{FF2B5EF4-FFF2-40B4-BE49-F238E27FC236}">
                <a16:creationId xmlns:a16="http://schemas.microsoft.com/office/drawing/2014/main" id="{9FB1CCFA-CA4F-FF41-A28B-905B2DB5CBBC}"/>
              </a:ext>
            </a:extLst>
          </p:cNvPr>
          <p:cNvCxnSpPr>
            <a:cxnSpLocks/>
            <a:endCxn id="50" idx="1"/>
          </p:cNvCxnSpPr>
          <p:nvPr/>
        </p:nvCxnSpPr>
        <p:spPr>
          <a:xfrm>
            <a:off x="8722239" y="4342883"/>
            <a:ext cx="875905" cy="293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1684C57C-9D28-3342-A677-022A722795AA}"/>
              </a:ext>
            </a:extLst>
          </p:cNvPr>
          <p:cNvCxnSpPr>
            <a:cxnSpLocks/>
            <a:endCxn id="53" idx="1"/>
          </p:cNvCxnSpPr>
          <p:nvPr/>
        </p:nvCxnSpPr>
        <p:spPr>
          <a:xfrm flipV="1">
            <a:off x="8719929" y="2920774"/>
            <a:ext cx="928645" cy="1418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73EE8473-2099-C143-94C5-ED549D97F76E}"/>
              </a:ext>
            </a:extLst>
          </p:cNvPr>
          <p:cNvSpPr txBox="1"/>
          <p:nvPr/>
        </p:nvSpPr>
        <p:spPr>
          <a:xfrm>
            <a:off x="9648574" y="2736108"/>
            <a:ext cx="1043876"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Precision</a:t>
            </a:r>
            <a:endParaRPr kumimoji="1" lang="zh-CN" altLang="en-US" dirty="0">
              <a:latin typeface="Times New Roman" panose="02020603050405020304" pitchFamily="18" charset="0"/>
              <a:cs typeface="Times New Roman" panose="02020603050405020304" pitchFamily="18" charset="0"/>
            </a:endParaRPr>
          </a:p>
        </p:txBody>
      </p:sp>
      <p:sp>
        <p:nvSpPr>
          <p:cNvPr id="54" name="文本框 53">
            <a:extLst>
              <a:ext uri="{FF2B5EF4-FFF2-40B4-BE49-F238E27FC236}">
                <a16:creationId xmlns:a16="http://schemas.microsoft.com/office/drawing/2014/main" id="{CBDAFEE1-E65B-064B-8467-9AD86CE55D5D}"/>
              </a:ext>
            </a:extLst>
          </p:cNvPr>
          <p:cNvSpPr txBox="1"/>
          <p:nvPr/>
        </p:nvSpPr>
        <p:spPr>
          <a:xfrm>
            <a:off x="9598144" y="3191560"/>
            <a:ext cx="1144737"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Time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Cost</a:t>
            </a:r>
            <a:endParaRPr kumimoji="1" lang="zh-CN" altLang="en-US" dirty="0">
              <a:latin typeface="Times New Roman" panose="02020603050405020304" pitchFamily="18" charset="0"/>
              <a:cs typeface="Times New Roman" panose="02020603050405020304" pitchFamily="18" charset="0"/>
            </a:endParaRPr>
          </a:p>
        </p:txBody>
      </p:sp>
      <p:cxnSp>
        <p:nvCxnSpPr>
          <p:cNvPr id="55" name="直线箭头连接符 54">
            <a:extLst>
              <a:ext uri="{FF2B5EF4-FFF2-40B4-BE49-F238E27FC236}">
                <a16:creationId xmlns:a16="http://schemas.microsoft.com/office/drawing/2014/main" id="{61FA8315-59E4-284F-B588-ACCE65B0B605}"/>
              </a:ext>
            </a:extLst>
          </p:cNvPr>
          <p:cNvCxnSpPr>
            <a:cxnSpLocks/>
            <a:endCxn id="54" idx="1"/>
          </p:cNvCxnSpPr>
          <p:nvPr/>
        </p:nvCxnSpPr>
        <p:spPr>
          <a:xfrm>
            <a:off x="8722239" y="3082288"/>
            <a:ext cx="875905" cy="293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48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A9B3E-CA3A-5E46-B9F9-352A4FDA9503}"/>
              </a:ext>
            </a:extLst>
          </p:cNvPr>
          <p:cNvSpPr>
            <a:spLocks noGrp="1"/>
          </p:cNvSpPr>
          <p:nvPr>
            <p:ph type="title"/>
          </p:nvPr>
        </p:nvSpPr>
        <p:spPr>
          <a:xfrm>
            <a:off x="-326173" y="183699"/>
            <a:ext cx="12844346" cy="635902"/>
          </a:xfrm>
        </p:spPr>
        <p:txBody>
          <a:bodyPr/>
          <a:lstStyle/>
          <a:p>
            <a:r>
              <a:rPr lang="en-US" altLang="zh-CN" dirty="0"/>
              <a:t>Real-time Object Detection Based on Edge Computing</a:t>
            </a:r>
          </a:p>
        </p:txBody>
      </p:sp>
      <p:sp>
        <p:nvSpPr>
          <p:cNvPr id="3" name="内容占位符 2">
            <a:extLst>
              <a:ext uri="{FF2B5EF4-FFF2-40B4-BE49-F238E27FC236}">
                <a16:creationId xmlns:a16="http://schemas.microsoft.com/office/drawing/2014/main" id="{F185B394-7FFB-0843-B341-84AF65258238}"/>
              </a:ext>
            </a:extLst>
          </p:cNvPr>
          <p:cNvSpPr>
            <a:spLocks noGrp="1"/>
          </p:cNvSpPr>
          <p:nvPr>
            <p:ph idx="1"/>
          </p:nvPr>
        </p:nvSpPr>
        <p:spPr>
          <a:xfrm>
            <a:off x="210264" y="1587257"/>
            <a:ext cx="6059907" cy="4371416"/>
          </a:xfrm>
        </p:spPr>
        <p:txBody>
          <a:bodyPr/>
          <a:lstStyle/>
          <a:p>
            <a:pPr marL="457200" indent="-457200">
              <a:buFont typeface="Arial" panose="020B0604020202020204" pitchFamily="34" charset="0"/>
              <a:buChar char="•"/>
            </a:pPr>
            <a:r>
              <a:rPr kumimoji="1" lang="en-US" altLang="zh-CN" dirty="0"/>
              <a:t>Glimpse</a:t>
            </a:r>
          </a:p>
          <a:p>
            <a:pPr marL="914400" lvl="1" indent="-457200">
              <a:buFont typeface="Arial" panose="020B0604020202020204" pitchFamily="34" charset="0"/>
              <a:buChar char="•"/>
            </a:pPr>
            <a:r>
              <a:rPr kumimoji="1" lang="en-US" altLang="zh-CN" dirty="0"/>
              <a:t>JPEG Encoding</a:t>
            </a:r>
          </a:p>
          <a:p>
            <a:pPr marL="914400" lvl="1" indent="-457200">
              <a:buFont typeface="Arial" panose="020B0604020202020204" pitchFamily="34" charset="0"/>
              <a:buChar char="•"/>
            </a:pPr>
            <a:r>
              <a:rPr kumimoji="1" lang="en-US" altLang="zh-CN" dirty="0"/>
              <a:t>Tracking with Optical Flow</a:t>
            </a:r>
          </a:p>
          <a:p>
            <a:pPr marL="457200" indent="-457200">
              <a:buFont typeface="Arial" panose="020B0604020202020204" pitchFamily="34" charset="0"/>
              <a:buChar char="•"/>
            </a:pPr>
            <a:r>
              <a:rPr kumimoji="1" lang="en-US" altLang="zh-CN" dirty="0"/>
              <a:t>Solution</a:t>
            </a:r>
          </a:p>
          <a:p>
            <a:pPr marL="914400" lvl="1" indent="-457200">
              <a:buFont typeface="Arial" panose="020B0604020202020204" pitchFamily="34" charset="0"/>
              <a:buChar char="•"/>
            </a:pPr>
            <a:r>
              <a:rPr kumimoji="1" lang="en-US" altLang="zh-CN" dirty="0"/>
              <a:t>HEVC</a:t>
            </a:r>
            <a:r>
              <a:rPr kumimoji="1" lang="zh-CN" altLang="en-US" dirty="0"/>
              <a:t> </a:t>
            </a:r>
            <a:r>
              <a:rPr kumimoji="1" lang="en-US" altLang="zh-CN" dirty="0"/>
              <a:t>Dynamic</a:t>
            </a:r>
            <a:r>
              <a:rPr kumimoji="1" lang="zh-CN" altLang="en-US" dirty="0"/>
              <a:t> </a:t>
            </a:r>
            <a:r>
              <a:rPr kumimoji="1" lang="en-US" altLang="zh-CN" dirty="0"/>
              <a:t>Region</a:t>
            </a:r>
            <a:r>
              <a:rPr kumimoji="1" lang="zh-CN" altLang="en-US" dirty="0"/>
              <a:t> </a:t>
            </a:r>
            <a:r>
              <a:rPr kumimoji="1" lang="en-US" altLang="zh-CN" dirty="0"/>
              <a:t>Encoding</a:t>
            </a:r>
          </a:p>
          <a:p>
            <a:pPr marL="914400" lvl="1" indent="-457200">
              <a:buFont typeface="Arial" panose="020B0604020202020204" pitchFamily="34" charset="0"/>
              <a:buChar char="•"/>
            </a:pPr>
            <a:r>
              <a:rPr kumimoji="1" lang="en-US" altLang="zh-CN" dirty="0"/>
              <a:t>Adaptive</a:t>
            </a:r>
            <a:r>
              <a:rPr kumimoji="1" lang="zh-CN" altLang="en-US" dirty="0"/>
              <a:t> </a:t>
            </a:r>
            <a:r>
              <a:rPr kumimoji="1" lang="en-US" altLang="zh-CN" dirty="0"/>
              <a:t>Tracking</a:t>
            </a:r>
            <a:r>
              <a:rPr kumimoji="1" lang="zh-CN" altLang="en-US" dirty="0"/>
              <a:t> </a:t>
            </a:r>
            <a:r>
              <a:rPr kumimoji="1" lang="en-US" altLang="zh-CN" dirty="0"/>
              <a:t>Update</a:t>
            </a:r>
            <a:r>
              <a:rPr kumimoji="1" lang="zh-CN" altLang="en-US" dirty="0"/>
              <a:t> </a:t>
            </a:r>
            <a:r>
              <a:rPr kumimoji="1" lang="en-US" altLang="zh-CN" dirty="0"/>
              <a:t>Strategy</a:t>
            </a:r>
            <a:endParaRPr kumimoji="1" lang="zh-CN" altLang="en-US" dirty="0"/>
          </a:p>
        </p:txBody>
      </p:sp>
      <p:sp>
        <p:nvSpPr>
          <p:cNvPr id="4" name="灯片编号占位符 3">
            <a:extLst>
              <a:ext uri="{FF2B5EF4-FFF2-40B4-BE49-F238E27FC236}">
                <a16:creationId xmlns:a16="http://schemas.microsoft.com/office/drawing/2014/main" id="{341F8767-8761-0F4B-966C-439850AD11E1}"/>
              </a:ext>
            </a:extLst>
          </p:cNvPr>
          <p:cNvSpPr>
            <a:spLocks noGrp="1"/>
          </p:cNvSpPr>
          <p:nvPr>
            <p:ph type="sldNum" sz="quarter" idx="12"/>
          </p:nvPr>
        </p:nvSpPr>
        <p:spPr/>
        <p:txBody>
          <a:bodyPr/>
          <a:lstStyle/>
          <a:p>
            <a:fld id="{4E96F764-2AC9-3244-91CE-882AB3D86140}" type="slidenum">
              <a:rPr kumimoji="1" lang="zh-CN" altLang="en-US" smtClean="0"/>
              <a:t>15</a:t>
            </a:fld>
            <a:endParaRPr kumimoji="1" lang="zh-CN" altLang="en-US" dirty="0"/>
          </a:p>
        </p:txBody>
      </p:sp>
      <p:pic>
        <p:nvPicPr>
          <p:cNvPr id="5" name="图片 4">
            <a:extLst>
              <a:ext uri="{FF2B5EF4-FFF2-40B4-BE49-F238E27FC236}">
                <a16:creationId xmlns:a16="http://schemas.microsoft.com/office/drawing/2014/main" id="{F310914D-9BBB-6149-94E7-531F0F9812A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94897" y="1324214"/>
            <a:ext cx="4231405" cy="5032136"/>
          </a:xfrm>
          <a:prstGeom prst="rect">
            <a:avLst/>
          </a:prstGeom>
        </p:spPr>
      </p:pic>
    </p:spTree>
    <p:extLst>
      <p:ext uri="{BB962C8B-B14F-4D97-AF65-F5344CB8AC3E}">
        <p14:creationId xmlns:p14="http://schemas.microsoft.com/office/powerpoint/2010/main" val="302129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HEVC</a:t>
            </a:r>
            <a:r>
              <a:rPr kumimoji="1" lang="zh-CN" altLang="en-US" dirty="0"/>
              <a:t> </a:t>
            </a:r>
            <a:r>
              <a:rPr kumimoji="1" lang="en-US" altLang="zh-CN" dirty="0"/>
              <a:t>Dynamic</a:t>
            </a:r>
            <a:r>
              <a:rPr kumimoji="1" lang="zh-CN" altLang="en-US" dirty="0"/>
              <a:t> </a:t>
            </a:r>
            <a:r>
              <a:rPr kumimoji="1" lang="en-US" altLang="zh-CN" dirty="0"/>
              <a:t>Region</a:t>
            </a:r>
            <a:r>
              <a:rPr kumimoji="1" lang="zh-CN" altLang="en-US" dirty="0"/>
              <a:t> </a:t>
            </a:r>
            <a:r>
              <a:rPr kumimoji="1" lang="en-US" altLang="zh-CN" dirty="0"/>
              <a:t>Encoding</a:t>
            </a:r>
            <a:endParaRPr kumimoji="1" lang="zh-CN" altLang="en-US" dirty="0"/>
          </a:p>
        </p:txBody>
      </p:sp>
      <p:sp>
        <p:nvSpPr>
          <p:cNvPr id="3" name="内容占位符 2">
            <a:extLst>
              <a:ext uri="{FF2B5EF4-FFF2-40B4-BE49-F238E27FC236}">
                <a16:creationId xmlns:a16="http://schemas.microsoft.com/office/drawing/2014/main" id="{C435D7E8-B6E3-174E-953F-542A9F949AB7}"/>
              </a:ext>
            </a:extLst>
          </p:cNvPr>
          <p:cNvSpPr>
            <a:spLocks noGrp="1"/>
          </p:cNvSpPr>
          <p:nvPr>
            <p:ph idx="1"/>
          </p:nvPr>
        </p:nvSpPr>
        <p:spPr>
          <a:xfrm>
            <a:off x="838200" y="1155032"/>
            <a:ext cx="5791197" cy="1394836"/>
          </a:xfrm>
        </p:spPr>
        <p:txBody>
          <a:bodyPr/>
          <a:lstStyle/>
          <a:p>
            <a:pPr marL="457200" indent="-457200">
              <a:buFont typeface="Arial" panose="020B0604020202020204" pitchFamily="34" charset="0"/>
              <a:buChar char="•"/>
            </a:pPr>
            <a:r>
              <a:rPr kumimoji="1" lang="en-US" altLang="zh-CN" dirty="0"/>
              <a:t>HEVC</a:t>
            </a:r>
            <a:r>
              <a:rPr kumimoji="1" lang="zh-CN" altLang="en-US" dirty="0"/>
              <a:t> </a:t>
            </a:r>
            <a:r>
              <a:rPr kumimoji="1" lang="en-US" altLang="zh-CN" dirty="0" err="1"/>
              <a:t>v.s</a:t>
            </a:r>
            <a:r>
              <a:rPr kumimoji="1" lang="en-US" altLang="zh-CN" dirty="0"/>
              <a:t>.</a:t>
            </a:r>
            <a:r>
              <a:rPr kumimoji="1" lang="zh-CN" altLang="en-US" dirty="0"/>
              <a:t> </a:t>
            </a:r>
            <a:r>
              <a:rPr kumimoji="1" lang="en-US" altLang="zh-CN" dirty="0"/>
              <a:t>JPEG</a:t>
            </a:r>
          </a:p>
          <a:p>
            <a:pPr marL="914400" lvl="1" indent="-457200">
              <a:buFont typeface="Arial" panose="020B0604020202020204" pitchFamily="34" charset="0"/>
              <a:buChar char="•"/>
            </a:pPr>
            <a:r>
              <a:rPr lang="en-US" altLang="zh-CN" dirty="0">
                <a:ea typeface="Microsoft YaHei" panose="020B0503020204020204" pitchFamily="34" charset="-122"/>
                <a:cs typeface="Times New Roman" panose="02020603050405020304" pitchFamily="18" charset="0"/>
              </a:rPr>
              <a:t>Peak Signal-to-Noise Ratio, PSNR</a:t>
            </a:r>
            <a:endParaRPr kumimoji="1" lang="en-US" altLang="zh-CN" dirty="0"/>
          </a:p>
          <a:p>
            <a:pPr marL="457200" indent="-457200">
              <a:buFont typeface="Arial" panose="020B0604020202020204" pitchFamily="34" charset="0"/>
              <a:buChar char="•"/>
            </a:pPr>
            <a:r>
              <a:rPr kumimoji="1" lang="en-US" altLang="zh-CN" dirty="0"/>
              <a:t>Dynamic</a:t>
            </a:r>
            <a:r>
              <a:rPr kumimoji="1" lang="zh-CN" altLang="en-US" dirty="0"/>
              <a:t> </a:t>
            </a:r>
            <a:r>
              <a:rPr kumimoji="1" lang="en-US" altLang="zh-CN" dirty="0"/>
              <a:t>Region</a:t>
            </a:r>
            <a:r>
              <a:rPr kumimoji="1" lang="zh-CN" altLang="en-US" dirty="0"/>
              <a:t> </a:t>
            </a:r>
            <a:r>
              <a:rPr kumimoji="1" lang="en-US" altLang="zh-CN" dirty="0"/>
              <a:t>Encoding</a:t>
            </a:r>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16</a:t>
            </a:fld>
            <a:endParaRPr kumimoji="1" lang="zh-CN" altLang="en-US" dirty="0"/>
          </a:p>
        </p:txBody>
      </p:sp>
      <p:pic>
        <p:nvPicPr>
          <p:cNvPr id="8" name="图片 7">
            <a:extLst>
              <a:ext uri="{FF2B5EF4-FFF2-40B4-BE49-F238E27FC236}">
                <a16:creationId xmlns:a16="http://schemas.microsoft.com/office/drawing/2014/main" id="{94F9112E-1145-6F49-87C2-8FAA27DC5E7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6315" y="2950544"/>
            <a:ext cx="5998376" cy="3289481"/>
          </a:xfrm>
          <a:prstGeom prst="rect">
            <a:avLst/>
          </a:prstGeom>
        </p:spPr>
      </p:pic>
      <p:sp>
        <p:nvSpPr>
          <p:cNvPr id="7" name="内容占位符 2">
            <a:extLst>
              <a:ext uri="{FF2B5EF4-FFF2-40B4-BE49-F238E27FC236}">
                <a16:creationId xmlns:a16="http://schemas.microsoft.com/office/drawing/2014/main" id="{9AE3606A-C268-B540-8869-42C55BE6B61B}"/>
              </a:ext>
            </a:extLst>
          </p:cNvPr>
          <p:cNvSpPr txBox="1">
            <a:spLocks/>
          </p:cNvSpPr>
          <p:nvPr/>
        </p:nvSpPr>
        <p:spPr>
          <a:xfrm>
            <a:off x="6422510" y="1155031"/>
            <a:ext cx="5146431" cy="6359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Times New Roman" panose="02020603050405020304" pitchFamily="18"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kumimoji="1" lang="en-US" altLang="zh-CN" dirty="0"/>
          </a:p>
        </p:txBody>
      </p:sp>
      <p:pic>
        <p:nvPicPr>
          <p:cNvPr id="9" name="图片 8">
            <a:extLst>
              <a:ext uri="{FF2B5EF4-FFF2-40B4-BE49-F238E27FC236}">
                <a16:creationId xmlns:a16="http://schemas.microsoft.com/office/drawing/2014/main" id="{33C53D66-C947-094F-8FA0-4BFB7B2200E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36286" y="1155030"/>
            <a:ext cx="4732655" cy="2661920"/>
          </a:xfrm>
          <a:prstGeom prst="rect">
            <a:avLst/>
          </a:prstGeom>
        </p:spPr>
      </p:pic>
      <p:pic>
        <p:nvPicPr>
          <p:cNvPr id="5" name="图片 4">
            <a:extLst>
              <a:ext uri="{FF2B5EF4-FFF2-40B4-BE49-F238E27FC236}">
                <a16:creationId xmlns:a16="http://schemas.microsoft.com/office/drawing/2014/main" id="{F5EB039F-2E81-3A47-A8CD-CE3D1DB44BB1}"/>
              </a:ext>
            </a:extLst>
          </p:cNvPr>
          <p:cNvPicPr>
            <a:picLocks noChangeAspect="1"/>
          </p:cNvPicPr>
          <p:nvPr/>
        </p:nvPicPr>
        <p:blipFill>
          <a:blip r:embed="rId5"/>
          <a:stretch>
            <a:fillRect/>
          </a:stretch>
        </p:blipFill>
        <p:spPr>
          <a:xfrm>
            <a:off x="7091416" y="4520248"/>
            <a:ext cx="4222393" cy="1583397"/>
          </a:xfrm>
          <a:prstGeom prst="rect">
            <a:avLst/>
          </a:prstGeom>
        </p:spPr>
      </p:pic>
    </p:spTree>
    <p:extLst>
      <p:ext uri="{BB962C8B-B14F-4D97-AF65-F5344CB8AC3E}">
        <p14:creationId xmlns:p14="http://schemas.microsoft.com/office/powerpoint/2010/main" val="189668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Best</a:t>
            </a:r>
            <a:r>
              <a:rPr kumimoji="1" lang="zh-CN" altLang="en-US" dirty="0"/>
              <a:t> </a:t>
            </a:r>
            <a:r>
              <a:rPr kumimoji="1" lang="en-US" altLang="zh-CN" dirty="0"/>
              <a:t>number</a:t>
            </a:r>
            <a:r>
              <a:rPr kumimoji="1" lang="zh-CN" altLang="en-US" dirty="0"/>
              <a:t> </a:t>
            </a:r>
            <a:r>
              <a:rPr kumimoji="1" lang="en-US" altLang="zh-CN" dirty="0"/>
              <a:t>of</a:t>
            </a:r>
            <a:r>
              <a:rPr kumimoji="1" lang="zh-CN" altLang="en-US" dirty="0"/>
              <a:t> </a:t>
            </a:r>
            <a:r>
              <a:rPr kumimoji="1" lang="en-US" altLang="zh-CN" dirty="0"/>
              <a:t>frames</a:t>
            </a:r>
            <a:r>
              <a:rPr kumimoji="1" lang="zh-CN" altLang="en-US" dirty="0"/>
              <a:t> </a:t>
            </a:r>
            <a:r>
              <a:rPr kumimoji="1" lang="en-US" altLang="zh-CN" dirty="0"/>
              <a:t>to</a:t>
            </a:r>
            <a:r>
              <a:rPr kumimoji="1" lang="zh-CN" altLang="en-US" dirty="0"/>
              <a:t> </a:t>
            </a:r>
            <a:r>
              <a:rPr kumimoji="1" lang="en-US" altLang="zh-CN" dirty="0"/>
              <a:t>select</a:t>
            </a:r>
            <a:endParaRPr kumimoji="1" lang="zh-CN" altLang="en-US" dirty="0"/>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17</a:t>
            </a:fld>
            <a:endParaRPr kumimoji="1" lang="zh-CN" altLang="en-US" dirty="0"/>
          </a:p>
        </p:txBody>
      </p:sp>
      <p:graphicFrame>
        <p:nvGraphicFramePr>
          <p:cNvPr id="7" name="表格 6">
            <a:extLst>
              <a:ext uri="{FF2B5EF4-FFF2-40B4-BE49-F238E27FC236}">
                <a16:creationId xmlns:a16="http://schemas.microsoft.com/office/drawing/2014/main" id="{2081D0BC-696D-964A-A619-01B242DDF04A}"/>
              </a:ext>
            </a:extLst>
          </p:cNvPr>
          <p:cNvGraphicFramePr>
            <a:graphicFrameLocks noGrp="1"/>
          </p:cNvGraphicFramePr>
          <p:nvPr>
            <p:extLst>
              <p:ext uri="{D42A27DB-BD31-4B8C-83A1-F6EECF244321}">
                <p14:modId xmlns:p14="http://schemas.microsoft.com/office/powerpoint/2010/main" val="1385441086"/>
              </p:ext>
            </p:extLst>
          </p:nvPr>
        </p:nvGraphicFramePr>
        <p:xfrm>
          <a:off x="6713477" y="1976328"/>
          <a:ext cx="5087225" cy="2905343"/>
        </p:xfrm>
        <a:graphic>
          <a:graphicData uri="http://schemas.openxmlformats.org/drawingml/2006/table">
            <a:tbl>
              <a:tblPr>
                <a:tableStyleId>{6E25E649-3F16-4E02-A733-19D2CDBF48F0}</a:tableStyleId>
              </a:tblPr>
              <a:tblGrid>
                <a:gridCol w="2571840">
                  <a:extLst>
                    <a:ext uri="{9D8B030D-6E8A-4147-A177-3AD203B41FA5}">
                      <a16:colId xmlns:a16="http://schemas.microsoft.com/office/drawing/2014/main" val="157759107"/>
                    </a:ext>
                  </a:extLst>
                </a:gridCol>
                <a:gridCol w="2515385">
                  <a:extLst>
                    <a:ext uri="{9D8B030D-6E8A-4147-A177-3AD203B41FA5}">
                      <a16:colId xmlns:a16="http://schemas.microsoft.com/office/drawing/2014/main" val="1233646041"/>
                    </a:ext>
                  </a:extLst>
                </a:gridCol>
              </a:tblGrid>
              <a:tr h="415049">
                <a:tc>
                  <a:txBody>
                    <a:bodyPr/>
                    <a:lstStyle/>
                    <a:p>
                      <a:pPr marL="15875" algn="ctr">
                        <a:spcAft>
                          <a:spcPts val="0"/>
                        </a:spcAft>
                      </a:pPr>
                      <a:r>
                        <a:rPr lang="en-US" altLang="zh-CN" sz="1700" b="0" i="0" kern="100" dirty="0">
                          <a:effectLst/>
                          <a:latin typeface="Times New Roman" panose="02020603050405020304" pitchFamily="18" charset="0"/>
                          <a:ea typeface="宋体" panose="02010600030101010101" pitchFamily="2" charset="-122"/>
                          <a:cs typeface="Times New Roman" panose="02020603050405020304" pitchFamily="18" charset="0"/>
                        </a:rPr>
                        <a:t>NO.</a:t>
                      </a:r>
                      <a:r>
                        <a:rPr lang="zh-CN" altLang="en-US" sz="1700" b="0" i="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700" b="0" i="0" kern="100" dirty="0">
                          <a:effectLst/>
                          <a:latin typeface="Times New Roman" panose="02020603050405020304" pitchFamily="18" charset="0"/>
                          <a:ea typeface="宋体" panose="02010600030101010101" pitchFamily="2" charset="-122"/>
                          <a:cs typeface="Times New Roman" panose="02020603050405020304" pitchFamily="18" charset="0"/>
                        </a:rPr>
                        <a:t>to</a:t>
                      </a:r>
                      <a:r>
                        <a:rPr lang="zh-CN" altLang="en-US" sz="1700" b="0" i="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700" b="0" i="0" kern="100" dirty="0">
                          <a:effectLst/>
                          <a:latin typeface="Times New Roman" panose="02020603050405020304" pitchFamily="18" charset="0"/>
                          <a:ea typeface="宋体" panose="02010600030101010101" pitchFamily="2" charset="-122"/>
                          <a:cs typeface="Times New Roman" panose="02020603050405020304" pitchFamily="18" charset="0"/>
                        </a:rPr>
                        <a:t>select</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700" b="0" i="0" kern="100" dirty="0">
                          <a:effectLst/>
                          <a:latin typeface="Times New Roman" panose="02020603050405020304" pitchFamily="18" charset="0"/>
                          <a:cs typeface="Times New Roman" panose="02020603050405020304" pitchFamily="18" charset="0"/>
                        </a:rPr>
                        <a:t>Precision</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496731"/>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0</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lnT w="12700" cap="flat" cmpd="sng" algn="ctr">
                      <a:solidFill>
                        <a:schemeClr val="tx1"/>
                      </a:solidFill>
                      <a:prstDash val="solid"/>
                      <a:round/>
                      <a:headEnd type="none" w="med" len="med"/>
                      <a:tailEnd type="none" w="med" len="med"/>
                    </a:lnT>
                  </a:tcPr>
                </a:tc>
                <a:tc>
                  <a:txBody>
                    <a:bodyPr/>
                    <a:lstStyle/>
                    <a:p>
                      <a:pPr marL="10795" indent="-10795" algn="ctr">
                        <a:spcAft>
                          <a:spcPts val="0"/>
                        </a:spcAft>
                      </a:pPr>
                      <a:r>
                        <a:rPr lang="en-US" sz="1700" b="0" i="0" kern="100" dirty="0">
                          <a:effectLst/>
                          <a:latin typeface="Times New Roman" panose="02020603050405020304" pitchFamily="18" charset="0"/>
                          <a:cs typeface="Times New Roman" panose="02020603050405020304" pitchFamily="18" charset="0"/>
                        </a:rPr>
                        <a:t>0.2918</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87150238"/>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1</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tc>
                  <a:txBody>
                    <a:bodyPr/>
                    <a:lstStyle/>
                    <a:p>
                      <a:pPr marL="10795" indent="-10795" algn="ctr">
                        <a:spcAft>
                          <a:spcPts val="0"/>
                        </a:spcAft>
                      </a:pPr>
                      <a:r>
                        <a:rPr lang="en-US" sz="1700" b="0" i="0" kern="100" dirty="0">
                          <a:effectLst/>
                          <a:latin typeface="Times New Roman" panose="02020603050405020304" pitchFamily="18" charset="0"/>
                          <a:cs typeface="Times New Roman" panose="02020603050405020304" pitchFamily="18" charset="0"/>
                        </a:rPr>
                        <a:t>0.3965</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extLst>
                  <a:ext uri="{0D108BD9-81ED-4DB2-BD59-A6C34878D82A}">
                    <a16:rowId xmlns:a16="http://schemas.microsoft.com/office/drawing/2014/main" val="2004331690"/>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2</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tc>
                  <a:txBody>
                    <a:bodyPr/>
                    <a:lstStyle/>
                    <a:p>
                      <a:pPr marL="10795" indent="-10795" algn="ctr">
                        <a:spcAft>
                          <a:spcPts val="0"/>
                        </a:spcAft>
                      </a:pPr>
                      <a:r>
                        <a:rPr lang="en-US" sz="1700" b="0" i="0" kern="100" dirty="0">
                          <a:effectLst/>
                          <a:latin typeface="Times New Roman" panose="02020603050405020304" pitchFamily="18" charset="0"/>
                          <a:cs typeface="Times New Roman" panose="02020603050405020304" pitchFamily="18" charset="0"/>
                        </a:rPr>
                        <a:t>0.4655</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extLst>
                  <a:ext uri="{0D108BD9-81ED-4DB2-BD59-A6C34878D82A}">
                    <a16:rowId xmlns:a16="http://schemas.microsoft.com/office/drawing/2014/main" val="870105851"/>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3</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tc>
                  <a:txBody>
                    <a:bodyPr/>
                    <a:lstStyle/>
                    <a:p>
                      <a:pPr marL="10795" indent="-10795" algn="ctr">
                        <a:spcAft>
                          <a:spcPts val="0"/>
                        </a:spcAft>
                      </a:pPr>
                      <a:r>
                        <a:rPr lang="en-US" sz="1700" b="1" i="0" kern="100" dirty="0">
                          <a:effectLst/>
                          <a:latin typeface="Times New Roman" panose="02020603050405020304" pitchFamily="18" charset="0"/>
                          <a:cs typeface="Times New Roman" panose="02020603050405020304" pitchFamily="18" charset="0"/>
                        </a:rPr>
                        <a:t>0.5050</a:t>
                      </a:r>
                      <a:endParaRPr lang="zh-CN" sz="1700" b="1"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extLst>
                  <a:ext uri="{0D108BD9-81ED-4DB2-BD59-A6C34878D82A}">
                    <a16:rowId xmlns:a16="http://schemas.microsoft.com/office/drawing/2014/main" val="3140855209"/>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4</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tc>
                  <a:txBody>
                    <a:bodyPr/>
                    <a:lstStyle/>
                    <a:p>
                      <a:pPr marL="10795" indent="-10795" algn="ctr">
                        <a:spcAft>
                          <a:spcPts val="0"/>
                        </a:spcAft>
                      </a:pPr>
                      <a:r>
                        <a:rPr lang="en-US" sz="1700" b="0" i="0" kern="100" dirty="0">
                          <a:effectLst/>
                          <a:latin typeface="Times New Roman" panose="02020603050405020304" pitchFamily="18" charset="0"/>
                          <a:cs typeface="Times New Roman" panose="02020603050405020304" pitchFamily="18" charset="0"/>
                        </a:rPr>
                        <a:t>0.4654</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extLst>
                  <a:ext uri="{0D108BD9-81ED-4DB2-BD59-A6C34878D82A}">
                    <a16:rowId xmlns:a16="http://schemas.microsoft.com/office/drawing/2014/main" val="1797948629"/>
                  </a:ext>
                </a:extLst>
              </a:tr>
              <a:tr h="415049">
                <a:tc>
                  <a:txBody>
                    <a:bodyPr/>
                    <a:lstStyle/>
                    <a:p>
                      <a:pPr algn="ctr">
                        <a:spcAft>
                          <a:spcPts val="0"/>
                        </a:spcAft>
                      </a:pPr>
                      <a:r>
                        <a:rPr lang="en-US" sz="1700" b="0" i="0" kern="100" dirty="0">
                          <a:effectLst/>
                          <a:latin typeface="Times New Roman" panose="02020603050405020304" pitchFamily="18" charset="0"/>
                          <a:cs typeface="Times New Roman" panose="02020603050405020304" pitchFamily="18" charset="0"/>
                        </a:rPr>
                        <a:t>5</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tc>
                  <a:txBody>
                    <a:bodyPr/>
                    <a:lstStyle/>
                    <a:p>
                      <a:pPr marL="10795" indent="-10795" algn="ctr">
                        <a:spcAft>
                          <a:spcPts val="0"/>
                        </a:spcAft>
                      </a:pPr>
                      <a:r>
                        <a:rPr lang="en-US" sz="1700" b="0" i="0" kern="100" dirty="0">
                          <a:effectLst/>
                          <a:latin typeface="Times New Roman" panose="02020603050405020304" pitchFamily="18" charset="0"/>
                          <a:cs typeface="Times New Roman" panose="02020603050405020304" pitchFamily="18" charset="0"/>
                        </a:rPr>
                        <a:t>0.1739</a:t>
                      </a:r>
                      <a:endParaRPr lang="zh-CN" sz="17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12910" marR="112910" marT="0" marB="0" anchor="ctr"/>
                </a:tc>
                <a:extLst>
                  <a:ext uri="{0D108BD9-81ED-4DB2-BD59-A6C34878D82A}">
                    <a16:rowId xmlns:a16="http://schemas.microsoft.com/office/drawing/2014/main" val="2968147709"/>
                  </a:ext>
                </a:extLst>
              </a:tr>
            </a:tbl>
          </a:graphicData>
        </a:graphic>
      </p:graphicFrame>
      <p:grpSp>
        <p:nvGrpSpPr>
          <p:cNvPr id="52" name="组合 51">
            <a:extLst>
              <a:ext uri="{FF2B5EF4-FFF2-40B4-BE49-F238E27FC236}">
                <a16:creationId xmlns:a16="http://schemas.microsoft.com/office/drawing/2014/main" id="{60B81F03-0F2E-0545-B4C0-9678A4A1991A}"/>
              </a:ext>
            </a:extLst>
          </p:cNvPr>
          <p:cNvGrpSpPr/>
          <p:nvPr/>
        </p:nvGrpSpPr>
        <p:grpSpPr>
          <a:xfrm>
            <a:off x="391298" y="2144546"/>
            <a:ext cx="5982844" cy="2568908"/>
            <a:chOff x="86061" y="2259106"/>
            <a:chExt cx="5982844" cy="2568908"/>
          </a:xfrm>
        </p:grpSpPr>
        <p:sp>
          <p:nvSpPr>
            <p:cNvPr id="20" name="矩形 19">
              <a:extLst>
                <a:ext uri="{FF2B5EF4-FFF2-40B4-BE49-F238E27FC236}">
                  <a16:creationId xmlns:a16="http://schemas.microsoft.com/office/drawing/2014/main" id="{459B9A3D-44E0-6C42-AE71-B96A940CD3F2}"/>
                </a:ext>
              </a:extLst>
            </p:cNvPr>
            <p:cNvSpPr/>
            <p:nvPr/>
          </p:nvSpPr>
          <p:spPr>
            <a:xfrm>
              <a:off x="3191674" y="2376514"/>
              <a:ext cx="967737" cy="71185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18" name="矩形 17">
              <a:extLst>
                <a:ext uri="{FF2B5EF4-FFF2-40B4-BE49-F238E27FC236}">
                  <a16:creationId xmlns:a16="http://schemas.microsoft.com/office/drawing/2014/main" id="{F0839F08-556C-5C4F-9B12-547F1F8311FC}"/>
                </a:ext>
              </a:extLst>
            </p:cNvPr>
            <p:cNvSpPr/>
            <p:nvPr/>
          </p:nvSpPr>
          <p:spPr>
            <a:xfrm>
              <a:off x="86061" y="2259106"/>
              <a:ext cx="5260490" cy="94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矩形 5">
              <a:extLst>
                <a:ext uri="{FF2B5EF4-FFF2-40B4-BE49-F238E27FC236}">
                  <a16:creationId xmlns:a16="http://schemas.microsoft.com/office/drawing/2014/main" id="{DB90F537-C789-8E46-B9E7-005FD7B82406}"/>
                </a:ext>
              </a:extLst>
            </p:cNvPr>
            <p:cNvSpPr/>
            <p:nvPr/>
          </p:nvSpPr>
          <p:spPr>
            <a:xfrm>
              <a:off x="720762" y="2661100"/>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1</a:t>
              </a:r>
              <a:endParaRPr kumimoji="1" lang="zh-CN" altLang="en-US" sz="1200" dirty="0">
                <a:solidFill>
                  <a:schemeClr val="tx1"/>
                </a:solidFill>
                <a:latin typeface="Times New Roman" panose="02020603050405020304" pitchFamily="18" charset="0"/>
              </a:endParaRPr>
            </a:p>
          </p:txBody>
        </p:sp>
        <p:sp>
          <p:nvSpPr>
            <p:cNvPr id="8" name="矩形 7">
              <a:extLst>
                <a:ext uri="{FF2B5EF4-FFF2-40B4-BE49-F238E27FC236}">
                  <a16:creationId xmlns:a16="http://schemas.microsoft.com/office/drawing/2014/main" id="{C818B2AF-8D16-3846-8868-6B6D98B282DE}"/>
                </a:ext>
              </a:extLst>
            </p:cNvPr>
            <p:cNvSpPr/>
            <p:nvPr/>
          </p:nvSpPr>
          <p:spPr>
            <a:xfrm>
              <a:off x="215777" y="2656096"/>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0</a:t>
              </a:r>
              <a:endParaRPr kumimoji="1" lang="zh-CN" altLang="en-US" sz="1200" dirty="0">
                <a:solidFill>
                  <a:schemeClr val="tx1"/>
                </a:solidFill>
                <a:latin typeface="Times New Roman" panose="02020603050405020304" pitchFamily="18" charset="0"/>
              </a:endParaRPr>
            </a:p>
          </p:txBody>
        </p:sp>
        <p:sp>
          <p:nvSpPr>
            <p:cNvPr id="9" name="矩形 8">
              <a:extLst>
                <a:ext uri="{FF2B5EF4-FFF2-40B4-BE49-F238E27FC236}">
                  <a16:creationId xmlns:a16="http://schemas.microsoft.com/office/drawing/2014/main" id="{38D09576-6DF3-C849-ADDD-C68723AF9A7A}"/>
                </a:ext>
              </a:extLst>
            </p:cNvPr>
            <p:cNvSpPr/>
            <p:nvPr/>
          </p:nvSpPr>
          <p:spPr>
            <a:xfrm>
              <a:off x="1225747" y="2656096"/>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a:t>
              </a:r>
              <a:endParaRPr kumimoji="1" lang="zh-CN" altLang="en-US" sz="1200" dirty="0">
                <a:solidFill>
                  <a:schemeClr val="tx1"/>
                </a:solidFill>
                <a:latin typeface="Times New Roman" panose="02020603050405020304" pitchFamily="18" charset="0"/>
              </a:endParaRPr>
            </a:p>
          </p:txBody>
        </p:sp>
        <p:sp>
          <p:nvSpPr>
            <p:cNvPr id="10" name="文本框 9">
              <a:extLst>
                <a:ext uri="{FF2B5EF4-FFF2-40B4-BE49-F238E27FC236}">
                  <a16:creationId xmlns:a16="http://schemas.microsoft.com/office/drawing/2014/main" id="{602E2171-A05D-8D46-AD73-35E5E520BD89}"/>
                </a:ext>
              </a:extLst>
            </p:cNvPr>
            <p:cNvSpPr txBox="1"/>
            <p:nvPr/>
          </p:nvSpPr>
          <p:spPr>
            <a:xfrm>
              <a:off x="1730732" y="2656096"/>
              <a:ext cx="415498" cy="369332"/>
            </a:xfrm>
            <a:prstGeom prst="rect">
              <a:avLst/>
            </a:prstGeom>
            <a:noFill/>
          </p:spPr>
          <p:txBody>
            <a:bodyPr wrap="none" rtlCol="0">
              <a:spAutoFit/>
            </a:bodyPr>
            <a:lstStyle/>
            <a:p>
              <a:r>
                <a:rPr kumimoji="1" lang="en-US" altLang="zh-CN" dirty="0">
                  <a:latin typeface="Times New Roman" panose="02020603050405020304" pitchFamily="18" charset="0"/>
                </a:rPr>
                <a:t>…</a:t>
              </a:r>
              <a:endParaRPr kumimoji="1" lang="zh-CN" altLang="en-US" dirty="0">
                <a:latin typeface="Times New Roman" panose="02020603050405020304" pitchFamily="18" charset="0"/>
              </a:endParaRPr>
            </a:p>
          </p:txBody>
        </p:sp>
        <p:sp>
          <p:nvSpPr>
            <p:cNvPr id="11" name="矩形 10">
              <a:extLst>
                <a:ext uri="{FF2B5EF4-FFF2-40B4-BE49-F238E27FC236}">
                  <a16:creationId xmlns:a16="http://schemas.microsoft.com/office/drawing/2014/main" id="{E7A5B4AE-45B2-C74F-89DF-475B7D745676}"/>
                </a:ext>
              </a:extLst>
            </p:cNvPr>
            <p:cNvSpPr/>
            <p:nvPr/>
          </p:nvSpPr>
          <p:spPr>
            <a:xfrm>
              <a:off x="2231246" y="2656096"/>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19</a:t>
              </a:r>
              <a:endParaRPr kumimoji="1" lang="zh-CN" altLang="en-US" sz="1200" dirty="0">
                <a:solidFill>
                  <a:schemeClr val="tx1"/>
                </a:solidFill>
                <a:latin typeface="Times New Roman" panose="02020603050405020304" pitchFamily="18" charset="0"/>
              </a:endParaRPr>
            </a:p>
          </p:txBody>
        </p:sp>
        <p:sp>
          <p:nvSpPr>
            <p:cNvPr id="12" name="矩形 11">
              <a:extLst>
                <a:ext uri="{FF2B5EF4-FFF2-40B4-BE49-F238E27FC236}">
                  <a16:creationId xmlns:a16="http://schemas.microsoft.com/office/drawing/2014/main" id="{1C8618AC-D15D-6748-A22B-63BAF31CC97A}"/>
                </a:ext>
              </a:extLst>
            </p:cNvPr>
            <p:cNvSpPr/>
            <p:nvPr/>
          </p:nvSpPr>
          <p:spPr>
            <a:xfrm>
              <a:off x="2736231" y="2656095"/>
              <a:ext cx="351041" cy="351041"/>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20</a:t>
              </a:r>
              <a:endParaRPr kumimoji="1" lang="zh-CN" altLang="en-US" sz="1200" dirty="0">
                <a:solidFill>
                  <a:schemeClr val="tx1"/>
                </a:solidFill>
                <a:latin typeface="Times New Roman" panose="02020603050405020304" pitchFamily="18" charset="0"/>
              </a:endParaRPr>
            </a:p>
          </p:txBody>
        </p:sp>
        <p:sp>
          <p:nvSpPr>
            <p:cNvPr id="13" name="矩形 12">
              <a:extLst>
                <a:ext uri="{FF2B5EF4-FFF2-40B4-BE49-F238E27FC236}">
                  <a16:creationId xmlns:a16="http://schemas.microsoft.com/office/drawing/2014/main" id="{62D5C6B6-41E4-2E4F-82F2-08B47AC9332A}"/>
                </a:ext>
              </a:extLst>
            </p:cNvPr>
            <p:cNvSpPr/>
            <p:nvPr/>
          </p:nvSpPr>
          <p:spPr>
            <a:xfrm>
              <a:off x="3246225" y="2656094"/>
              <a:ext cx="351041" cy="351041"/>
            </a:xfrm>
            <a:prstGeom prst="rect">
              <a:avLst/>
            </a:prstGeom>
            <a:solidFill>
              <a:srgbClr val="F9CE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21</a:t>
              </a:r>
              <a:endParaRPr kumimoji="1" lang="zh-CN" altLang="en-US" sz="1200" dirty="0">
                <a:solidFill>
                  <a:schemeClr val="tx1"/>
                </a:solidFill>
                <a:latin typeface="Times New Roman" panose="02020603050405020304" pitchFamily="18" charset="0"/>
              </a:endParaRPr>
            </a:p>
          </p:txBody>
        </p:sp>
        <p:sp>
          <p:nvSpPr>
            <p:cNvPr id="14" name="矩形 13">
              <a:extLst>
                <a:ext uri="{FF2B5EF4-FFF2-40B4-BE49-F238E27FC236}">
                  <a16:creationId xmlns:a16="http://schemas.microsoft.com/office/drawing/2014/main" id="{D1BBE42B-752D-1248-A66A-1462AF156C98}"/>
                </a:ext>
              </a:extLst>
            </p:cNvPr>
            <p:cNvSpPr/>
            <p:nvPr/>
          </p:nvSpPr>
          <p:spPr>
            <a:xfrm>
              <a:off x="3751210" y="2656094"/>
              <a:ext cx="351041" cy="351041"/>
            </a:xfrm>
            <a:prstGeom prst="rect">
              <a:avLst/>
            </a:prstGeom>
            <a:solidFill>
              <a:srgbClr val="F9CE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22</a:t>
              </a:r>
              <a:endParaRPr kumimoji="1" lang="zh-CN" altLang="en-US" sz="1200" dirty="0">
                <a:solidFill>
                  <a:schemeClr val="tx1"/>
                </a:solidFill>
                <a:latin typeface="Times New Roman" panose="02020603050405020304" pitchFamily="18" charset="0"/>
              </a:endParaRPr>
            </a:p>
          </p:txBody>
        </p:sp>
        <p:sp>
          <p:nvSpPr>
            <p:cNvPr id="15" name="矩形 14">
              <a:extLst>
                <a:ext uri="{FF2B5EF4-FFF2-40B4-BE49-F238E27FC236}">
                  <a16:creationId xmlns:a16="http://schemas.microsoft.com/office/drawing/2014/main" id="{61ABEC90-CAC0-B247-8889-834FC95B677A}"/>
                </a:ext>
              </a:extLst>
            </p:cNvPr>
            <p:cNvSpPr/>
            <p:nvPr/>
          </p:nvSpPr>
          <p:spPr>
            <a:xfrm>
              <a:off x="4263814" y="2656092"/>
              <a:ext cx="351041" cy="351041"/>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23</a:t>
              </a:r>
              <a:endParaRPr kumimoji="1" lang="zh-CN" altLang="en-US" sz="1200" dirty="0">
                <a:solidFill>
                  <a:schemeClr val="tx1"/>
                </a:solidFill>
                <a:latin typeface="Times New Roman" panose="02020603050405020304" pitchFamily="18" charset="0"/>
              </a:endParaRPr>
            </a:p>
          </p:txBody>
        </p:sp>
        <p:sp>
          <p:nvSpPr>
            <p:cNvPr id="16" name="矩形 15">
              <a:extLst>
                <a:ext uri="{FF2B5EF4-FFF2-40B4-BE49-F238E27FC236}">
                  <a16:creationId xmlns:a16="http://schemas.microsoft.com/office/drawing/2014/main" id="{FE6AF240-EBEC-1E4B-9BF0-AA89AF0F53D5}"/>
                </a:ext>
              </a:extLst>
            </p:cNvPr>
            <p:cNvSpPr/>
            <p:nvPr/>
          </p:nvSpPr>
          <p:spPr>
            <a:xfrm>
              <a:off x="4773808" y="2656092"/>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24</a:t>
              </a:r>
              <a:endParaRPr kumimoji="1" lang="zh-CN" altLang="en-US" sz="1200" dirty="0">
                <a:solidFill>
                  <a:schemeClr val="tx1"/>
                </a:solidFill>
                <a:latin typeface="Times New Roman" panose="02020603050405020304" pitchFamily="18" charset="0"/>
              </a:endParaRPr>
            </a:p>
          </p:txBody>
        </p:sp>
        <p:sp>
          <p:nvSpPr>
            <p:cNvPr id="19" name="文本框 18">
              <a:extLst>
                <a:ext uri="{FF2B5EF4-FFF2-40B4-BE49-F238E27FC236}">
                  <a16:creationId xmlns:a16="http://schemas.microsoft.com/office/drawing/2014/main" id="{61085B3F-C85F-C44D-9755-8DB21BE150B0}"/>
                </a:ext>
              </a:extLst>
            </p:cNvPr>
            <p:cNvSpPr txBox="1"/>
            <p:nvPr/>
          </p:nvSpPr>
          <p:spPr>
            <a:xfrm>
              <a:off x="86061" y="2313573"/>
              <a:ext cx="1467068" cy="307777"/>
            </a:xfrm>
            <a:prstGeom prst="rect">
              <a:avLst/>
            </a:prstGeom>
            <a:noFill/>
          </p:spPr>
          <p:txBody>
            <a:bodyPr wrap="none" rtlCol="0">
              <a:spAutoFit/>
            </a:bodyPr>
            <a:lstStyle/>
            <a:p>
              <a:r>
                <a:rPr kumimoji="1" lang="en-US" altLang="zh-CN" sz="1400" dirty="0">
                  <a:latin typeface="Times New Roman" panose="02020603050405020304" pitchFamily="18" charset="0"/>
                  <a:cs typeface="Times New Roman" panose="02020603050405020304" pitchFamily="18" charset="0"/>
                </a:rPr>
                <a:t>Frame</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Sequences</a:t>
              </a:r>
              <a:endParaRPr kumimoji="1" lang="zh-CN" altLang="en-US" sz="14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E0BBC8AA-A4F9-0449-80B5-C5AFB923AF32}"/>
                </a:ext>
              </a:extLst>
            </p:cNvPr>
            <p:cNvSpPr txBox="1"/>
            <p:nvPr/>
          </p:nvSpPr>
          <p:spPr>
            <a:xfrm>
              <a:off x="3278638" y="2376514"/>
              <a:ext cx="748923"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Abandon</a:t>
              </a:r>
              <a:endParaRPr kumimoji="1" lang="zh-CN" altLang="en-US" sz="1200" dirty="0">
                <a:latin typeface="Times New Roman" panose="02020603050405020304" pitchFamily="18" charset="0"/>
                <a:cs typeface="Times New Roman" panose="02020603050405020304" pitchFamily="18" charset="0"/>
              </a:endParaRPr>
            </a:p>
          </p:txBody>
        </p:sp>
        <p:cxnSp>
          <p:nvCxnSpPr>
            <p:cNvPr id="25" name="直线箭头连接符 24">
              <a:extLst>
                <a:ext uri="{FF2B5EF4-FFF2-40B4-BE49-F238E27FC236}">
                  <a16:creationId xmlns:a16="http://schemas.microsoft.com/office/drawing/2014/main" id="{A2FF9739-44AE-DE48-B92D-9C1DB1EF8DE8}"/>
                </a:ext>
              </a:extLst>
            </p:cNvPr>
            <p:cNvCxnSpPr>
              <a:cxnSpLocks/>
              <a:stCxn id="12" idx="2"/>
            </p:cNvCxnSpPr>
            <p:nvPr/>
          </p:nvCxnSpPr>
          <p:spPr>
            <a:xfrm>
              <a:off x="2911752" y="3007136"/>
              <a:ext cx="0" cy="87420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0BD32DF8-B851-7E49-9C4D-8C84B7D28171}"/>
                </a:ext>
              </a:extLst>
            </p:cNvPr>
            <p:cNvSpPr/>
            <p:nvPr/>
          </p:nvSpPr>
          <p:spPr>
            <a:xfrm>
              <a:off x="1225747" y="3881341"/>
              <a:ext cx="2371520" cy="946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27" name="矩形 26">
              <a:extLst>
                <a:ext uri="{FF2B5EF4-FFF2-40B4-BE49-F238E27FC236}">
                  <a16:creationId xmlns:a16="http://schemas.microsoft.com/office/drawing/2014/main" id="{DFCEF259-8BD9-7747-B2E7-BAA61C35DDA3}"/>
                </a:ext>
              </a:extLst>
            </p:cNvPr>
            <p:cNvSpPr/>
            <p:nvPr/>
          </p:nvSpPr>
          <p:spPr>
            <a:xfrm>
              <a:off x="1377116" y="4288336"/>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0</a:t>
              </a:r>
              <a:endParaRPr kumimoji="1" lang="zh-CN" altLang="en-US" sz="1200" dirty="0">
                <a:solidFill>
                  <a:schemeClr val="tx1"/>
                </a:solidFill>
                <a:latin typeface="Times New Roman" panose="02020603050405020304" pitchFamily="18" charset="0"/>
              </a:endParaRPr>
            </a:p>
          </p:txBody>
        </p:sp>
        <p:sp>
          <p:nvSpPr>
            <p:cNvPr id="28" name="矩形 27">
              <a:extLst>
                <a:ext uri="{FF2B5EF4-FFF2-40B4-BE49-F238E27FC236}">
                  <a16:creationId xmlns:a16="http://schemas.microsoft.com/office/drawing/2014/main" id="{498E2CA8-A6F5-4341-8715-3F2E5A8622BD}"/>
                </a:ext>
              </a:extLst>
            </p:cNvPr>
            <p:cNvSpPr/>
            <p:nvPr/>
          </p:nvSpPr>
          <p:spPr>
            <a:xfrm>
              <a:off x="1904017" y="4288335"/>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5</a:t>
              </a:r>
              <a:endParaRPr kumimoji="1" lang="zh-CN" altLang="en-US" sz="1200" dirty="0">
                <a:solidFill>
                  <a:schemeClr val="tx1"/>
                </a:solidFill>
                <a:latin typeface="Times New Roman" panose="02020603050405020304" pitchFamily="18" charset="0"/>
              </a:endParaRPr>
            </a:p>
          </p:txBody>
        </p:sp>
        <p:sp>
          <p:nvSpPr>
            <p:cNvPr id="29" name="矩形 28">
              <a:extLst>
                <a:ext uri="{FF2B5EF4-FFF2-40B4-BE49-F238E27FC236}">
                  <a16:creationId xmlns:a16="http://schemas.microsoft.com/office/drawing/2014/main" id="{F650D45E-091A-4A47-81BF-D6201C1AB5FA}"/>
                </a:ext>
              </a:extLst>
            </p:cNvPr>
            <p:cNvSpPr/>
            <p:nvPr/>
          </p:nvSpPr>
          <p:spPr>
            <a:xfrm>
              <a:off x="2433758" y="4288334"/>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10</a:t>
              </a:r>
              <a:endParaRPr kumimoji="1" lang="zh-CN" altLang="en-US" sz="1200" dirty="0">
                <a:solidFill>
                  <a:schemeClr val="tx1"/>
                </a:solidFill>
                <a:latin typeface="Times New Roman" panose="02020603050405020304" pitchFamily="18" charset="0"/>
              </a:endParaRPr>
            </a:p>
          </p:txBody>
        </p:sp>
        <p:sp>
          <p:nvSpPr>
            <p:cNvPr id="31" name="矩形 30">
              <a:extLst>
                <a:ext uri="{FF2B5EF4-FFF2-40B4-BE49-F238E27FC236}">
                  <a16:creationId xmlns:a16="http://schemas.microsoft.com/office/drawing/2014/main" id="{CF70898F-57B3-4945-8220-E3F27F0060A9}"/>
                </a:ext>
              </a:extLst>
            </p:cNvPr>
            <p:cNvSpPr/>
            <p:nvPr/>
          </p:nvSpPr>
          <p:spPr>
            <a:xfrm>
              <a:off x="2962079" y="4288334"/>
              <a:ext cx="351041" cy="35104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rPr>
                <a:t>20</a:t>
              </a:r>
              <a:endParaRPr kumimoji="1" lang="zh-CN" altLang="en-US" sz="1200" dirty="0">
                <a:solidFill>
                  <a:schemeClr val="tx1"/>
                </a:solidFill>
                <a:latin typeface="Times New Roman" panose="02020603050405020304" pitchFamily="18" charset="0"/>
              </a:endParaRPr>
            </a:p>
          </p:txBody>
        </p:sp>
        <p:sp>
          <p:nvSpPr>
            <p:cNvPr id="32" name="文本框 31">
              <a:extLst>
                <a:ext uri="{FF2B5EF4-FFF2-40B4-BE49-F238E27FC236}">
                  <a16:creationId xmlns:a16="http://schemas.microsoft.com/office/drawing/2014/main" id="{C4B682B9-4C1A-894B-A79F-6518B14B8ADB}"/>
                </a:ext>
              </a:extLst>
            </p:cNvPr>
            <p:cNvSpPr txBox="1"/>
            <p:nvPr/>
          </p:nvSpPr>
          <p:spPr>
            <a:xfrm>
              <a:off x="1265146" y="3930948"/>
              <a:ext cx="1883529" cy="307777"/>
            </a:xfrm>
            <a:prstGeom prst="rect">
              <a:avLst/>
            </a:prstGeom>
            <a:noFill/>
          </p:spPr>
          <p:txBody>
            <a:bodyPr wrap="none" rtlCol="0">
              <a:spAutoFit/>
            </a:bodyPr>
            <a:lstStyle/>
            <a:p>
              <a:r>
                <a:rPr kumimoji="1" lang="en-US" altLang="zh-CN" sz="1400" dirty="0">
                  <a:latin typeface="Times New Roman" panose="02020603050405020304" pitchFamily="18" charset="0"/>
                  <a:cs typeface="Times New Roman" panose="02020603050405020304" pitchFamily="18" charset="0"/>
                </a:rPr>
                <a:t>Select</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Frames</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to</a:t>
              </a:r>
              <a:r>
                <a:rPr kumimoji="1" lang="zh-CN" altLang="en-US" sz="1400" dirty="0">
                  <a:latin typeface="Times New Roman" panose="02020603050405020304" pitchFamily="18" charset="0"/>
                  <a:cs typeface="Times New Roman" panose="02020603050405020304" pitchFamily="18" charset="0"/>
                </a:rPr>
                <a:t> </a:t>
              </a:r>
              <a:r>
                <a:rPr kumimoji="1" lang="en-US" altLang="zh-CN" sz="1400" dirty="0">
                  <a:latin typeface="Times New Roman" panose="02020603050405020304" pitchFamily="18" charset="0"/>
                  <a:cs typeface="Times New Roman" panose="02020603050405020304" pitchFamily="18" charset="0"/>
                </a:rPr>
                <a:t>Track</a:t>
              </a:r>
              <a:endParaRPr kumimoji="1" lang="zh-CN" altLang="en-US" sz="1400" dirty="0">
                <a:latin typeface="Times New Roman" panose="02020603050405020304" pitchFamily="18" charset="0"/>
                <a:cs typeface="Times New Roman" panose="02020603050405020304" pitchFamily="18" charset="0"/>
              </a:endParaRPr>
            </a:p>
          </p:txBody>
        </p:sp>
        <p:cxnSp>
          <p:nvCxnSpPr>
            <p:cNvPr id="34" name="直线箭头连接符 33">
              <a:extLst>
                <a:ext uri="{FF2B5EF4-FFF2-40B4-BE49-F238E27FC236}">
                  <a16:creationId xmlns:a16="http://schemas.microsoft.com/office/drawing/2014/main" id="{4C4E756C-5C3C-AB46-B040-8EA03F466485}"/>
                </a:ext>
              </a:extLst>
            </p:cNvPr>
            <p:cNvCxnSpPr>
              <a:cxnSpLocks/>
              <a:stCxn id="27" idx="3"/>
              <a:endCxn id="28" idx="1"/>
            </p:cNvCxnSpPr>
            <p:nvPr/>
          </p:nvCxnSpPr>
          <p:spPr>
            <a:xfrm flipV="1">
              <a:off x="1728157" y="4463856"/>
              <a:ext cx="175860"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9DF4BEE2-1B3C-724E-ABF5-0528F36AE1D5}"/>
                </a:ext>
              </a:extLst>
            </p:cNvPr>
            <p:cNvCxnSpPr>
              <a:cxnSpLocks/>
              <a:stCxn id="28" idx="3"/>
              <a:endCxn id="29" idx="1"/>
            </p:cNvCxnSpPr>
            <p:nvPr/>
          </p:nvCxnSpPr>
          <p:spPr>
            <a:xfrm flipV="1">
              <a:off x="2255058" y="4463855"/>
              <a:ext cx="178700"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47A17A05-E1CC-4041-B86C-E1F2DB6A2663}"/>
                </a:ext>
              </a:extLst>
            </p:cNvPr>
            <p:cNvCxnSpPr>
              <a:cxnSpLocks/>
              <a:stCxn id="29" idx="3"/>
              <a:endCxn id="31" idx="1"/>
            </p:cNvCxnSpPr>
            <p:nvPr/>
          </p:nvCxnSpPr>
          <p:spPr>
            <a:xfrm>
              <a:off x="2784799" y="4463855"/>
              <a:ext cx="17728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肘形连接符 48">
              <a:extLst>
                <a:ext uri="{FF2B5EF4-FFF2-40B4-BE49-F238E27FC236}">
                  <a16:creationId xmlns:a16="http://schemas.microsoft.com/office/drawing/2014/main" id="{EC5E00CB-260F-2644-9C6C-87C200300F5F}"/>
                </a:ext>
              </a:extLst>
            </p:cNvPr>
            <p:cNvCxnSpPr>
              <a:stCxn id="26" idx="3"/>
              <a:endCxn id="15" idx="2"/>
            </p:cNvCxnSpPr>
            <p:nvPr/>
          </p:nvCxnSpPr>
          <p:spPr>
            <a:xfrm flipV="1">
              <a:off x="3597267" y="3007133"/>
              <a:ext cx="842068" cy="1347545"/>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92D1C3E1-E49F-9D48-9275-08A99F84012F}"/>
                </a:ext>
              </a:extLst>
            </p:cNvPr>
            <p:cNvSpPr txBox="1"/>
            <p:nvPr/>
          </p:nvSpPr>
          <p:spPr>
            <a:xfrm>
              <a:off x="1008749" y="3294442"/>
              <a:ext cx="1750799" cy="461665"/>
            </a:xfrm>
            <a:prstGeom prst="rect">
              <a:avLst/>
            </a:prstGeom>
            <a:noFill/>
          </p:spPr>
          <p:txBody>
            <a:bodyPr wrap="none" rtlCol="0">
              <a:spAutoFit/>
            </a:bodyPr>
            <a:lstStyle/>
            <a:p>
              <a:pPr algn="ctr"/>
              <a:r>
                <a:rPr kumimoji="1" lang="en-US" altLang="zh-CN" sz="1200" dirty="0">
                  <a:latin typeface="Times New Roman" panose="02020603050405020304" pitchFamily="18" charset="0"/>
                  <a:cs typeface="Times New Roman" panose="02020603050405020304" pitchFamily="18" charset="0"/>
                </a:rPr>
                <a:t>Receive</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detection</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result</a:t>
              </a:r>
              <a:r>
                <a:rPr kumimoji="1" lang="zh-CN" altLang="en-US" sz="1200" dirty="0">
                  <a:latin typeface="Times New Roman" panose="02020603050405020304" pitchFamily="18" charset="0"/>
                  <a:cs typeface="Times New Roman" panose="02020603050405020304" pitchFamily="18" charset="0"/>
                </a:rPr>
                <a:t> </a:t>
              </a:r>
              <a:endParaRPr kumimoji="1" lang="en-US" altLang="zh-CN" sz="1200" dirty="0">
                <a:latin typeface="Times New Roman" panose="02020603050405020304" pitchFamily="18" charset="0"/>
                <a:cs typeface="Times New Roman" panose="02020603050405020304" pitchFamily="18" charset="0"/>
              </a:endParaRPr>
            </a:p>
            <a:p>
              <a:pPr algn="ctr"/>
              <a:r>
                <a:rPr kumimoji="1" lang="en-US" altLang="zh-CN" sz="1200" dirty="0">
                  <a:latin typeface="Times New Roman" panose="02020603050405020304" pitchFamily="18" charset="0"/>
                  <a:cs typeface="Times New Roman" panose="02020603050405020304" pitchFamily="18" charset="0"/>
                </a:rPr>
                <a:t>of</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frame</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0</a:t>
              </a:r>
              <a:endParaRPr kumimoji="1" lang="zh-CN" altLang="en-US" sz="1200" dirty="0">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B506E5A0-A414-D343-B4CC-25EE6E46BFB4}"/>
                </a:ext>
              </a:extLst>
            </p:cNvPr>
            <p:cNvSpPr txBox="1"/>
            <p:nvPr/>
          </p:nvSpPr>
          <p:spPr>
            <a:xfrm>
              <a:off x="4497641" y="3279826"/>
              <a:ext cx="1571264" cy="461665"/>
            </a:xfrm>
            <a:prstGeom prst="rect">
              <a:avLst/>
            </a:prstGeom>
            <a:noFill/>
          </p:spPr>
          <p:txBody>
            <a:bodyPr wrap="none" rtlCol="0">
              <a:spAutoFit/>
            </a:bodyPr>
            <a:lstStyle/>
            <a:p>
              <a:pPr algn="ctr"/>
              <a:r>
                <a:rPr kumimoji="1" lang="en-US" altLang="zh-CN" sz="1200" dirty="0">
                  <a:latin typeface="Times New Roman" panose="02020603050405020304" pitchFamily="18" charset="0"/>
                  <a:cs typeface="Times New Roman" panose="02020603050405020304" pitchFamily="18" charset="0"/>
                </a:rPr>
                <a:t>Playing</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the</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frame</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23</a:t>
              </a:r>
              <a:r>
                <a:rPr kumimoji="1" lang="zh-CN" altLang="en-US" sz="1200" dirty="0">
                  <a:latin typeface="Times New Roman" panose="02020603050405020304" pitchFamily="18" charset="0"/>
                  <a:cs typeface="Times New Roman" panose="02020603050405020304" pitchFamily="18" charset="0"/>
                </a:rPr>
                <a:t> </a:t>
              </a:r>
              <a:endParaRPr kumimoji="1" lang="en-US" altLang="zh-CN" sz="1200" dirty="0">
                <a:latin typeface="Times New Roman" panose="02020603050405020304" pitchFamily="18" charset="0"/>
                <a:cs typeface="Times New Roman" panose="02020603050405020304" pitchFamily="18" charset="0"/>
              </a:endParaRPr>
            </a:p>
            <a:p>
              <a:pPr algn="ctr"/>
              <a:r>
                <a:rPr kumimoji="1" lang="en-US" altLang="zh-CN" sz="1200" dirty="0">
                  <a:latin typeface="Times New Roman" panose="02020603050405020304" pitchFamily="18" charset="0"/>
                  <a:cs typeface="Times New Roman" panose="02020603050405020304" pitchFamily="18" charset="0"/>
                </a:rPr>
                <a:t>after</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tracking</a:t>
              </a:r>
              <a:endParaRPr kumimoji="1" lang="zh-CN" alt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3291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892F40E9-10DF-3448-B9E4-C175E602C1EA}"/>
              </a:ext>
            </a:extLst>
          </p:cNvPr>
          <p:cNvGraphicFramePr>
            <a:graphicFrameLocks noGrp="1"/>
          </p:cNvGraphicFramePr>
          <p:nvPr>
            <p:extLst>
              <p:ext uri="{D42A27DB-BD31-4B8C-83A1-F6EECF244321}">
                <p14:modId xmlns:p14="http://schemas.microsoft.com/office/powerpoint/2010/main" val="1835281975"/>
              </p:ext>
            </p:extLst>
          </p:nvPr>
        </p:nvGraphicFramePr>
        <p:xfrm>
          <a:off x="6597140" y="4572542"/>
          <a:ext cx="4854592" cy="1821643"/>
        </p:xfrm>
        <a:graphic>
          <a:graphicData uri="http://schemas.openxmlformats.org/drawingml/2006/table">
            <a:tbl>
              <a:tblPr>
                <a:tableStyleId>{8EC20E35-A176-4012-BC5E-935CFFF8708E}</a:tableStyleId>
              </a:tblPr>
              <a:tblGrid>
                <a:gridCol w="2021939">
                  <a:extLst>
                    <a:ext uri="{9D8B030D-6E8A-4147-A177-3AD203B41FA5}">
                      <a16:colId xmlns:a16="http://schemas.microsoft.com/office/drawing/2014/main" val="2644395297"/>
                    </a:ext>
                  </a:extLst>
                </a:gridCol>
                <a:gridCol w="1302026">
                  <a:extLst>
                    <a:ext uri="{9D8B030D-6E8A-4147-A177-3AD203B41FA5}">
                      <a16:colId xmlns:a16="http://schemas.microsoft.com/office/drawing/2014/main" val="2636425472"/>
                    </a:ext>
                  </a:extLst>
                </a:gridCol>
                <a:gridCol w="1530627">
                  <a:extLst>
                    <a:ext uri="{9D8B030D-6E8A-4147-A177-3AD203B41FA5}">
                      <a16:colId xmlns:a16="http://schemas.microsoft.com/office/drawing/2014/main" val="2482559078"/>
                    </a:ext>
                  </a:extLst>
                </a:gridCol>
              </a:tblGrid>
              <a:tr h="358603">
                <a:tc>
                  <a:txBody>
                    <a:bodyPr/>
                    <a:lstStyle/>
                    <a:p>
                      <a:pPr marL="15875" algn="ctr">
                        <a:spcAft>
                          <a:spcPts val="0"/>
                        </a:spcAft>
                      </a:pPr>
                      <a:r>
                        <a:rPr lang="en-US" altLang="zh-CN" sz="1600" b="0" i="0" kern="100" dirty="0">
                          <a:effectLst/>
                          <a:latin typeface="Times New Roman" panose="02020603050405020304" pitchFamily="18" charset="0"/>
                          <a:cs typeface="Times New Roman" panose="02020603050405020304" pitchFamily="18" charset="0"/>
                        </a:rPr>
                        <a:t>Object</a:t>
                      </a:r>
                      <a:r>
                        <a:rPr lang="zh-CN" altLang="en-US" sz="1600" b="0" i="0" kern="100" dirty="0">
                          <a:effectLst/>
                          <a:latin typeface="Times New Roman" panose="02020603050405020304" pitchFamily="18" charset="0"/>
                          <a:cs typeface="Times New Roman" panose="02020603050405020304" pitchFamily="18" charset="0"/>
                        </a:rPr>
                        <a:t> </a:t>
                      </a:r>
                      <a:r>
                        <a:rPr lang="en-US" altLang="zh-CN" sz="1600" b="0" i="0" kern="100" dirty="0">
                          <a:effectLst/>
                          <a:latin typeface="Times New Roman" panose="02020603050405020304" pitchFamily="18" charset="0"/>
                          <a:cs typeface="Times New Roman" panose="02020603050405020304" pitchFamily="18" charset="0"/>
                        </a:rPr>
                        <a:t>Size</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0" i="0" kern="100" dirty="0">
                          <a:effectLst/>
                          <a:latin typeface="Times New Roman" panose="02020603050405020304" pitchFamily="18" charset="0"/>
                          <a:cs typeface="Times New Roman" panose="02020603050405020304" pitchFamily="18" charset="0"/>
                        </a:rPr>
                        <a:t>KCF</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0" i="0" kern="100" dirty="0">
                          <a:effectLst/>
                          <a:latin typeface="Times New Roman" panose="02020603050405020304" pitchFamily="18" charset="0"/>
                          <a:cs typeface="Times New Roman" panose="02020603050405020304" pitchFamily="18" charset="0"/>
                        </a:rPr>
                        <a:t>DAT</a:t>
                      </a:r>
                      <a:endParaRPr lang="en-US" altLang="zh-CN" sz="1600" b="0" i="0" kern="100" dirty="0">
                        <a:effectLst/>
                        <a:latin typeface="Times New Roman" panose="02020603050405020304" pitchFamily="18" charset="0"/>
                        <a:cs typeface="Times New Roman" panose="02020603050405020304" pitchFamily="18" charset="0"/>
                      </a:endParaRPr>
                    </a:p>
                  </a:txBody>
                  <a:tcPr marL="83339" marR="8333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162591"/>
                  </a:ext>
                </a:extLst>
              </a:tr>
              <a:tr h="358603">
                <a:tc>
                  <a:txBody>
                    <a:bodyPr/>
                    <a:lstStyle/>
                    <a:p>
                      <a:pPr algn="ctr">
                        <a:spcAft>
                          <a:spcPts val="0"/>
                        </a:spcAft>
                      </a:pPr>
                      <a:r>
                        <a:rPr lang="en-US" altLang="zh-CN" sz="1600" b="0" i="0" kern="100" dirty="0">
                          <a:effectLst/>
                          <a:latin typeface="Times New Roman" panose="02020603050405020304" pitchFamily="18" charset="0"/>
                          <a:cs typeface="Times New Roman" panose="02020603050405020304" pitchFamily="18" charset="0"/>
                        </a:rPr>
                        <a:t>Small</a:t>
                      </a:r>
                      <a:r>
                        <a:rPr lang="zh-CN" altLang="en-US" sz="1600" b="0" i="0" kern="100" dirty="0">
                          <a:effectLst/>
                          <a:latin typeface="Times New Roman" panose="02020603050405020304" pitchFamily="18" charset="0"/>
                          <a:cs typeface="Times New Roman" panose="02020603050405020304" pitchFamily="18" charset="0"/>
                        </a:rPr>
                        <a:t> </a:t>
                      </a:r>
                      <a:r>
                        <a:rPr lang="en-US" altLang="zh-CN" sz="1600" b="0" i="0" kern="100" dirty="0">
                          <a:effectLst/>
                          <a:latin typeface="Times New Roman" panose="02020603050405020304" pitchFamily="18" charset="0"/>
                          <a:cs typeface="Times New Roman" panose="02020603050405020304" pitchFamily="18" charset="0"/>
                        </a:rPr>
                        <a:t>Objects</a:t>
                      </a:r>
                      <a:br>
                        <a:rPr lang="en-US" altLang="zh-CN" sz="1600" b="0" i="0" kern="100" dirty="0">
                          <a:effectLst/>
                          <a:latin typeface="Times New Roman" panose="02020603050405020304" pitchFamily="18" charset="0"/>
                          <a:cs typeface="Times New Roman" panose="02020603050405020304" pitchFamily="18" charset="0"/>
                        </a:rPr>
                      </a:br>
                      <a:r>
                        <a:rPr lang="zh-CN" sz="1600" b="0" i="0" kern="100" dirty="0">
                          <a:effectLst/>
                          <a:latin typeface="Times New Roman" panose="02020603050405020304" pitchFamily="18" charset="0"/>
                          <a:cs typeface="Times New Roman" panose="02020603050405020304" pitchFamily="18" charset="0"/>
                        </a:rPr>
                        <a:t>（</a:t>
                      </a:r>
                      <a:r>
                        <a:rPr lang="en-US" sz="1600" b="0" i="0" kern="100" dirty="0">
                          <a:effectLst/>
                          <a:latin typeface="Times New Roman" panose="02020603050405020304" pitchFamily="18" charset="0"/>
                          <a:cs typeface="Times New Roman" panose="02020603050405020304" pitchFamily="18" charset="0"/>
                        </a:rPr>
                        <a:t>0-10000</a:t>
                      </a:r>
                      <a:r>
                        <a:rPr lang="en-US" altLang="zh-CN" sz="1600" b="0" i="0" kern="100" dirty="0">
                          <a:effectLst/>
                          <a:latin typeface="Times New Roman" panose="02020603050405020304" pitchFamily="18" charset="0"/>
                          <a:cs typeface="Times New Roman" panose="02020603050405020304" pitchFamily="18" charset="0"/>
                        </a:rPr>
                        <a:t>px</a:t>
                      </a:r>
                      <a:r>
                        <a:rPr lang="zh-CN" sz="1600" b="0" i="0" kern="100" dirty="0">
                          <a:effectLst/>
                          <a:latin typeface="Times New Roman" panose="02020603050405020304" pitchFamily="18" charset="0"/>
                          <a:cs typeface="Times New Roman" panose="02020603050405020304" pitchFamily="18" charset="0"/>
                        </a:rPr>
                        <a:t>）</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lnT w="12700" cap="flat" cmpd="sng" algn="ctr">
                      <a:solidFill>
                        <a:schemeClr val="tx1"/>
                      </a:solidFill>
                      <a:prstDash val="solid"/>
                      <a:round/>
                      <a:headEnd type="none" w="med" len="med"/>
                      <a:tailEnd type="none" w="med" len="med"/>
                    </a:lnT>
                  </a:tcPr>
                </a:tc>
                <a:tc>
                  <a:txBody>
                    <a:bodyPr/>
                    <a:lstStyle/>
                    <a:p>
                      <a:pPr marL="10795" indent="-10795" algn="ctr">
                        <a:spcAft>
                          <a:spcPts val="0"/>
                        </a:spcAft>
                      </a:pPr>
                      <a:r>
                        <a:rPr lang="en-US" sz="1600" b="1" i="0" kern="100" dirty="0">
                          <a:effectLst/>
                          <a:latin typeface="Times New Roman" panose="02020603050405020304" pitchFamily="18" charset="0"/>
                          <a:cs typeface="Times New Roman" panose="02020603050405020304" pitchFamily="18" charset="0"/>
                        </a:rPr>
                        <a:t>0.3998</a:t>
                      </a:r>
                      <a:endParaRPr lang="zh-CN" sz="1600" b="1"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b="0" i="0" kern="100" dirty="0">
                          <a:effectLst/>
                          <a:latin typeface="Times New Roman" panose="02020603050405020304" pitchFamily="18" charset="0"/>
                          <a:cs typeface="Times New Roman" panose="02020603050405020304" pitchFamily="18" charset="0"/>
                        </a:rPr>
                        <a:t>0.3016</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5716628"/>
                  </a:ext>
                </a:extLst>
              </a:tr>
              <a:tr h="358603">
                <a:tc>
                  <a:txBody>
                    <a:bodyPr/>
                    <a:lstStyle/>
                    <a:p>
                      <a:pPr algn="ctr">
                        <a:spcAft>
                          <a:spcPts val="0"/>
                        </a:spcAft>
                      </a:pPr>
                      <a:r>
                        <a:rPr lang="en-US" altLang="zh-CN" sz="1600" b="0" i="0" kern="100" dirty="0">
                          <a:effectLst/>
                          <a:latin typeface="Times New Roman" panose="02020603050405020304" pitchFamily="18" charset="0"/>
                          <a:cs typeface="Times New Roman" panose="02020603050405020304" pitchFamily="18" charset="0"/>
                        </a:rPr>
                        <a:t>Middle</a:t>
                      </a:r>
                      <a:r>
                        <a:rPr lang="zh-CN" altLang="en-US" sz="1600" b="0" i="0" kern="100" dirty="0">
                          <a:effectLst/>
                          <a:latin typeface="Times New Roman" panose="02020603050405020304" pitchFamily="18" charset="0"/>
                          <a:cs typeface="Times New Roman" panose="02020603050405020304" pitchFamily="18" charset="0"/>
                        </a:rPr>
                        <a:t> </a:t>
                      </a:r>
                      <a:r>
                        <a:rPr lang="en-US" altLang="zh-CN" sz="1600" b="0" i="0" kern="100" dirty="0">
                          <a:effectLst/>
                          <a:latin typeface="Times New Roman" panose="02020603050405020304" pitchFamily="18" charset="0"/>
                          <a:cs typeface="Times New Roman" panose="02020603050405020304" pitchFamily="18" charset="0"/>
                        </a:rPr>
                        <a:t>Objects</a:t>
                      </a:r>
                      <a:br>
                        <a:rPr lang="en-US" altLang="zh-CN" sz="1600" b="0" i="0" kern="100" dirty="0">
                          <a:effectLst/>
                          <a:latin typeface="Times New Roman" panose="02020603050405020304" pitchFamily="18" charset="0"/>
                          <a:cs typeface="Times New Roman" panose="02020603050405020304" pitchFamily="18" charset="0"/>
                        </a:rPr>
                      </a:br>
                      <a:r>
                        <a:rPr lang="zh-CN" sz="1600" b="0" i="0" kern="100" dirty="0">
                          <a:effectLst/>
                          <a:latin typeface="Times New Roman" panose="02020603050405020304" pitchFamily="18" charset="0"/>
                          <a:cs typeface="Times New Roman" panose="02020603050405020304" pitchFamily="18" charset="0"/>
                        </a:rPr>
                        <a:t>（</a:t>
                      </a:r>
                      <a:r>
                        <a:rPr lang="en-US" sz="1600" b="0" i="0" kern="100" dirty="0">
                          <a:effectLst/>
                          <a:latin typeface="Times New Roman" panose="02020603050405020304" pitchFamily="18" charset="0"/>
                          <a:cs typeface="Times New Roman" panose="02020603050405020304" pitchFamily="18" charset="0"/>
                        </a:rPr>
                        <a:t>10000-20000</a:t>
                      </a:r>
                      <a:r>
                        <a:rPr lang="en-US" altLang="zh-CN" sz="1600" b="0" i="0" kern="100" dirty="0">
                          <a:effectLst/>
                          <a:latin typeface="Times New Roman" panose="02020603050405020304" pitchFamily="18" charset="0"/>
                          <a:cs typeface="Times New Roman" panose="02020603050405020304" pitchFamily="18" charset="0"/>
                        </a:rPr>
                        <a:t>px</a:t>
                      </a:r>
                      <a:r>
                        <a:rPr lang="zh-CN" sz="1600" b="0" i="0" kern="100" dirty="0">
                          <a:effectLst/>
                          <a:latin typeface="Times New Roman" panose="02020603050405020304" pitchFamily="18" charset="0"/>
                          <a:cs typeface="Times New Roman" panose="02020603050405020304" pitchFamily="18" charset="0"/>
                        </a:rPr>
                        <a:t>）</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tc>
                  <a:txBody>
                    <a:bodyPr/>
                    <a:lstStyle/>
                    <a:p>
                      <a:pPr marL="10795" indent="-10795" algn="ctr">
                        <a:spcAft>
                          <a:spcPts val="0"/>
                        </a:spcAft>
                      </a:pPr>
                      <a:r>
                        <a:rPr lang="en-US" sz="1600" b="0" i="0" kern="100" dirty="0">
                          <a:effectLst/>
                          <a:latin typeface="Times New Roman" panose="02020603050405020304" pitchFamily="18" charset="0"/>
                          <a:cs typeface="Times New Roman" panose="02020603050405020304" pitchFamily="18" charset="0"/>
                        </a:rPr>
                        <a:t>0.3216</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tc>
                  <a:txBody>
                    <a:bodyPr/>
                    <a:lstStyle/>
                    <a:p>
                      <a:pPr algn="ctr">
                        <a:spcAft>
                          <a:spcPts val="0"/>
                        </a:spcAft>
                      </a:pPr>
                      <a:r>
                        <a:rPr lang="en-US" sz="1600" b="1" i="0" kern="100" dirty="0">
                          <a:effectLst/>
                          <a:latin typeface="Times New Roman" panose="02020603050405020304" pitchFamily="18" charset="0"/>
                          <a:cs typeface="Times New Roman" panose="02020603050405020304" pitchFamily="18" charset="0"/>
                        </a:rPr>
                        <a:t>0.3293</a:t>
                      </a:r>
                      <a:endParaRPr lang="zh-CN" sz="1600" b="1"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extLst>
                  <a:ext uri="{0D108BD9-81ED-4DB2-BD59-A6C34878D82A}">
                    <a16:rowId xmlns:a16="http://schemas.microsoft.com/office/drawing/2014/main" val="140264695"/>
                  </a:ext>
                </a:extLst>
              </a:tr>
              <a:tr h="358603">
                <a:tc>
                  <a:txBody>
                    <a:bodyPr/>
                    <a:lstStyle/>
                    <a:p>
                      <a:pPr algn="ctr">
                        <a:spcAft>
                          <a:spcPts val="0"/>
                        </a:spcAft>
                      </a:pPr>
                      <a:r>
                        <a:rPr lang="en-US" altLang="zh-CN" sz="1600" b="0" i="0" kern="100" dirty="0">
                          <a:effectLst/>
                          <a:latin typeface="Times New Roman" panose="02020603050405020304" pitchFamily="18" charset="0"/>
                          <a:cs typeface="Times New Roman" panose="02020603050405020304" pitchFamily="18" charset="0"/>
                        </a:rPr>
                        <a:t>Big</a:t>
                      </a:r>
                      <a:r>
                        <a:rPr lang="zh-CN" altLang="en-US" sz="1600" b="0" i="0" kern="100" dirty="0">
                          <a:effectLst/>
                          <a:latin typeface="Times New Roman" panose="02020603050405020304" pitchFamily="18" charset="0"/>
                          <a:cs typeface="Times New Roman" panose="02020603050405020304" pitchFamily="18" charset="0"/>
                        </a:rPr>
                        <a:t> </a:t>
                      </a:r>
                      <a:r>
                        <a:rPr lang="en-US" altLang="zh-CN" sz="1600" b="0" i="0" kern="100" dirty="0">
                          <a:effectLst/>
                          <a:latin typeface="Times New Roman" panose="02020603050405020304" pitchFamily="18" charset="0"/>
                          <a:cs typeface="Times New Roman" panose="02020603050405020304" pitchFamily="18" charset="0"/>
                        </a:rPr>
                        <a:t>Objects</a:t>
                      </a:r>
                      <a:br>
                        <a:rPr lang="en-US" altLang="zh-CN" sz="1600" b="0" i="0" kern="100" dirty="0">
                          <a:effectLst/>
                          <a:latin typeface="Times New Roman" panose="02020603050405020304" pitchFamily="18" charset="0"/>
                          <a:cs typeface="Times New Roman" panose="02020603050405020304" pitchFamily="18" charset="0"/>
                        </a:rPr>
                      </a:br>
                      <a:r>
                        <a:rPr lang="zh-CN" sz="1600" b="0" i="0" kern="100" dirty="0">
                          <a:effectLst/>
                          <a:latin typeface="Times New Roman" panose="02020603050405020304" pitchFamily="18" charset="0"/>
                          <a:cs typeface="Times New Roman" panose="02020603050405020304" pitchFamily="18" charset="0"/>
                        </a:rPr>
                        <a:t>（</a:t>
                      </a:r>
                      <a:r>
                        <a:rPr lang="en-US" sz="1600" b="0" i="0" kern="100" dirty="0">
                          <a:effectLst/>
                          <a:latin typeface="Times New Roman" panose="02020603050405020304" pitchFamily="18" charset="0"/>
                          <a:cs typeface="Times New Roman" panose="02020603050405020304" pitchFamily="18" charset="0"/>
                        </a:rPr>
                        <a:t>&gt;20000</a:t>
                      </a:r>
                      <a:r>
                        <a:rPr lang="en-US" altLang="zh-CN" sz="1600" b="0" i="0" kern="100" dirty="0">
                          <a:effectLst/>
                          <a:latin typeface="Times New Roman" panose="02020603050405020304" pitchFamily="18" charset="0"/>
                          <a:cs typeface="Times New Roman" panose="02020603050405020304" pitchFamily="18" charset="0"/>
                        </a:rPr>
                        <a:t>px</a:t>
                      </a:r>
                      <a:r>
                        <a:rPr lang="zh-CN" sz="1600" b="0" i="0" kern="100" dirty="0">
                          <a:effectLst/>
                          <a:latin typeface="Times New Roman" panose="02020603050405020304" pitchFamily="18" charset="0"/>
                          <a:cs typeface="Times New Roman" panose="02020603050405020304" pitchFamily="18" charset="0"/>
                        </a:rPr>
                        <a:t>）</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tc>
                  <a:txBody>
                    <a:bodyPr/>
                    <a:lstStyle/>
                    <a:p>
                      <a:pPr marL="10795" indent="-10795" algn="ctr">
                        <a:spcAft>
                          <a:spcPts val="0"/>
                        </a:spcAft>
                      </a:pPr>
                      <a:r>
                        <a:rPr lang="en-US" sz="1600" b="0" i="0" kern="100" dirty="0">
                          <a:effectLst/>
                          <a:latin typeface="Times New Roman" panose="02020603050405020304" pitchFamily="18" charset="0"/>
                          <a:cs typeface="Times New Roman" panose="02020603050405020304" pitchFamily="18" charset="0"/>
                        </a:rPr>
                        <a:t>0.7062</a:t>
                      </a:r>
                      <a:endParaRPr lang="zh-CN" sz="1600" b="0"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tc>
                  <a:txBody>
                    <a:bodyPr/>
                    <a:lstStyle/>
                    <a:p>
                      <a:pPr algn="ctr">
                        <a:spcAft>
                          <a:spcPts val="0"/>
                        </a:spcAft>
                      </a:pPr>
                      <a:r>
                        <a:rPr lang="en-US" sz="1600" b="1" i="0" kern="100" dirty="0">
                          <a:effectLst/>
                          <a:latin typeface="Times New Roman" panose="02020603050405020304" pitchFamily="18" charset="0"/>
                          <a:cs typeface="Times New Roman" panose="02020603050405020304" pitchFamily="18" charset="0"/>
                        </a:rPr>
                        <a:t>0.7718</a:t>
                      </a:r>
                      <a:endParaRPr lang="zh-CN" sz="1600" b="1" i="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3339" marR="83339" marT="0" marB="0" anchor="ctr"/>
                </a:tc>
                <a:extLst>
                  <a:ext uri="{0D108BD9-81ED-4DB2-BD59-A6C34878D82A}">
                    <a16:rowId xmlns:a16="http://schemas.microsoft.com/office/drawing/2014/main" val="3763799693"/>
                  </a:ext>
                </a:extLst>
              </a:tr>
            </a:tbl>
          </a:graphicData>
        </a:graphic>
      </p:graphicFrame>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Adaptive</a:t>
            </a:r>
            <a:r>
              <a:rPr kumimoji="1" lang="zh-CN" altLang="en-US" dirty="0"/>
              <a:t> </a:t>
            </a:r>
            <a:r>
              <a:rPr kumimoji="1" lang="en-US" altLang="zh-CN" dirty="0"/>
              <a:t>tracking</a:t>
            </a:r>
            <a:r>
              <a:rPr kumimoji="1" lang="zh-CN" altLang="en-US" dirty="0"/>
              <a:t> </a:t>
            </a:r>
            <a:r>
              <a:rPr kumimoji="1" lang="en-US" altLang="zh-CN" dirty="0"/>
              <a:t>update</a:t>
            </a:r>
            <a:r>
              <a:rPr kumimoji="1" lang="zh-CN" altLang="en-US" dirty="0"/>
              <a:t> </a:t>
            </a:r>
            <a:r>
              <a:rPr kumimoji="1" lang="en-US" altLang="zh-CN" dirty="0"/>
              <a:t>strategy</a:t>
            </a:r>
            <a:endParaRPr kumimoji="1" lang="zh-CN" altLang="en-US" dirty="0"/>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18</a:t>
            </a:fld>
            <a:endParaRPr kumimoji="1" lang="zh-CN" altLang="en-US" dirty="0"/>
          </a:p>
        </p:txBody>
      </p:sp>
      <p:pic>
        <p:nvPicPr>
          <p:cNvPr id="5" name="图片 4">
            <a:extLst>
              <a:ext uri="{FF2B5EF4-FFF2-40B4-BE49-F238E27FC236}">
                <a16:creationId xmlns:a16="http://schemas.microsoft.com/office/drawing/2014/main" id="{100EFD9B-253B-0542-9435-5A79B88210B1}"/>
              </a:ext>
            </a:extLst>
          </p:cNvPr>
          <p:cNvPicPr/>
          <p:nvPr/>
        </p:nvPicPr>
        <p:blipFill rotWithShape="1">
          <a:blip r:embed="rId3" cstate="print">
            <a:extLst>
              <a:ext uri="{28A0092B-C50C-407E-A947-70E740481C1C}">
                <a14:useLocalDpi xmlns:a14="http://schemas.microsoft.com/office/drawing/2010/main" val="0"/>
              </a:ext>
            </a:extLst>
          </a:blip>
          <a:srcRect l="3179" t="6881" r="4834" b="3340"/>
          <a:stretch/>
        </p:blipFill>
        <p:spPr bwMode="auto">
          <a:xfrm>
            <a:off x="6172200" y="1001028"/>
            <a:ext cx="5704472" cy="3247443"/>
          </a:xfrm>
          <a:prstGeom prst="rect">
            <a:avLst/>
          </a:prstGeom>
          <a:ln>
            <a:noFill/>
          </a:ln>
          <a:extLst>
            <a:ext uri="{53640926-AAD7-44D8-BBD7-CCE9431645EC}">
              <a14:shadowObscured xmlns:a14="http://schemas.microsoft.com/office/drawing/2010/main"/>
            </a:ext>
          </a:extLst>
        </p:spPr>
      </p:pic>
      <p:pic>
        <p:nvPicPr>
          <p:cNvPr id="7" name="图片 6">
            <a:extLst>
              <a:ext uri="{FF2B5EF4-FFF2-40B4-BE49-F238E27FC236}">
                <a16:creationId xmlns:a16="http://schemas.microsoft.com/office/drawing/2014/main" id="{F9474EAE-49F1-F348-8E67-CA4188DE47FD}"/>
              </a:ext>
            </a:extLst>
          </p:cNvPr>
          <p:cNvPicPr/>
          <p:nvPr/>
        </p:nvPicPr>
        <p:blipFill>
          <a:blip r:embed="rId4"/>
          <a:stretch>
            <a:fillRect/>
          </a:stretch>
        </p:blipFill>
        <p:spPr>
          <a:xfrm>
            <a:off x="364039" y="4040894"/>
            <a:ext cx="5607050" cy="1338580"/>
          </a:xfrm>
          <a:prstGeom prst="rect">
            <a:avLst/>
          </a:prstGeom>
        </p:spPr>
      </p:pic>
      <p:pic>
        <p:nvPicPr>
          <p:cNvPr id="8" name="图片 7">
            <a:extLst>
              <a:ext uri="{FF2B5EF4-FFF2-40B4-BE49-F238E27FC236}">
                <a16:creationId xmlns:a16="http://schemas.microsoft.com/office/drawing/2014/main" id="{4CAC6A6D-601E-E544-AA75-7B0C08B7E6AA}"/>
              </a:ext>
            </a:extLst>
          </p:cNvPr>
          <p:cNvPicPr>
            <a:picLocks noChangeAspect="1"/>
          </p:cNvPicPr>
          <p:nvPr/>
        </p:nvPicPr>
        <p:blipFill>
          <a:blip r:embed="rId5"/>
          <a:stretch>
            <a:fillRect/>
          </a:stretch>
        </p:blipFill>
        <p:spPr>
          <a:xfrm>
            <a:off x="315328" y="1741427"/>
            <a:ext cx="5704472" cy="1687573"/>
          </a:xfrm>
          <a:prstGeom prst="rect">
            <a:avLst/>
          </a:prstGeom>
        </p:spPr>
      </p:pic>
      <p:sp>
        <p:nvSpPr>
          <p:cNvPr id="9" name="文本框 8">
            <a:extLst>
              <a:ext uri="{FF2B5EF4-FFF2-40B4-BE49-F238E27FC236}">
                <a16:creationId xmlns:a16="http://schemas.microsoft.com/office/drawing/2014/main" id="{90738A14-0763-8445-AA06-7CE609DD9F16}"/>
              </a:ext>
            </a:extLst>
          </p:cNvPr>
          <p:cNvSpPr txBox="1"/>
          <p:nvPr/>
        </p:nvSpPr>
        <p:spPr>
          <a:xfrm>
            <a:off x="2884473" y="3594560"/>
            <a:ext cx="64633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KCF</a:t>
            </a:r>
            <a:endParaRPr kumimoji="1"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4A8B59A2-ACD8-EE45-B6AD-3B4F800CA9A9}"/>
              </a:ext>
            </a:extLst>
          </p:cNvPr>
          <p:cNvSpPr txBox="1"/>
          <p:nvPr/>
        </p:nvSpPr>
        <p:spPr>
          <a:xfrm>
            <a:off x="2884473" y="5493823"/>
            <a:ext cx="629211"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DAT</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59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Tracking</a:t>
            </a:r>
            <a:r>
              <a:rPr kumimoji="1" lang="zh-CN" altLang="en-US" dirty="0"/>
              <a:t> </a:t>
            </a:r>
            <a:r>
              <a:rPr kumimoji="1" lang="en-US" altLang="zh-CN" dirty="0"/>
              <a:t>with</a:t>
            </a:r>
            <a:r>
              <a:rPr kumimoji="1" lang="zh-CN" altLang="en-US" dirty="0"/>
              <a:t> </a:t>
            </a:r>
            <a:r>
              <a:rPr kumimoji="1" lang="en-US" altLang="zh-CN" dirty="0"/>
              <a:t>Thread</a:t>
            </a:r>
            <a:r>
              <a:rPr kumimoji="1" lang="zh-CN" altLang="en-US" dirty="0"/>
              <a:t> </a:t>
            </a:r>
            <a:r>
              <a:rPr kumimoji="1" lang="en-US" altLang="zh-CN" dirty="0"/>
              <a:t>Pool</a:t>
            </a:r>
            <a:endParaRPr kumimoji="1" lang="zh-CN" altLang="en-US" dirty="0"/>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19</a:t>
            </a:fld>
            <a:endParaRPr kumimoji="1" lang="zh-CN" altLang="en-US" dirty="0"/>
          </a:p>
        </p:txBody>
      </p:sp>
      <p:grpSp>
        <p:nvGrpSpPr>
          <p:cNvPr id="31" name="组合 30">
            <a:extLst>
              <a:ext uri="{FF2B5EF4-FFF2-40B4-BE49-F238E27FC236}">
                <a16:creationId xmlns:a16="http://schemas.microsoft.com/office/drawing/2014/main" id="{4CDA3C37-31E2-B249-AA73-3473E6FA372E}"/>
              </a:ext>
            </a:extLst>
          </p:cNvPr>
          <p:cNvGrpSpPr/>
          <p:nvPr/>
        </p:nvGrpSpPr>
        <p:grpSpPr>
          <a:xfrm>
            <a:off x="1528971" y="1903474"/>
            <a:ext cx="9134058" cy="3051051"/>
            <a:chOff x="1396173" y="2293135"/>
            <a:chExt cx="9134058" cy="3051051"/>
          </a:xfrm>
        </p:grpSpPr>
        <p:cxnSp>
          <p:nvCxnSpPr>
            <p:cNvPr id="27" name="直线箭头连接符 26">
              <a:extLst>
                <a:ext uri="{FF2B5EF4-FFF2-40B4-BE49-F238E27FC236}">
                  <a16:creationId xmlns:a16="http://schemas.microsoft.com/office/drawing/2014/main" id="{2BB0736E-AE4C-9B45-A08A-DFC90D01765B}"/>
                </a:ext>
              </a:extLst>
            </p:cNvPr>
            <p:cNvCxnSpPr>
              <a:cxnSpLocks/>
            </p:cNvCxnSpPr>
            <p:nvPr/>
          </p:nvCxnSpPr>
          <p:spPr>
            <a:xfrm flipH="1">
              <a:off x="1396173" y="4418508"/>
              <a:ext cx="1097199" cy="83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3F309AD0-EE5A-FF49-85B6-63C57DA07EE1}"/>
                </a:ext>
              </a:extLst>
            </p:cNvPr>
            <p:cNvGrpSpPr/>
            <p:nvPr/>
          </p:nvGrpSpPr>
          <p:grpSpPr>
            <a:xfrm>
              <a:off x="1654027" y="2293135"/>
              <a:ext cx="8876204" cy="3051051"/>
              <a:chOff x="1791796" y="2016015"/>
              <a:chExt cx="8876204" cy="3051051"/>
            </a:xfrm>
          </p:grpSpPr>
          <p:sp>
            <p:nvSpPr>
              <p:cNvPr id="5" name="矩形 4">
                <a:extLst>
                  <a:ext uri="{FF2B5EF4-FFF2-40B4-BE49-F238E27FC236}">
                    <a16:creationId xmlns:a16="http://schemas.microsoft.com/office/drawing/2014/main" id="{0BF3649A-2222-DA41-9F0F-412BF92DD0C7}"/>
                  </a:ext>
                </a:extLst>
              </p:cNvPr>
              <p:cNvSpPr/>
              <p:nvPr/>
            </p:nvSpPr>
            <p:spPr>
              <a:xfrm>
                <a:off x="3153783" y="2024605"/>
                <a:ext cx="5884433" cy="10434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矩形 8">
                <a:extLst>
                  <a:ext uri="{FF2B5EF4-FFF2-40B4-BE49-F238E27FC236}">
                    <a16:creationId xmlns:a16="http://schemas.microsoft.com/office/drawing/2014/main" id="{B30E8042-51AF-6C43-917A-89803ED74398}"/>
                  </a:ext>
                </a:extLst>
              </p:cNvPr>
              <p:cNvSpPr/>
              <p:nvPr/>
            </p:nvSpPr>
            <p:spPr>
              <a:xfrm>
                <a:off x="2631141" y="3551896"/>
                <a:ext cx="6929717" cy="1515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文本框 5">
                <a:extLst>
                  <a:ext uri="{FF2B5EF4-FFF2-40B4-BE49-F238E27FC236}">
                    <a16:creationId xmlns:a16="http://schemas.microsoft.com/office/drawing/2014/main" id="{A4B38057-DAA2-4441-852C-CD24DA579CBC}"/>
                  </a:ext>
                </a:extLst>
              </p:cNvPr>
              <p:cNvSpPr txBox="1"/>
              <p:nvPr/>
            </p:nvSpPr>
            <p:spPr>
              <a:xfrm>
                <a:off x="5445821" y="2016015"/>
                <a:ext cx="1233030" cy="338554"/>
              </a:xfrm>
              <a:prstGeom prst="rect">
                <a:avLst/>
              </a:prstGeom>
              <a:noFill/>
            </p:spPr>
            <p:txBody>
              <a:bodyPr wrap="none" rtlCol="0">
                <a:spAutoFit/>
              </a:bodyPr>
              <a:lstStyle/>
              <a:p>
                <a:r>
                  <a:rPr kumimoji="1" lang="en-US" altLang="zh-CN" sz="1600" dirty="0">
                    <a:latin typeface="Times New Roman" panose="02020603050405020304" pitchFamily="18" charset="0"/>
                    <a:cs typeface="Times New Roman" panose="02020603050405020304" pitchFamily="18" charset="0"/>
                  </a:rPr>
                  <a:t>Thread</a:t>
                </a:r>
                <a:r>
                  <a:rPr kumimoji="1" lang="zh-CN" altLang="en-US" sz="1600" dirty="0">
                    <a:latin typeface="Times New Roman" panose="02020603050405020304" pitchFamily="18" charset="0"/>
                    <a:cs typeface="Times New Roman" panose="02020603050405020304" pitchFamily="18" charset="0"/>
                  </a:rPr>
                  <a:t> </a:t>
                </a:r>
                <a:r>
                  <a:rPr kumimoji="1" lang="en-US" altLang="zh-CN" sz="1600" dirty="0">
                    <a:latin typeface="Times New Roman" panose="02020603050405020304" pitchFamily="18" charset="0"/>
                    <a:cs typeface="Times New Roman" panose="02020603050405020304" pitchFamily="18" charset="0"/>
                  </a:rPr>
                  <a:t>Pool</a:t>
                </a:r>
                <a:endParaRPr kumimoji="1" lang="zh-CN" altLang="en-US" sz="16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25BCDB37-F2CB-9D48-9BA3-36CFFE271358}"/>
                  </a:ext>
                </a:extLst>
              </p:cNvPr>
              <p:cNvSpPr/>
              <p:nvPr/>
            </p:nvSpPr>
            <p:spPr>
              <a:xfrm>
                <a:off x="3356387" y="2502967"/>
                <a:ext cx="1021976" cy="33689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Thread</a:t>
                </a:r>
                <a:r>
                  <a:rPr kumimoji="1" lang="zh-CN" altLang="en-US" sz="1600" dirty="0">
                    <a:solidFill>
                      <a:schemeClr val="tx1"/>
                    </a:solidFill>
                    <a:latin typeface="Times New Roman" panose="02020603050405020304" pitchFamily="18" charset="0"/>
                    <a:cs typeface="Times New Roman" panose="02020603050405020304" pitchFamily="18" charset="0"/>
                  </a:rPr>
                  <a:t> </a:t>
                </a:r>
                <a:r>
                  <a:rPr kumimoji="1" lang="en-US" altLang="zh-CN" sz="1600" dirty="0">
                    <a:solidFill>
                      <a:schemeClr val="tx1"/>
                    </a:solidFill>
                    <a:latin typeface="Times New Roman" panose="02020603050405020304" pitchFamily="18" charset="0"/>
                    <a:cs typeface="Times New Roman" panose="02020603050405020304" pitchFamily="18" charset="0"/>
                  </a:rPr>
                  <a:t>1</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301E3E98-69F2-EE40-8A7D-56C07674D679}"/>
                  </a:ext>
                </a:extLst>
              </p:cNvPr>
              <p:cNvSpPr/>
              <p:nvPr/>
            </p:nvSpPr>
            <p:spPr>
              <a:xfrm>
                <a:off x="4820324" y="2505550"/>
                <a:ext cx="1021976" cy="33689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Thread</a:t>
                </a:r>
                <a:r>
                  <a:rPr kumimoji="1" lang="zh-CN" altLang="en-US" sz="1600" dirty="0">
                    <a:solidFill>
                      <a:schemeClr val="tx1"/>
                    </a:solidFill>
                    <a:latin typeface="Times New Roman" panose="02020603050405020304" pitchFamily="18" charset="0"/>
                    <a:cs typeface="Times New Roman" panose="02020603050405020304" pitchFamily="18" charset="0"/>
                  </a:rPr>
                  <a:t> </a:t>
                </a:r>
                <a:r>
                  <a:rPr kumimoji="1" lang="en-US" altLang="zh-CN" sz="1600" dirty="0">
                    <a:solidFill>
                      <a:schemeClr val="tx1"/>
                    </a:solidFill>
                    <a:latin typeface="Times New Roman" panose="02020603050405020304" pitchFamily="18" charset="0"/>
                    <a:cs typeface="Times New Roman" panose="02020603050405020304" pitchFamily="18" charset="0"/>
                  </a:rPr>
                  <a:t>2</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F2EC36EF-1DEB-6B4B-B0C3-D1120B6726F1}"/>
                  </a:ext>
                </a:extLst>
              </p:cNvPr>
              <p:cNvSpPr/>
              <p:nvPr/>
            </p:nvSpPr>
            <p:spPr>
              <a:xfrm>
                <a:off x="7813639" y="2487089"/>
                <a:ext cx="1021976" cy="33689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Thread</a:t>
                </a:r>
                <a:r>
                  <a:rPr kumimoji="1" lang="zh-CN" altLang="en-US" sz="1600" dirty="0">
                    <a:solidFill>
                      <a:schemeClr val="tx1"/>
                    </a:solidFill>
                    <a:latin typeface="Times New Roman" panose="02020603050405020304" pitchFamily="18" charset="0"/>
                    <a:cs typeface="Times New Roman" panose="02020603050405020304" pitchFamily="18" charset="0"/>
                  </a:rPr>
                  <a:t> </a:t>
                </a:r>
                <a:r>
                  <a:rPr kumimoji="1" lang="en-US" altLang="zh-CN" sz="1600" dirty="0">
                    <a:solidFill>
                      <a:schemeClr val="tx1"/>
                    </a:solidFill>
                    <a:latin typeface="Times New Roman" panose="02020603050405020304" pitchFamily="18" charset="0"/>
                    <a:cs typeface="Times New Roman" panose="02020603050405020304" pitchFamily="18" charset="0"/>
                  </a:rPr>
                  <a:t>4</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39D69B54-1F8E-1149-8678-46EE5D8C254F}"/>
                  </a:ext>
                </a:extLst>
              </p:cNvPr>
              <p:cNvSpPr/>
              <p:nvPr/>
            </p:nvSpPr>
            <p:spPr>
              <a:xfrm>
                <a:off x="6349702" y="2490654"/>
                <a:ext cx="1021976" cy="33689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Thread</a:t>
                </a:r>
                <a:r>
                  <a:rPr kumimoji="1" lang="zh-CN" altLang="en-US" sz="1600" dirty="0">
                    <a:solidFill>
                      <a:schemeClr val="tx1"/>
                    </a:solidFill>
                    <a:latin typeface="Times New Roman" panose="02020603050405020304" pitchFamily="18" charset="0"/>
                    <a:cs typeface="Times New Roman" panose="02020603050405020304" pitchFamily="18" charset="0"/>
                  </a:rPr>
                  <a:t> </a:t>
                </a:r>
                <a:r>
                  <a:rPr kumimoji="1" lang="en-US" altLang="zh-CN" sz="1600" dirty="0">
                    <a:solidFill>
                      <a:schemeClr val="tx1"/>
                    </a:solidFill>
                    <a:latin typeface="Times New Roman" panose="02020603050405020304" pitchFamily="18" charset="0"/>
                    <a:cs typeface="Times New Roman" panose="02020603050405020304" pitchFamily="18" charset="0"/>
                  </a:rPr>
                  <a:t>3</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7590FCC9-435E-2047-8053-A94E031929E2}"/>
                  </a:ext>
                </a:extLst>
              </p:cNvPr>
              <p:cNvSpPr txBox="1"/>
              <p:nvPr/>
            </p:nvSpPr>
            <p:spPr>
              <a:xfrm>
                <a:off x="5319985" y="4728512"/>
                <a:ext cx="1435008" cy="338554"/>
              </a:xfrm>
              <a:prstGeom prst="rect">
                <a:avLst/>
              </a:prstGeom>
              <a:noFill/>
            </p:spPr>
            <p:txBody>
              <a:bodyPr wrap="none" rtlCol="0">
                <a:spAutoFit/>
              </a:bodyPr>
              <a:lstStyle/>
              <a:p>
                <a:r>
                  <a:rPr kumimoji="1" lang="en-US" altLang="zh-CN" sz="1600" dirty="0">
                    <a:latin typeface="Times New Roman" panose="02020603050405020304" pitchFamily="18" charset="0"/>
                    <a:cs typeface="Times New Roman" panose="02020603050405020304" pitchFamily="18" charset="0"/>
                  </a:rPr>
                  <a:t>Mission</a:t>
                </a:r>
                <a:r>
                  <a:rPr kumimoji="1" lang="zh-CN" altLang="en-US" sz="1600" dirty="0">
                    <a:latin typeface="Times New Roman" panose="02020603050405020304" pitchFamily="18" charset="0"/>
                    <a:cs typeface="Times New Roman" panose="02020603050405020304" pitchFamily="18" charset="0"/>
                  </a:rPr>
                  <a:t> </a:t>
                </a:r>
                <a:r>
                  <a:rPr kumimoji="1" lang="en-US" altLang="zh-CN" sz="1600" dirty="0">
                    <a:latin typeface="Times New Roman" panose="02020603050405020304" pitchFamily="18" charset="0"/>
                    <a:cs typeface="Times New Roman" panose="02020603050405020304" pitchFamily="18" charset="0"/>
                  </a:rPr>
                  <a:t>Queue</a:t>
                </a:r>
                <a:endParaRPr kumimoji="1" lang="zh-CN" altLang="en-US" sz="1600"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1157A05A-FFE8-7F45-9A9B-5C9B9AAF4729}"/>
                  </a:ext>
                </a:extLst>
              </p:cNvPr>
              <p:cNvSpPr/>
              <p:nvPr/>
            </p:nvSpPr>
            <p:spPr>
              <a:xfrm>
                <a:off x="2845399" y="3981740"/>
                <a:ext cx="1662056" cy="336897"/>
              </a:xfrm>
              <a:prstGeom prst="rect">
                <a:avLst/>
              </a:prstGeom>
              <a:solidFill>
                <a:srgbClr val="D5E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cs typeface="Times New Roman" panose="02020603050405020304" pitchFamily="18" charset="0"/>
                  </a:rPr>
                  <a:t>trackers[0].update()</a:t>
                </a:r>
                <a:endParaRPr kumimoji="1"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0900F9A2-05EA-6545-89F8-E8B79128FDC2}"/>
                  </a:ext>
                </a:extLst>
              </p:cNvPr>
              <p:cNvSpPr/>
              <p:nvPr/>
            </p:nvSpPr>
            <p:spPr>
              <a:xfrm>
                <a:off x="4721713" y="3984698"/>
                <a:ext cx="1662056" cy="336897"/>
              </a:xfrm>
              <a:prstGeom prst="rect">
                <a:avLst/>
              </a:prstGeom>
              <a:solidFill>
                <a:srgbClr val="D5E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cs typeface="Times New Roman" panose="02020603050405020304" pitchFamily="18" charset="0"/>
                  </a:rPr>
                  <a:t>trackers[1].update()</a:t>
                </a:r>
                <a:endParaRPr kumimoji="1"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23FC68E-8E9D-D74D-A2E4-85C46DDAB0B1}"/>
                  </a:ext>
                </a:extLst>
              </p:cNvPr>
              <p:cNvSpPr/>
              <p:nvPr/>
            </p:nvSpPr>
            <p:spPr>
              <a:xfrm>
                <a:off x="7684547" y="3977091"/>
                <a:ext cx="1662056" cy="336897"/>
              </a:xfrm>
              <a:prstGeom prst="rect">
                <a:avLst/>
              </a:prstGeom>
              <a:solidFill>
                <a:srgbClr val="D5E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tx1"/>
                    </a:solidFill>
                    <a:latin typeface="Times New Roman" panose="02020603050405020304" pitchFamily="18" charset="0"/>
                    <a:cs typeface="Times New Roman" panose="02020603050405020304" pitchFamily="18" charset="0"/>
                  </a:rPr>
                  <a:t>trackers[n].update()</a:t>
                </a:r>
                <a:endParaRPr kumimoji="1"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12FBE950-FE3E-D041-B442-2C1222BE856E}"/>
                  </a:ext>
                </a:extLst>
              </p:cNvPr>
              <p:cNvSpPr txBox="1"/>
              <p:nvPr/>
            </p:nvSpPr>
            <p:spPr>
              <a:xfrm>
                <a:off x="6860690" y="3960873"/>
                <a:ext cx="415498" cy="369332"/>
              </a:xfrm>
              <a:prstGeom prst="rect">
                <a:avLst/>
              </a:prstGeom>
              <a:noFill/>
            </p:spPr>
            <p:txBody>
              <a:bodyPr wrap="none" rtlCol="0">
                <a:spAutoFit/>
              </a:bodyPr>
              <a:lstStyle/>
              <a:p>
                <a:r>
                  <a:rPr kumimoji="1" lang="en-US" altLang="zh-CN" dirty="0">
                    <a:latin typeface="Times New Roman" panose="02020603050405020304" pitchFamily="18" charset="0"/>
                  </a:rPr>
                  <a:t>…</a:t>
                </a:r>
                <a:endParaRPr kumimoji="1" lang="zh-CN" altLang="en-US" dirty="0">
                  <a:latin typeface="Times New Roman" panose="02020603050405020304" pitchFamily="18" charset="0"/>
                </a:endParaRPr>
              </a:p>
            </p:txBody>
          </p:sp>
          <p:cxnSp>
            <p:nvCxnSpPr>
              <p:cNvPr id="20" name="直线箭头连接符 19">
                <a:extLst>
                  <a:ext uri="{FF2B5EF4-FFF2-40B4-BE49-F238E27FC236}">
                    <a16:creationId xmlns:a16="http://schemas.microsoft.com/office/drawing/2014/main" id="{4DA34170-9FCB-304B-BD31-7919CB859626}"/>
                  </a:ext>
                </a:extLst>
              </p:cNvPr>
              <p:cNvCxnSpPr>
                <a:stCxn id="10" idx="2"/>
                <a:endCxn id="15" idx="0"/>
              </p:cNvCxnSpPr>
              <p:nvPr/>
            </p:nvCxnSpPr>
            <p:spPr>
              <a:xfrm flipH="1">
                <a:off x="3676427" y="2839864"/>
                <a:ext cx="190948" cy="11418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F237C106-82FE-7348-AF77-47C224837716}"/>
                  </a:ext>
                </a:extLst>
              </p:cNvPr>
              <p:cNvCxnSpPr>
                <a:cxnSpLocks/>
                <a:stCxn id="11" idx="2"/>
                <a:endCxn id="16" idx="0"/>
              </p:cNvCxnSpPr>
              <p:nvPr/>
            </p:nvCxnSpPr>
            <p:spPr>
              <a:xfrm>
                <a:off x="5331312" y="2842447"/>
                <a:ext cx="221429" cy="114225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FF42ECCF-A83C-5849-A2A3-8802B80BA2F4}"/>
                  </a:ext>
                </a:extLst>
              </p:cNvPr>
              <p:cNvCxnSpPr>
                <a:cxnSpLocks/>
              </p:cNvCxnSpPr>
              <p:nvPr/>
            </p:nvCxnSpPr>
            <p:spPr>
              <a:xfrm flipH="1">
                <a:off x="9570801" y="4145539"/>
                <a:ext cx="1097199" cy="83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2EED9AE9-30BF-0945-86EB-3916B46C312A}"/>
                  </a:ext>
                </a:extLst>
              </p:cNvPr>
              <p:cNvSpPr txBox="1"/>
              <p:nvPr/>
            </p:nvSpPr>
            <p:spPr>
              <a:xfrm>
                <a:off x="1791796" y="3800032"/>
                <a:ext cx="569387"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Exit</a:t>
                </a:r>
                <a:endParaRPr kumimoji="1"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97CA9590-636C-D64B-9FB6-37340DD9AB86}"/>
                  </a:ext>
                </a:extLst>
              </p:cNvPr>
              <p:cNvSpPr txBox="1"/>
              <p:nvPr/>
            </p:nvSpPr>
            <p:spPr>
              <a:xfrm>
                <a:off x="9823075" y="3767906"/>
                <a:ext cx="684803"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Enter</a:t>
                </a:r>
                <a:endParaRPr kumimoji="1" lang="zh-CN" altLang="en-US"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75998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E6940-4F19-C047-BDB8-2AE86EE18377}"/>
              </a:ext>
            </a:extLst>
          </p:cNvPr>
          <p:cNvSpPr>
            <a:spLocks noGrp="1"/>
          </p:cNvSpPr>
          <p:nvPr>
            <p:ph type="title"/>
          </p:nvPr>
        </p:nvSpPr>
        <p:spPr/>
        <p:txBody>
          <a:bodyPr>
            <a:normAutofit fontScale="90000"/>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FA55962B-DB03-DC46-A1AA-C6DDC56BCC12}"/>
              </a:ext>
            </a:extLst>
          </p:cNvPr>
          <p:cNvSpPr>
            <a:spLocks noGrp="1"/>
          </p:cNvSpPr>
          <p:nvPr>
            <p:ph idx="1"/>
          </p:nvPr>
        </p:nvSpPr>
        <p:spPr/>
        <p:txBody>
          <a:bodyPr/>
          <a:lstStyle/>
          <a:p>
            <a:pPr marL="457200" indent="-457200">
              <a:buFont typeface="Arial" panose="020B0604020202020204" pitchFamily="34" charset="0"/>
              <a:buChar char="•"/>
            </a:pPr>
            <a:r>
              <a:rPr lang="en-US" altLang="zh-CN" dirty="0"/>
              <a:t>Mobile Augmented Reality</a:t>
            </a:r>
            <a:endParaRPr kumimoji="1" lang="zh-CN" altLang="en-US" dirty="0"/>
          </a:p>
        </p:txBody>
      </p:sp>
      <p:sp>
        <p:nvSpPr>
          <p:cNvPr id="4" name="灯片编号占位符 3">
            <a:extLst>
              <a:ext uri="{FF2B5EF4-FFF2-40B4-BE49-F238E27FC236}">
                <a16:creationId xmlns:a16="http://schemas.microsoft.com/office/drawing/2014/main" id="{D3159EF3-B9F1-5747-A016-A020AFB64361}"/>
              </a:ext>
            </a:extLst>
          </p:cNvPr>
          <p:cNvSpPr>
            <a:spLocks noGrp="1"/>
          </p:cNvSpPr>
          <p:nvPr>
            <p:ph type="sldNum" sz="quarter" idx="12"/>
          </p:nvPr>
        </p:nvSpPr>
        <p:spPr/>
        <p:txBody>
          <a:bodyPr/>
          <a:lstStyle/>
          <a:p>
            <a:fld id="{4E96F764-2AC9-3244-91CE-882AB3D86140}" type="slidenum">
              <a:rPr kumimoji="1" lang="zh-CN" altLang="en-US" smtClean="0"/>
              <a:t>2</a:t>
            </a:fld>
            <a:endParaRPr kumimoji="1" lang="zh-CN" altLang="en-US"/>
          </a:p>
        </p:txBody>
      </p:sp>
      <p:pic>
        <p:nvPicPr>
          <p:cNvPr id="5" name="Picture 10" descr="Image result for store AR">
            <a:extLst>
              <a:ext uri="{FF2B5EF4-FFF2-40B4-BE49-F238E27FC236}">
                <a16:creationId xmlns:a16="http://schemas.microsoft.com/office/drawing/2014/main" id="{E244DDBB-002A-574F-A3BE-5DDD350D3C0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668" b="11731"/>
          <a:stretch/>
        </p:blipFill>
        <p:spPr bwMode="auto">
          <a:xfrm>
            <a:off x="7018529" y="4044084"/>
            <a:ext cx="4161588" cy="2153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ololens">
            <a:extLst>
              <a:ext uri="{FF2B5EF4-FFF2-40B4-BE49-F238E27FC236}">
                <a16:creationId xmlns:a16="http://schemas.microsoft.com/office/drawing/2014/main" id="{13C263A1-9C47-8C46-97B3-5FB05F86954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63681" y="1175440"/>
            <a:ext cx="5059678" cy="2385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7882E710-90EB-5948-AF07-E338F9499982}"/>
              </a:ext>
            </a:extLst>
          </p:cNvPr>
          <p:cNvSpPr txBox="1"/>
          <p:nvPr/>
        </p:nvSpPr>
        <p:spPr>
          <a:xfrm>
            <a:off x="1523190" y="2367981"/>
            <a:ext cx="3650284" cy="707886"/>
          </a:xfrm>
          <a:prstGeom prst="rect">
            <a:avLst/>
          </a:prstGeom>
          <a:noFill/>
        </p:spPr>
        <p:txBody>
          <a:bodyPr wrap="square" rtlCol="0">
            <a:spAutoFit/>
          </a:bodyPr>
          <a:lstStyle/>
          <a:p>
            <a:r>
              <a:rPr lang="en-US" sz="2000" dirty="0">
                <a:latin typeface="Times New Roman" panose="02020603050405020304" pitchFamily="18" charset="0"/>
              </a:rPr>
              <a:t>Good understanding of the 3D geometry of the surrounding. </a:t>
            </a:r>
          </a:p>
        </p:txBody>
      </p:sp>
      <p:sp>
        <p:nvSpPr>
          <p:cNvPr id="8" name="TextBox 8">
            <a:extLst>
              <a:ext uri="{FF2B5EF4-FFF2-40B4-BE49-F238E27FC236}">
                <a16:creationId xmlns:a16="http://schemas.microsoft.com/office/drawing/2014/main" id="{FA21B9F8-0C90-C849-9280-DD7D0F64B1E8}"/>
              </a:ext>
            </a:extLst>
          </p:cNvPr>
          <p:cNvSpPr txBox="1"/>
          <p:nvPr/>
        </p:nvSpPr>
        <p:spPr>
          <a:xfrm>
            <a:off x="1523189" y="3355575"/>
            <a:ext cx="3650284" cy="1015663"/>
          </a:xfrm>
          <a:prstGeom prst="rect">
            <a:avLst/>
          </a:prstGeom>
          <a:noFill/>
        </p:spPr>
        <p:txBody>
          <a:bodyPr wrap="square" rtlCol="0">
            <a:spAutoFit/>
          </a:bodyPr>
          <a:lstStyle/>
          <a:p>
            <a:r>
              <a:rPr lang="en-US" sz="2000" dirty="0">
                <a:latin typeface="Times New Roman" panose="02020603050405020304" pitchFamily="18" charset="0"/>
              </a:rPr>
              <a:t>Lack the ability to detect and classify complex objects in the real world.</a:t>
            </a:r>
          </a:p>
        </p:txBody>
      </p:sp>
      <p:pic>
        <p:nvPicPr>
          <p:cNvPr id="9" name="Picture 8" descr="Image result for check mark">
            <a:extLst>
              <a:ext uri="{FF2B5EF4-FFF2-40B4-BE49-F238E27FC236}">
                <a16:creationId xmlns:a16="http://schemas.microsoft.com/office/drawing/2014/main" id="{946A9603-8D79-394C-89E6-8BBD77FC60EC}"/>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50951" t="34992" r="8887" b="22062"/>
          <a:stretch/>
        </p:blipFill>
        <p:spPr bwMode="auto">
          <a:xfrm>
            <a:off x="838200" y="3564448"/>
            <a:ext cx="561437" cy="4202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check mark">
            <a:extLst>
              <a:ext uri="{FF2B5EF4-FFF2-40B4-BE49-F238E27FC236}">
                <a16:creationId xmlns:a16="http://schemas.microsoft.com/office/drawing/2014/main" id="{BE34E8C9-DF54-224B-84F6-0C6C0BA84CE3}"/>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7648" t="19442" r="47822" b="27269"/>
          <a:stretch/>
        </p:blipFill>
        <p:spPr bwMode="auto">
          <a:xfrm>
            <a:off x="849472" y="2461198"/>
            <a:ext cx="622508" cy="52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Experiment</a:t>
            </a:r>
            <a:endParaRPr kumimoji="1" lang="zh-CN" altLang="en-US" dirty="0"/>
          </a:p>
        </p:txBody>
      </p:sp>
      <p:sp>
        <p:nvSpPr>
          <p:cNvPr id="3" name="内容占位符 2">
            <a:extLst>
              <a:ext uri="{FF2B5EF4-FFF2-40B4-BE49-F238E27FC236}">
                <a16:creationId xmlns:a16="http://schemas.microsoft.com/office/drawing/2014/main" id="{C435D7E8-B6E3-174E-953F-542A9F949AB7}"/>
              </a:ext>
            </a:extLst>
          </p:cNvPr>
          <p:cNvSpPr>
            <a:spLocks noGrp="1"/>
          </p:cNvSpPr>
          <p:nvPr>
            <p:ph idx="1"/>
          </p:nvPr>
        </p:nvSpPr>
        <p:spPr>
          <a:xfrm>
            <a:off x="838200" y="1510332"/>
            <a:ext cx="5257800" cy="710598"/>
          </a:xfrm>
        </p:spPr>
        <p:txBody>
          <a:bodyPr/>
          <a:lstStyle/>
          <a:p>
            <a:pPr marL="457200" indent="-457200">
              <a:buFont typeface="Arial" panose="020B0604020202020204" pitchFamily="34" charset="0"/>
              <a:buChar char="•"/>
            </a:pPr>
            <a:r>
              <a:rPr kumimoji="1" lang="en-US" altLang="zh-CN" sz="2400" dirty="0"/>
              <a:t>System</a:t>
            </a:r>
            <a:r>
              <a:rPr kumimoji="1" lang="zh-CN" altLang="en-US" sz="2400" dirty="0"/>
              <a:t> </a:t>
            </a:r>
            <a:r>
              <a:rPr kumimoji="1" lang="en-US" altLang="zh-CN" sz="2400" dirty="0"/>
              <a:t>Performance</a:t>
            </a:r>
            <a:endParaRPr kumimoji="1" lang="zh-CN" altLang="en-US" sz="2400" dirty="0"/>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20</a:t>
            </a:fld>
            <a:endParaRPr kumimoji="1" lang="zh-CN" altLang="en-US" dirty="0"/>
          </a:p>
        </p:txBody>
      </p:sp>
      <p:pic>
        <p:nvPicPr>
          <p:cNvPr id="7" name="图片 6">
            <a:extLst>
              <a:ext uri="{FF2B5EF4-FFF2-40B4-BE49-F238E27FC236}">
                <a16:creationId xmlns:a16="http://schemas.microsoft.com/office/drawing/2014/main" id="{A08BBC3B-0E0B-1C49-B773-1BF1884098A5}"/>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865630"/>
            <a:ext cx="5748152" cy="4311333"/>
          </a:xfrm>
          <a:prstGeom prst="rect">
            <a:avLst/>
          </a:prstGeom>
        </p:spPr>
      </p:pic>
      <p:pic>
        <p:nvPicPr>
          <p:cNvPr id="8" name="图片 7">
            <a:extLst>
              <a:ext uri="{FF2B5EF4-FFF2-40B4-BE49-F238E27FC236}">
                <a16:creationId xmlns:a16="http://schemas.microsoft.com/office/drawing/2014/main" id="{4A8C74D9-33C8-B84C-B6A6-BCF59BE5AD00}"/>
              </a:ext>
            </a:extLst>
          </p:cNvPr>
          <p:cNvPicPr/>
          <p:nvPr/>
        </p:nvPicPr>
        <p:blipFill>
          <a:blip r:embed="rId4">
            <a:extLst>
              <a:ext uri="{28A0092B-C50C-407E-A947-70E740481C1C}">
                <a14:useLocalDpi xmlns:a14="http://schemas.microsoft.com/office/drawing/2010/main" val="0"/>
              </a:ext>
            </a:extLst>
          </a:blip>
          <a:stretch>
            <a:fillRect/>
          </a:stretch>
        </p:blipFill>
        <p:spPr>
          <a:xfrm>
            <a:off x="489197" y="1971860"/>
            <a:ext cx="5606803" cy="4205103"/>
          </a:xfrm>
          <a:prstGeom prst="rect">
            <a:avLst/>
          </a:prstGeom>
        </p:spPr>
      </p:pic>
      <p:sp>
        <p:nvSpPr>
          <p:cNvPr id="9" name="内容占位符 2">
            <a:extLst>
              <a:ext uri="{FF2B5EF4-FFF2-40B4-BE49-F238E27FC236}">
                <a16:creationId xmlns:a16="http://schemas.microsoft.com/office/drawing/2014/main" id="{8CB5601B-9B21-0E4E-99B9-54046B131B8D}"/>
              </a:ext>
            </a:extLst>
          </p:cNvPr>
          <p:cNvSpPr txBox="1">
            <a:spLocks/>
          </p:cNvSpPr>
          <p:nvPr/>
        </p:nvSpPr>
        <p:spPr>
          <a:xfrm>
            <a:off x="6341176" y="1510332"/>
            <a:ext cx="5257800" cy="7105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kumimoji="1" lang="en-US" altLang="zh-CN" sz="2400" dirty="0">
                <a:latin typeface="Times New Roman" panose="02020603050405020304" pitchFamily="18" charset="0"/>
              </a:rPr>
              <a:t>Adaptive</a:t>
            </a:r>
            <a:r>
              <a:rPr kumimoji="1" lang="zh-CN" altLang="en-US" sz="2400" dirty="0">
                <a:latin typeface="Times New Roman" panose="02020603050405020304" pitchFamily="18" charset="0"/>
              </a:rPr>
              <a:t> </a:t>
            </a:r>
            <a:r>
              <a:rPr kumimoji="1" lang="en-US" altLang="zh-CN" sz="2400" dirty="0">
                <a:latin typeface="Times New Roman" panose="02020603050405020304" pitchFamily="18" charset="0"/>
              </a:rPr>
              <a:t>Tracking</a:t>
            </a:r>
            <a:r>
              <a:rPr kumimoji="1" lang="zh-CN" altLang="en-US" sz="2400" dirty="0">
                <a:latin typeface="Times New Roman" panose="02020603050405020304" pitchFamily="18" charset="0"/>
              </a:rPr>
              <a:t> </a:t>
            </a:r>
            <a:r>
              <a:rPr kumimoji="1" lang="en-US" altLang="zh-CN" sz="2400" dirty="0">
                <a:latin typeface="Times New Roman" panose="02020603050405020304" pitchFamily="18" charset="0"/>
              </a:rPr>
              <a:t>Update</a:t>
            </a:r>
            <a:endParaRPr kumimoji="1" lang="zh-CN" altLang="en-US" sz="2400" dirty="0">
              <a:latin typeface="Times New Roman" panose="02020603050405020304" pitchFamily="18" charset="0"/>
            </a:endParaRPr>
          </a:p>
        </p:txBody>
      </p:sp>
    </p:spTree>
    <p:extLst>
      <p:ext uri="{BB962C8B-B14F-4D97-AF65-F5344CB8AC3E}">
        <p14:creationId xmlns:p14="http://schemas.microsoft.com/office/powerpoint/2010/main" val="221617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B66FBE-681E-CF4E-9A7A-30ED5FF78974}"/>
              </a:ext>
            </a:extLst>
          </p:cNvPr>
          <p:cNvSpPr>
            <a:spLocks noGrp="1"/>
          </p:cNvSpPr>
          <p:nvPr>
            <p:ph type="title"/>
          </p:nvPr>
        </p:nvSpPr>
        <p:spPr/>
        <p:txBody>
          <a:bodyPr/>
          <a:lstStyle/>
          <a:p>
            <a:r>
              <a:rPr kumimoji="1" lang="en-US" altLang="zh-CN" dirty="0"/>
              <a:t>Experiment</a:t>
            </a:r>
            <a:endParaRPr kumimoji="1" lang="zh-CN" altLang="en-US" dirty="0"/>
          </a:p>
        </p:txBody>
      </p:sp>
      <p:sp>
        <p:nvSpPr>
          <p:cNvPr id="3" name="内容占位符 2">
            <a:extLst>
              <a:ext uri="{FF2B5EF4-FFF2-40B4-BE49-F238E27FC236}">
                <a16:creationId xmlns:a16="http://schemas.microsoft.com/office/drawing/2014/main" id="{C435D7E8-B6E3-174E-953F-542A9F949AB7}"/>
              </a:ext>
            </a:extLst>
          </p:cNvPr>
          <p:cNvSpPr>
            <a:spLocks noGrp="1"/>
          </p:cNvSpPr>
          <p:nvPr>
            <p:ph idx="1"/>
          </p:nvPr>
        </p:nvSpPr>
        <p:spPr/>
        <p:txBody>
          <a:bodyPr/>
          <a:lstStyle/>
          <a:p>
            <a:pPr marL="457200" indent="-457200">
              <a:buFont typeface="Arial" panose="020B0604020202020204" pitchFamily="34" charset="0"/>
              <a:buChar char="•"/>
            </a:pPr>
            <a:r>
              <a:rPr kumimoji="1" lang="en-US" altLang="zh-CN" sz="2400" dirty="0"/>
              <a:t>Different</a:t>
            </a:r>
            <a:r>
              <a:rPr kumimoji="1" lang="zh-CN" altLang="en-US" sz="2400" dirty="0"/>
              <a:t> </a:t>
            </a:r>
            <a:r>
              <a:rPr kumimoji="1" lang="en-US" altLang="zh-CN" sz="2400" dirty="0"/>
              <a:t>Network</a:t>
            </a:r>
            <a:r>
              <a:rPr kumimoji="1" lang="zh-CN" altLang="en-US" sz="2400" dirty="0"/>
              <a:t> </a:t>
            </a:r>
            <a:r>
              <a:rPr kumimoji="1" lang="en-US" altLang="zh-CN" sz="2400" dirty="0"/>
              <a:t>Delay</a:t>
            </a:r>
            <a:endParaRPr kumimoji="1" lang="zh-CN" altLang="en-US" sz="2400" dirty="0"/>
          </a:p>
        </p:txBody>
      </p:sp>
      <p:sp>
        <p:nvSpPr>
          <p:cNvPr id="4" name="灯片编号占位符 3">
            <a:extLst>
              <a:ext uri="{FF2B5EF4-FFF2-40B4-BE49-F238E27FC236}">
                <a16:creationId xmlns:a16="http://schemas.microsoft.com/office/drawing/2014/main" id="{FB0F41FD-FDA8-EA4B-9131-743E33B904CC}"/>
              </a:ext>
            </a:extLst>
          </p:cNvPr>
          <p:cNvSpPr>
            <a:spLocks noGrp="1"/>
          </p:cNvSpPr>
          <p:nvPr>
            <p:ph type="sldNum" sz="quarter" idx="12"/>
          </p:nvPr>
        </p:nvSpPr>
        <p:spPr/>
        <p:txBody>
          <a:bodyPr/>
          <a:lstStyle/>
          <a:p>
            <a:fld id="{4E96F764-2AC9-3244-91CE-882AB3D86140}" type="slidenum">
              <a:rPr kumimoji="1" lang="zh-CN" altLang="en-US" smtClean="0"/>
              <a:t>21</a:t>
            </a:fld>
            <a:endParaRPr kumimoji="1" lang="zh-CN" altLang="en-US" dirty="0"/>
          </a:p>
        </p:txBody>
      </p:sp>
      <p:pic>
        <p:nvPicPr>
          <p:cNvPr id="9" name="图片 8">
            <a:extLst>
              <a:ext uri="{FF2B5EF4-FFF2-40B4-BE49-F238E27FC236}">
                <a16:creationId xmlns:a16="http://schemas.microsoft.com/office/drawing/2014/main" id="{E23352A5-03C0-CC46-889F-D9E395410072}"/>
              </a:ext>
            </a:extLst>
          </p:cNvPr>
          <p:cNvPicPr/>
          <p:nvPr/>
        </p:nvPicPr>
        <p:blipFill rotWithShape="1">
          <a:blip r:embed="rId3">
            <a:extLst>
              <a:ext uri="{28A0092B-C50C-407E-A947-70E740481C1C}">
                <a14:useLocalDpi xmlns:a14="http://schemas.microsoft.com/office/drawing/2010/main" val="0"/>
              </a:ext>
            </a:extLst>
          </a:blip>
          <a:srcRect t="9412"/>
          <a:stretch/>
        </p:blipFill>
        <p:spPr>
          <a:xfrm>
            <a:off x="2775240" y="1798983"/>
            <a:ext cx="6641519" cy="4512106"/>
          </a:xfrm>
          <a:prstGeom prst="rect">
            <a:avLst/>
          </a:prstGeom>
        </p:spPr>
      </p:pic>
    </p:spTree>
    <p:extLst>
      <p:ext uri="{BB962C8B-B14F-4D97-AF65-F5344CB8AC3E}">
        <p14:creationId xmlns:p14="http://schemas.microsoft.com/office/powerpoint/2010/main" val="334797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374A5A-512F-AD4F-BB7A-D1E115D477F5}"/>
              </a:ext>
            </a:extLst>
          </p:cNvPr>
          <p:cNvSpPr>
            <a:spLocks noGrp="1"/>
          </p:cNvSpPr>
          <p:nvPr>
            <p:ph type="title"/>
          </p:nvPr>
        </p:nvSpPr>
        <p:spPr/>
        <p:txBody>
          <a:bodyPr/>
          <a:lstStyle/>
          <a:p>
            <a:r>
              <a:rPr kumimoji="1" lang="en-US" altLang="zh-CN" dirty="0"/>
              <a:t>Summary</a:t>
            </a:r>
            <a:endParaRPr kumimoji="1" lang="zh-CN" altLang="en-US" dirty="0"/>
          </a:p>
        </p:txBody>
      </p:sp>
      <p:sp>
        <p:nvSpPr>
          <p:cNvPr id="3" name="内容占位符 2">
            <a:extLst>
              <a:ext uri="{FF2B5EF4-FFF2-40B4-BE49-F238E27FC236}">
                <a16:creationId xmlns:a16="http://schemas.microsoft.com/office/drawing/2014/main" id="{1CC08495-7AB6-6D48-BDF6-07A6B6C67E90}"/>
              </a:ext>
            </a:extLst>
          </p:cNvPr>
          <p:cNvSpPr>
            <a:spLocks noGrp="1"/>
          </p:cNvSpPr>
          <p:nvPr>
            <p:ph idx="1"/>
          </p:nvPr>
        </p:nvSpPr>
        <p:spPr/>
        <p:txBody>
          <a:bodyPr/>
          <a:lstStyle/>
          <a:p>
            <a:pPr marL="285750" indent="-285750">
              <a:buFont typeface="Arial" panose="020B0604020202020204" pitchFamily="34" charset="0"/>
              <a:buChar char="•"/>
            </a:pPr>
            <a:r>
              <a:rPr lang="en-US" altLang="zh-CN" dirty="0">
                <a:cs typeface="Times New Roman" panose="02020603050405020304" pitchFamily="18" charset="0"/>
              </a:rPr>
              <a:t>Our</a:t>
            </a:r>
            <a:r>
              <a:rPr lang="zh-CN" altLang="en-US" dirty="0">
                <a:cs typeface="Times New Roman" panose="02020603050405020304" pitchFamily="18" charset="0"/>
              </a:rPr>
              <a:t> </a:t>
            </a:r>
            <a:r>
              <a:rPr lang="en-US" altLang="zh-CN" dirty="0">
                <a:cs typeface="Times New Roman" panose="02020603050405020304" pitchFamily="18" charset="0"/>
              </a:rPr>
              <a:t>Methods</a:t>
            </a:r>
          </a:p>
          <a:p>
            <a:pPr marL="742950" lvl="1" indent="-285750">
              <a:buFont typeface="Arial" panose="020B0604020202020204" pitchFamily="34" charset="0"/>
              <a:buChar char="•"/>
            </a:pPr>
            <a:r>
              <a:rPr lang="en-US" altLang="zh-CN" dirty="0">
                <a:cs typeface="Times New Roman" panose="02020603050405020304" pitchFamily="18" charset="0"/>
              </a:rPr>
              <a:t>Complex detection tasks on</a:t>
            </a:r>
            <a:r>
              <a:rPr lang="zh-CN" altLang="en-US" dirty="0">
                <a:cs typeface="Times New Roman" panose="02020603050405020304" pitchFamily="18" charset="0"/>
              </a:rPr>
              <a:t> </a:t>
            </a:r>
            <a:r>
              <a:rPr lang="en-US" altLang="zh-CN" dirty="0">
                <a:cs typeface="Times New Roman" panose="02020603050405020304" pitchFamily="18" charset="0"/>
              </a:rPr>
              <a:t>edge</a:t>
            </a:r>
            <a:r>
              <a:rPr lang="zh-CN" altLang="en-US" dirty="0">
                <a:cs typeface="Times New Roman" panose="02020603050405020304" pitchFamily="18" charset="0"/>
              </a:rPr>
              <a:t> </a:t>
            </a:r>
            <a:r>
              <a:rPr lang="en-US" altLang="zh-CN" dirty="0">
                <a:cs typeface="Times New Roman" panose="02020603050405020304" pitchFamily="18" charset="0"/>
              </a:rPr>
              <a:t>server, simple</a:t>
            </a:r>
            <a:r>
              <a:rPr lang="zh-CN" altLang="en-US" dirty="0">
                <a:cs typeface="Times New Roman" panose="02020603050405020304" pitchFamily="18" charset="0"/>
              </a:rPr>
              <a:t> </a:t>
            </a:r>
            <a:r>
              <a:rPr lang="en-US" altLang="zh-CN" dirty="0">
                <a:cs typeface="Times New Roman" panose="02020603050405020304" pitchFamily="18" charset="0"/>
              </a:rPr>
              <a:t>detection</a:t>
            </a:r>
            <a:r>
              <a:rPr lang="zh-CN" altLang="en-US" dirty="0">
                <a:cs typeface="Times New Roman" panose="02020603050405020304" pitchFamily="18" charset="0"/>
              </a:rPr>
              <a:t> </a:t>
            </a:r>
            <a:r>
              <a:rPr lang="en-US" altLang="zh-CN" dirty="0">
                <a:cs typeface="Times New Roman" panose="02020603050405020304" pitchFamily="18" charset="0"/>
              </a:rPr>
              <a:t>task</a:t>
            </a:r>
            <a:r>
              <a:rPr lang="zh-CN" altLang="en-US" dirty="0">
                <a:cs typeface="Times New Roman" panose="02020603050405020304" pitchFamily="18" charset="0"/>
              </a:rPr>
              <a:t> </a:t>
            </a:r>
            <a:r>
              <a:rPr lang="en-US" altLang="zh-CN" dirty="0">
                <a:cs typeface="Times New Roman" panose="02020603050405020304" pitchFamily="18" charset="0"/>
              </a:rPr>
              <a:t>on</a:t>
            </a:r>
            <a:r>
              <a:rPr lang="zh-CN" altLang="en-US" dirty="0">
                <a:cs typeface="Times New Roman" panose="02020603050405020304" pitchFamily="18" charset="0"/>
              </a:rPr>
              <a:t> </a:t>
            </a:r>
            <a:r>
              <a:rPr lang="en-US" altLang="zh-CN" dirty="0">
                <a:cs typeface="Times New Roman" panose="02020603050405020304" pitchFamily="18" charset="0"/>
              </a:rPr>
              <a:t>mobile</a:t>
            </a:r>
            <a:r>
              <a:rPr lang="zh-CN" altLang="en-US" dirty="0">
                <a:cs typeface="Times New Roman" panose="02020603050405020304" pitchFamily="18" charset="0"/>
              </a:rPr>
              <a:t> </a:t>
            </a:r>
            <a:r>
              <a:rPr lang="en-US" altLang="zh-CN" dirty="0">
                <a:cs typeface="Times New Roman" panose="02020603050405020304" pitchFamily="18" charset="0"/>
              </a:rPr>
              <a:t>device,</a:t>
            </a:r>
            <a:r>
              <a:rPr lang="zh-CN" altLang="en-US" dirty="0">
                <a:cs typeface="Times New Roman" panose="02020603050405020304" pitchFamily="18" charset="0"/>
              </a:rPr>
              <a:t> </a:t>
            </a:r>
            <a:r>
              <a:rPr lang="en-US" altLang="zh-CN" dirty="0">
                <a:cs typeface="Times New Roman" panose="02020603050405020304" pitchFamily="18" charset="0"/>
              </a:rPr>
              <a:t>use</a:t>
            </a:r>
            <a:r>
              <a:rPr lang="zh-CN" altLang="en-US" dirty="0">
                <a:cs typeface="Times New Roman" panose="02020603050405020304" pitchFamily="18" charset="0"/>
              </a:rPr>
              <a:t> </a:t>
            </a:r>
            <a:r>
              <a:rPr lang="en-US" altLang="zh-CN" dirty="0">
                <a:cs typeface="Times New Roman" panose="02020603050405020304" pitchFamily="18" charset="0"/>
              </a:rPr>
              <a:t>tile-based</a:t>
            </a:r>
            <a:r>
              <a:rPr lang="zh-CN" altLang="en-US" dirty="0">
                <a:cs typeface="Times New Roman" panose="02020603050405020304" pitchFamily="18" charset="0"/>
              </a:rPr>
              <a:t> </a:t>
            </a:r>
            <a:r>
              <a:rPr lang="en-US" altLang="zh-CN" dirty="0">
                <a:cs typeface="Times New Roman" panose="02020603050405020304" pitchFamily="18" charset="0"/>
              </a:rPr>
              <a:t>method</a:t>
            </a:r>
            <a:r>
              <a:rPr lang="zh-CN" altLang="en-US" dirty="0">
                <a:cs typeface="Times New Roman" panose="02020603050405020304" pitchFamily="18" charset="0"/>
              </a:rPr>
              <a:t> </a:t>
            </a:r>
            <a:r>
              <a:rPr lang="en-US" altLang="zh-CN" dirty="0">
                <a:cs typeface="Times New Roman" panose="02020603050405020304" pitchFamily="18" charset="0"/>
              </a:rPr>
              <a:t>to</a:t>
            </a:r>
            <a:r>
              <a:rPr lang="zh-CN" altLang="en-US" dirty="0">
                <a:cs typeface="Times New Roman" panose="02020603050405020304" pitchFamily="18" charset="0"/>
              </a:rPr>
              <a:t> </a:t>
            </a:r>
            <a:r>
              <a:rPr lang="en-US" altLang="zh-CN" dirty="0">
                <a:cs typeface="Times New Roman" panose="02020603050405020304" pitchFamily="18" charset="0"/>
              </a:rPr>
              <a:t>decrease</a:t>
            </a:r>
            <a:r>
              <a:rPr lang="zh-CN" altLang="en-US" dirty="0">
                <a:cs typeface="Times New Roman" panose="02020603050405020304" pitchFamily="18" charset="0"/>
              </a:rPr>
              <a:t> </a:t>
            </a:r>
            <a:r>
              <a:rPr lang="en-US" altLang="zh-CN" dirty="0">
                <a:cs typeface="Times New Roman" panose="02020603050405020304" pitchFamily="18" charset="0"/>
              </a:rPr>
              <a:t>latency</a:t>
            </a:r>
          </a:p>
          <a:p>
            <a:pPr marL="742950" lvl="1" indent="-285750">
              <a:buFont typeface="Arial" panose="020B0604020202020204" pitchFamily="34" charset="0"/>
              <a:buChar char="•"/>
            </a:pPr>
            <a:r>
              <a:rPr lang="en-US" altLang="zh-CN" dirty="0">
                <a:cs typeface="Times New Roman" panose="02020603050405020304" pitchFamily="18" charset="0"/>
              </a:rPr>
              <a:t>Stable</a:t>
            </a:r>
            <a:r>
              <a:rPr lang="zh-CN" altLang="en-US" dirty="0">
                <a:cs typeface="Times New Roman" panose="02020603050405020304" pitchFamily="18" charset="0"/>
              </a:rPr>
              <a:t> </a:t>
            </a:r>
            <a:r>
              <a:rPr lang="en-US" altLang="zh-CN" dirty="0">
                <a:cs typeface="Times New Roman" panose="02020603050405020304" pitchFamily="18" charset="0"/>
              </a:rPr>
              <a:t>detection</a:t>
            </a:r>
            <a:r>
              <a:rPr lang="zh-CN" altLang="en-US" dirty="0">
                <a:cs typeface="Times New Roman" panose="02020603050405020304" pitchFamily="18" charset="0"/>
              </a:rPr>
              <a:t> </a:t>
            </a:r>
            <a:r>
              <a:rPr lang="en-US" altLang="zh-CN" dirty="0">
                <a:cs typeface="Times New Roman" panose="02020603050405020304" pitchFamily="18" charset="0"/>
              </a:rPr>
              <a:t>on</a:t>
            </a:r>
            <a:r>
              <a:rPr lang="zh-CN" altLang="en-US" dirty="0">
                <a:cs typeface="Times New Roman" panose="02020603050405020304" pitchFamily="18" charset="0"/>
              </a:rPr>
              <a:t> </a:t>
            </a:r>
            <a:r>
              <a:rPr lang="en-US" altLang="zh-CN" dirty="0">
                <a:cs typeface="Times New Roman" panose="02020603050405020304" pitchFamily="18" charset="0"/>
              </a:rPr>
              <a:t>mobile</a:t>
            </a:r>
            <a:r>
              <a:rPr lang="zh-CN" altLang="en-US" dirty="0">
                <a:cs typeface="Times New Roman" panose="02020603050405020304" pitchFamily="18" charset="0"/>
              </a:rPr>
              <a:t> </a:t>
            </a:r>
            <a:r>
              <a:rPr lang="en-US" altLang="zh-CN" dirty="0">
                <a:cs typeface="Times New Roman" panose="02020603050405020304" pitchFamily="18" charset="0"/>
              </a:rPr>
              <a:t>device</a:t>
            </a:r>
          </a:p>
          <a:p>
            <a:pPr marL="742950" lvl="1" indent="-285750">
              <a:buFont typeface="Arial" panose="020B0604020202020204" pitchFamily="34" charset="0"/>
              <a:buChar char="•"/>
            </a:pPr>
            <a:r>
              <a:rPr lang="en-US" altLang="zh-CN" dirty="0">
                <a:cs typeface="Times New Roman" panose="02020603050405020304" pitchFamily="18" charset="0"/>
              </a:rPr>
              <a:t>Adaptive tracker configuration</a:t>
            </a:r>
          </a:p>
        </p:txBody>
      </p:sp>
      <p:sp>
        <p:nvSpPr>
          <p:cNvPr id="4" name="灯片编号占位符 3">
            <a:extLst>
              <a:ext uri="{FF2B5EF4-FFF2-40B4-BE49-F238E27FC236}">
                <a16:creationId xmlns:a16="http://schemas.microsoft.com/office/drawing/2014/main" id="{E912A009-B70F-A84A-B23A-671C2C93A1C6}"/>
              </a:ext>
            </a:extLst>
          </p:cNvPr>
          <p:cNvSpPr>
            <a:spLocks noGrp="1"/>
          </p:cNvSpPr>
          <p:nvPr>
            <p:ph type="sldNum" sz="quarter" idx="12"/>
          </p:nvPr>
        </p:nvSpPr>
        <p:spPr/>
        <p:txBody>
          <a:bodyPr/>
          <a:lstStyle/>
          <a:p>
            <a:fld id="{4E96F764-2AC9-3244-91CE-882AB3D86140}" type="slidenum">
              <a:rPr kumimoji="1" lang="zh-CN" altLang="en-US" smtClean="0"/>
              <a:t>22</a:t>
            </a:fld>
            <a:endParaRPr kumimoji="1" lang="zh-CN" altLang="en-US" dirty="0"/>
          </a:p>
        </p:txBody>
      </p:sp>
    </p:spTree>
    <p:extLst>
      <p:ext uri="{BB962C8B-B14F-4D97-AF65-F5344CB8AC3E}">
        <p14:creationId xmlns:p14="http://schemas.microsoft.com/office/powerpoint/2010/main" val="404432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AAC17-34A3-1347-8A4B-7E50D5F58F1A}"/>
              </a:ext>
            </a:extLst>
          </p:cNvPr>
          <p:cNvSpPr>
            <a:spLocks noGrp="1"/>
          </p:cNvSpPr>
          <p:nvPr>
            <p:ph type="ctrTitle"/>
          </p:nvPr>
        </p:nvSpPr>
        <p:spPr/>
        <p:txBody>
          <a:bodyPr/>
          <a:lstStyle/>
          <a:p>
            <a:r>
              <a:rPr kumimoji="1" lang="en-US" altLang="zh-CN" dirty="0"/>
              <a:t>Thank</a:t>
            </a:r>
            <a:r>
              <a:rPr kumimoji="1" lang="zh-CN" altLang="en-US" dirty="0"/>
              <a:t> </a:t>
            </a:r>
            <a:r>
              <a:rPr kumimoji="1" lang="en-US" altLang="zh-CN" dirty="0"/>
              <a:t>you!</a:t>
            </a:r>
            <a:endParaRPr kumimoji="1" lang="zh-CN" altLang="en-US" dirty="0"/>
          </a:p>
        </p:txBody>
      </p:sp>
      <p:sp>
        <p:nvSpPr>
          <p:cNvPr id="3" name="副标题 2">
            <a:extLst>
              <a:ext uri="{FF2B5EF4-FFF2-40B4-BE49-F238E27FC236}">
                <a16:creationId xmlns:a16="http://schemas.microsoft.com/office/drawing/2014/main" id="{0C962ABB-8EB8-2A4A-91FF-E4E52C87D890}"/>
              </a:ext>
            </a:extLst>
          </p:cNvPr>
          <p:cNvSpPr>
            <a:spLocks noGrp="1"/>
          </p:cNvSpPr>
          <p:nvPr>
            <p:ph type="subTitle" idx="1"/>
          </p:nvPr>
        </p:nvSpPr>
        <p:spPr>
          <a:xfrm>
            <a:off x="1524000" y="4750904"/>
            <a:ext cx="9144000" cy="506896"/>
          </a:xfrm>
        </p:spPr>
        <p:txBody>
          <a:bodyPr/>
          <a:lstStyle/>
          <a:p>
            <a:r>
              <a:rPr kumimoji="1" lang="zh-CN" altLang="en-US" dirty="0"/>
              <a:t>王需 吴家行</a:t>
            </a:r>
          </a:p>
        </p:txBody>
      </p:sp>
      <p:sp>
        <p:nvSpPr>
          <p:cNvPr id="4" name="灯片编号占位符 3">
            <a:extLst>
              <a:ext uri="{FF2B5EF4-FFF2-40B4-BE49-F238E27FC236}">
                <a16:creationId xmlns:a16="http://schemas.microsoft.com/office/drawing/2014/main" id="{74E06304-5E8A-A649-9717-F18868B18471}"/>
              </a:ext>
            </a:extLst>
          </p:cNvPr>
          <p:cNvSpPr>
            <a:spLocks noGrp="1"/>
          </p:cNvSpPr>
          <p:nvPr>
            <p:ph type="sldNum" sz="quarter" idx="12"/>
          </p:nvPr>
        </p:nvSpPr>
        <p:spPr/>
        <p:txBody>
          <a:bodyPr/>
          <a:lstStyle/>
          <a:p>
            <a:fld id="{4E96F764-2AC9-3244-91CE-882AB3D86140}" type="slidenum">
              <a:rPr kumimoji="1" lang="zh-CN" altLang="en-US" smtClean="0"/>
              <a:t>23</a:t>
            </a:fld>
            <a:endParaRPr kumimoji="1" lang="zh-CN" altLang="en-US"/>
          </a:p>
        </p:txBody>
      </p:sp>
    </p:spTree>
    <p:extLst>
      <p:ext uri="{BB962C8B-B14F-4D97-AF65-F5344CB8AC3E}">
        <p14:creationId xmlns:p14="http://schemas.microsoft.com/office/powerpoint/2010/main" val="375539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61B95-6A5F-8C46-A02D-D08858176BA7}"/>
              </a:ext>
            </a:extLst>
          </p:cNvPr>
          <p:cNvSpPr>
            <a:spLocks noGrp="1"/>
          </p:cNvSpPr>
          <p:nvPr>
            <p:ph type="title"/>
          </p:nvPr>
        </p:nvSpPr>
        <p:spPr/>
        <p:txBody>
          <a:bodyPr/>
          <a:lstStyle/>
          <a:p>
            <a:r>
              <a:rPr kumimoji="1" lang="en-US" altLang="zh-CN" dirty="0"/>
              <a:t>Existing</a:t>
            </a:r>
            <a:r>
              <a:rPr kumimoji="1" lang="zh-CN" altLang="en-US" dirty="0"/>
              <a:t> </a:t>
            </a:r>
            <a:r>
              <a:rPr kumimoji="1" lang="en-US" altLang="zh-CN" dirty="0"/>
              <a:t>Problems</a:t>
            </a:r>
            <a:endParaRPr kumimoji="1" lang="zh-CN" altLang="en-US" dirty="0"/>
          </a:p>
        </p:txBody>
      </p:sp>
      <p:sp>
        <p:nvSpPr>
          <p:cNvPr id="3" name="内容占位符 2">
            <a:extLst>
              <a:ext uri="{FF2B5EF4-FFF2-40B4-BE49-F238E27FC236}">
                <a16:creationId xmlns:a16="http://schemas.microsoft.com/office/drawing/2014/main" id="{F28F218D-CE77-2440-8BEB-812F4D78B480}"/>
              </a:ext>
            </a:extLst>
          </p:cNvPr>
          <p:cNvSpPr>
            <a:spLocks noGrp="1"/>
          </p:cNvSpPr>
          <p:nvPr>
            <p:ph idx="1"/>
          </p:nvPr>
        </p:nvSpPr>
        <p:spPr/>
        <p:txBody>
          <a:bodyPr/>
          <a:lstStyle/>
          <a:p>
            <a:pPr marL="457200" indent="-457200">
              <a:buFont typeface="Arial" panose="020B0604020202020204" pitchFamily="34" charset="0"/>
              <a:buChar char="•"/>
            </a:pPr>
            <a:r>
              <a:rPr kumimoji="1" lang="zh-CN" altLang="en-US" dirty="0">
                <a:latin typeface="Microsoft YaHei" panose="020B0503020204020204" pitchFamily="34" charset="-122"/>
              </a:rPr>
              <a:t>边缘端目标检测时间较长</a:t>
            </a:r>
            <a:endParaRPr kumimoji="1" lang="en-US" altLang="zh-CN" dirty="0">
              <a:latin typeface="Microsoft YaHei" panose="020B0503020204020204" pitchFamily="34" charset="-122"/>
            </a:endParaRPr>
          </a:p>
          <a:p>
            <a:pPr marL="914400" lvl="1" indent="-457200">
              <a:buFont typeface="Arial" panose="020B0604020202020204" pitchFamily="34" charset="0"/>
              <a:buChar char="•"/>
            </a:pPr>
            <a:r>
              <a:rPr kumimoji="1" lang="en-US" altLang="zh-CN" dirty="0" err="1">
                <a:latin typeface="Microsoft YaHei" panose="020B0503020204020204" pitchFamily="34" charset="-122"/>
                <a:ea typeface="Microsoft YaHei" panose="020B0503020204020204" pitchFamily="34" charset="-122"/>
              </a:rPr>
              <a:t>TensorRT</a:t>
            </a:r>
            <a:r>
              <a:rPr kumimoji="1" lang="zh-CN" altLang="en-US" dirty="0">
                <a:latin typeface="Microsoft YaHei" panose="020B0503020204020204" pitchFamily="34" charset="-122"/>
                <a:ea typeface="Microsoft YaHei" panose="020B0503020204020204" pitchFamily="34" charset="-122"/>
              </a:rPr>
              <a:t>加速</a:t>
            </a:r>
            <a:endParaRPr kumimoji="1" lang="en-US" altLang="zh-CN" dirty="0">
              <a:latin typeface="Microsoft YaHei" panose="020B0503020204020204" pitchFamily="34" charset="-122"/>
              <a:ea typeface="Microsoft YaHei" panose="020B0503020204020204" pitchFamily="34" charset="-122"/>
            </a:endParaRPr>
          </a:p>
          <a:p>
            <a:pPr marL="457200" indent="-457200">
              <a:buFont typeface="Arial" panose="020B0604020202020204" pitchFamily="34" charset="0"/>
              <a:buChar char="•"/>
            </a:pPr>
            <a:r>
              <a:rPr kumimoji="1" lang="zh-CN" altLang="en-US" dirty="0">
                <a:latin typeface="Microsoft YaHei" panose="020B0503020204020204" pitchFamily="34" charset="-122"/>
              </a:rPr>
              <a:t>移动端对于人的跟踪效果较差</a:t>
            </a:r>
            <a:endParaRPr kumimoji="1" lang="en-US" altLang="zh-CN" dirty="0">
              <a:latin typeface="Microsoft YaHei" panose="020B0503020204020204" pitchFamily="34" charset="-122"/>
            </a:endParaRPr>
          </a:p>
          <a:p>
            <a:pPr marL="914400" lvl="1" indent="-457200">
              <a:buFont typeface="Arial" panose="020B0604020202020204" pitchFamily="34" charset="0"/>
              <a:buChar char="•"/>
            </a:pPr>
            <a:r>
              <a:rPr kumimoji="1" lang="en-US" altLang="zh-CN" dirty="0" err="1">
                <a:latin typeface="Microsoft YaHei" panose="020B0503020204020204" pitchFamily="34" charset="-122"/>
                <a:ea typeface="Microsoft YaHei" panose="020B0503020204020204" pitchFamily="34" charset="-122"/>
              </a:rPr>
              <a:t>SiamRPN</a:t>
            </a:r>
            <a:r>
              <a:rPr kumimoji="1" lang="zh-CN" altLang="en-US" dirty="0">
                <a:latin typeface="Microsoft YaHei" panose="020B0503020204020204" pitchFamily="34" charset="-122"/>
                <a:ea typeface="Microsoft YaHei" panose="020B0503020204020204" pitchFamily="34" charset="-122"/>
              </a:rPr>
              <a:t>跟踪，</a:t>
            </a:r>
            <a:r>
              <a:rPr lang="zh-CN" altLang="en-US" dirty="0">
                <a:latin typeface="Microsoft YaHei" panose="020B0503020204020204" pitchFamily="34" charset="-122"/>
                <a:ea typeface="Microsoft YaHei" panose="020B0503020204020204" pitchFamily="34" charset="-122"/>
              </a:rPr>
              <a:t>修改支持多目标跟踪，并采用一些加速技术</a:t>
            </a:r>
            <a:endParaRPr kumimoji="1" lang="zh-CN" altLang="en-US" dirty="0">
              <a:latin typeface="Microsoft YaHei" panose="020B0503020204020204" pitchFamily="34" charset="-122"/>
              <a:ea typeface="Microsoft YaHei" panose="020B0503020204020204" pitchFamily="34" charset="-122"/>
            </a:endParaRPr>
          </a:p>
        </p:txBody>
      </p:sp>
      <p:sp>
        <p:nvSpPr>
          <p:cNvPr id="4" name="灯片编号占位符 3">
            <a:extLst>
              <a:ext uri="{FF2B5EF4-FFF2-40B4-BE49-F238E27FC236}">
                <a16:creationId xmlns:a16="http://schemas.microsoft.com/office/drawing/2014/main" id="{071C67E4-600C-8E47-9AEE-567CFBBE8923}"/>
              </a:ext>
            </a:extLst>
          </p:cNvPr>
          <p:cNvSpPr>
            <a:spLocks noGrp="1"/>
          </p:cNvSpPr>
          <p:nvPr>
            <p:ph type="sldNum" sz="quarter" idx="12"/>
          </p:nvPr>
        </p:nvSpPr>
        <p:spPr/>
        <p:txBody>
          <a:bodyPr/>
          <a:lstStyle/>
          <a:p>
            <a:fld id="{4E96F764-2AC9-3244-91CE-882AB3D86140}" type="slidenum">
              <a:rPr kumimoji="1" lang="zh-CN" altLang="en-US" smtClean="0"/>
              <a:t>24</a:t>
            </a:fld>
            <a:endParaRPr kumimoji="1" lang="zh-CN" altLang="en-US" dirty="0"/>
          </a:p>
        </p:txBody>
      </p:sp>
    </p:spTree>
    <p:extLst>
      <p:ext uri="{BB962C8B-B14F-4D97-AF65-F5344CB8AC3E}">
        <p14:creationId xmlns:p14="http://schemas.microsoft.com/office/powerpoint/2010/main" val="192219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7FB30-3937-4549-8F56-9B0158DE6F60}"/>
              </a:ext>
            </a:extLst>
          </p:cNvPr>
          <p:cNvSpPr>
            <a:spLocks noGrp="1"/>
          </p:cNvSpPr>
          <p:nvPr>
            <p:ph type="title"/>
          </p:nvPr>
        </p:nvSpPr>
        <p:spPr/>
        <p:txBody>
          <a:bodyPr/>
          <a:lstStyle/>
          <a:p>
            <a:r>
              <a:rPr kumimoji="1" lang="en-US" altLang="zh-CN" dirty="0"/>
              <a:t>Our</a:t>
            </a:r>
            <a:r>
              <a:rPr kumimoji="1" lang="zh-CN" altLang="en-US" dirty="0"/>
              <a:t> </a:t>
            </a:r>
            <a:r>
              <a:rPr kumimoji="1" lang="en-US" altLang="zh-CN" dirty="0"/>
              <a:t>Methods</a:t>
            </a:r>
            <a:endParaRPr kumimoji="1" lang="zh-CN" altLang="en-US" dirty="0"/>
          </a:p>
        </p:txBody>
      </p:sp>
      <p:graphicFrame>
        <p:nvGraphicFramePr>
          <p:cNvPr id="5" name="内容占位符 4">
            <a:extLst>
              <a:ext uri="{FF2B5EF4-FFF2-40B4-BE49-F238E27FC236}">
                <a16:creationId xmlns:a16="http://schemas.microsoft.com/office/drawing/2014/main" id="{7B30DF01-D28F-1B49-BE25-9E84C327071C}"/>
              </a:ext>
            </a:extLst>
          </p:cNvPr>
          <p:cNvGraphicFramePr>
            <a:graphicFrameLocks noGrp="1"/>
          </p:cNvGraphicFramePr>
          <p:nvPr>
            <p:ph idx="1"/>
          </p:nvPr>
        </p:nvGraphicFramePr>
        <p:xfrm>
          <a:off x="838200" y="1001028"/>
          <a:ext cx="10515600" cy="4084244"/>
        </p:xfrm>
        <a:graphic>
          <a:graphicData uri="http://schemas.openxmlformats.org/drawingml/2006/table">
            <a:tbl>
              <a:tblPr>
                <a:tableStyleId>{8EC20E35-A176-4012-BC5E-935CFFF8708E}</a:tableStyleId>
              </a:tblPr>
              <a:tblGrid>
                <a:gridCol w="6241285">
                  <a:extLst>
                    <a:ext uri="{9D8B030D-6E8A-4147-A177-3AD203B41FA5}">
                      <a16:colId xmlns:a16="http://schemas.microsoft.com/office/drawing/2014/main" val="1645005664"/>
                    </a:ext>
                  </a:extLst>
                </a:gridCol>
                <a:gridCol w="2136913">
                  <a:extLst>
                    <a:ext uri="{9D8B030D-6E8A-4147-A177-3AD203B41FA5}">
                      <a16:colId xmlns:a16="http://schemas.microsoft.com/office/drawing/2014/main" val="480831133"/>
                    </a:ext>
                  </a:extLst>
                </a:gridCol>
                <a:gridCol w="2137402">
                  <a:extLst>
                    <a:ext uri="{9D8B030D-6E8A-4147-A177-3AD203B41FA5}">
                      <a16:colId xmlns:a16="http://schemas.microsoft.com/office/drawing/2014/main" val="1790480257"/>
                    </a:ext>
                  </a:extLst>
                </a:gridCol>
              </a:tblGrid>
              <a:tr h="289877">
                <a:tc>
                  <a:txBody>
                    <a:bodyPr/>
                    <a:lstStyle/>
                    <a:p>
                      <a:pPr algn="ctr" fontAlgn="ctr"/>
                      <a:r>
                        <a:rPr lang="zh-CN" altLang="en-US" sz="1700" dirty="0">
                          <a:effectLst/>
                          <a:latin typeface="Microsoft YaHei" panose="020B0503020204020204" pitchFamily="34" charset="-122"/>
                          <a:ea typeface="Microsoft YaHei" panose="020B0503020204020204" pitchFamily="34" charset="-122"/>
                        </a:rPr>
                        <a:t>检测方法</a:t>
                      </a:r>
                    </a:p>
                  </a:txBody>
                  <a:tcPr marL="72772" marR="72772" marT="36386" marB="36386" anchor="ctr">
                    <a:lnB w="12700" cap="flat" cmpd="sng" algn="ctr">
                      <a:solidFill>
                        <a:schemeClr val="tx1"/>
                      </a:solidFill>
                      <a:prstDash val="solid"/>
                      <a:round/>
                      <a:headEnd type="none" w="med" len="med"/>
                      <a:tailEnd type="none" w="med" len="med"/>
                    </a:lnB>
                  </a:tcPr>
                </a:tc>
                <a:tc>
                  <a:txBody>
                    <a:bodyPr/>
                    <a:lstStyle/>
                    <a:p>
                      <a:pPr algn="ctr" fontAlgn="ctr"/>
                      <a:r>
                        <a:rPr lang="en-US" sz="1700" dirty="0" err="1">
                          <a:effectLst/>
                          <a:latin typeface="Microsoft YaHei" panose="020B0503020204020204" pitchFamily="34" charset="-122"/>
                          <a:ea typeface="Microsoft YaHei" panose="020B0503020204020204" pitchFamily="34" charset="-122"/>
                        </a:rPr>
                        <a:t>AP</a:t>
                      </a:r>
                      <a:r>
                        <a:rPr lang="en-US" sz="1700" baseline="-25000" dirty="0" err="1">
                          <a:effectLst/>
                          <a:latin typeface="Microsoft YaHei" panose="020B0503020204020204" pitchFamily="34" charset="-122"/>
                          <a:ea typeface="Microsoft YaHei" panose="020B0503020204020204" pitchFamily="34" charset="-122"/>
                        </a:rPr>
                        <a:t>car</a:t>
                      </a:r>
                      <a:endParaRPr lang="en-US" sz="1700" baseline="-25000" dirty="0">
                        <a:effectLst/>
                        <a:latin typeface="Microsoft YaHei" panose="020B0503020204020204" pitchFamily="34" charset="-122"/>
                        <a:ea typeface="Microsoft YaHei" panose="020B0503020204020204" pitchFamily="34" charset="-122"/>
                      </a:endParaRPr>
                    </a:p>
                  </a:txBody>
                  <a:tcPr marL="72772" marR="72772" marT="36386" marB="36386" anchor="ctr">
                    <a:lnB w="12700" cap="flat" cmpd="sng" algn="ctr">
                      <a:solidFill>
                        <a:schemeClr val="tx1"/>
                      </a:solidFill>
                      <a:prstDash val="solid"/>
                      <a:round/>
                      <a:headEnd type="none" w="med" len="med"/>
                      <a:tailEnd type="none" w="med" len="med"/>
                    </a:lnB>
                  </a:tcPr>
                </a:tc>
                <a:tc>
                  <a:txBody>
                    <a:bodyPr/>
                    <a:lstStyle/>
                    <a:p>
                      <a:pPr algn="ctr" fontAlgn="ctr"/>
                      <a:r>
                        <a:rPr lang="en-US" sz="1700" dirty="0" err="1">
                          <a:effectLst/>
                          <a:latin typeface="Microsoft YaHei" panose="020B0503020204020204" pitchFamily="34" charset="-122"/>
                          <a:ea typeface="Microsoft YaHei" panose="020B0503020204020204" pitchFamily="34" charset="-122"/>
                        </a:rPr>
                        <a:t>AP</a:t>
                      </a:r>
                      <a:r>
                        <a:rPr lang="en-US" sz="1700" baseline="-25000" dirty="0" err="1">
                          <a:effectLst/>
                          <a:latin typeface="Microsoft YaHei" panose="020B0503020204020204" pitchFamily="34" charset="-122"/>
                          <a:ea typeface="Microsoft YaHei" panose="020B0503020204020204" pitchFamily="34" charset="-122"/>
                        </a:rPr>
                        <a:t>person</a:t>
                      </a:r>
                      <a:endParaRPr lang="en-US" sz="1700" baseline="-25000" dirty="0">
                        <a:effectLst/>
                        <a:latin typeface="Microsoft YaHei" panose="020B0503020204020204" pitchFamily="34" charset="-122"/>
                        <a:ea typeface="Microsoft YaHei" panose="020B0503020204020204" pitchFamily="34" charset="-122"/>
                      </a:endParaRPr>
                    </a:p>
                  </a:txBody>
                  <a:tcPr marL="72772" marR="72772" marT="36386" marB="3638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927787"/>
                  </a:ext>
                </a:extLst>
              </a:tr>
              <a:tr h="475397">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server detector(no group)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endPar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772" marR="72772" marT="36386" marB="36386" anchor="ctr">
                    <a:lnT w="12700" cap="flat" cmpd="sng" algn="ctr">
                      <a:solidFill>
                        <a:schemeClr val="tx1"/>
                      </a:solidFill>
                      <a:prstDash val="solid"/>
                      <a:round/>
                      <a:headEnd type="none" w="med" len="med"/>
                      <a:tailEnd type="none" w="med" len="med"/>
                    </a:lnT>
                  </a:tcP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0.25</a:t>
                      </a:r>
                    </a:p>
                  </a:txBody>
                  <a:tcPr marL="72772" marR="72772" marT="36386" marB="36386" anchor="ctr">
                    <a:lnT w="12700" cap="flat" cmpd="sng" algn="ctr">
                      <a:solidFill>
                        <a:schemeClr val="tx1"/>
                      </a:solidFill>
                      <a:prstDash val="solid"/>
                      <a:round/>
                      <a:headEnd type="none" w="med" len="med"/>
                      <a:tailEnd type="none" w="med" len="med"/>
                    </a:lnT>
                  </a:tcP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0.02</a:t>
                      </a:r>
                    </a:p>
                  </a:txBody>
                  <a:tcPr marL="72772" marR="72772" marT="36386" marB="36386"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225446"/>
                  </a:ext>
                </a:extLst>
              </a:tr>
              <a:tr h="475397">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server detector(4 group) +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endPar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0.48</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0.12</a:t>
                      </a:r>
                    </a:p>
                  </a:txBody>
                  <a:tcPr marL="72772" marR="72772" marT="36386" marB="36386" anchor="ctr"/>
                </a:tc>
                <a:extLst>
                  <a:ext uri="{0D108BD9-81ED-4DB2-BD59-A6C34878D82A}">
                    <a16:rowId xmlns:a16="http://schemas.microsoft.com/office/drawing/2014/main" val="2665090657"/>
                  </a:ext>
                </a:extLst>
              </a:tr>
              <a:tr h="289877">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local detector +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endPar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0.56</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0.29</a:t>
                      </a:r>
                    </a:p>
                  </a:txBody>
                  <a:tcPr marL="72772" marR="72772" marT="36386" marB="36386" anchor="ctr"/>
                </a:tc>
                <a:extLst>
                  <a:ext uri="{0D108BD9-81ED-4DB2-BD59-A6C34878D82A}">
                    <a16:rowId xmlns:a16="http://schemas.microsoft.com/office/drawing/2014/main" val="2452849944"/>
                  </a:ext>
                </a:extLst>
              </a:tr>
              <a:tr h="684108">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server detector(no group) + local detector</a:t>
                      </a: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(yolov3)</a:t>
                      </a: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endPar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0.57</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0.30</a:t>
                      </a:r>
                    </a:p>
                  </a:txBody>
                  <a:tcPr marL="72772" marR="72772" marT="36386" marB="36386" anchor="ctr"/>
                </a:tc>
                <a:extLst>
                  <a:ext uri="{0D108BD9-81ED-4DB2-BD59-A6C34878D82A}">
                    <a16:rowId xmlns:a16="http://schemas.microsoft.com/office/drawing/2014/main" val="1469165995"/>
                  </a:ext>
                </a:extLst>
              </a:tr>
              <a:tr h="892819">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server detector(4 group) + local detector</a:t>
                      </a: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(yolov3) </a:t>
                      </a: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b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b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按照目标数量从小到大</a:t>
                      </a: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0.588</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0.319</a:t>
                      </a:r>
                    </a:p>
                  </a:txBody>
                  <a:tcPr marL="72772" marR="72772" marT="36386" marB="36386" anchor="ctr"/>
                </a:tc>
                <a:extLst>
                  <a:ext uri="{0D108BD9-81ED-4DB2-BD59-A6C34878D82A}">
                    <a16:rowId xmlns:a16="http://schemas.microsoft.com/office/drawing/2014/main" val="50355386"/>
                  </a:ext>
                </a:extLst>
              </a:tr>
              <a:tr h="892819">
                <a:tc>
                  <a:txBody>
                    <a:bodyPr/>
                    <a:lstStyle/>
                    <a:p>
                      <a:pPr algn="ctr" fontAlgn="ct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server detector(4 group) + local detector</a:t>
                      </a: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(yolov3) </a:t>
                      </a: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lang="en-US" sz="1700" b="0" i="0" kern="1200" dirty="0" err="1">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kcf</a:t>
                      </a:r>
                      <a:b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br>
                      <a:r>
                        <a:rPr 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按照目标数量从大到小）</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0.591</a:t>
                      </a:r>
                    </a:p>
                  </a:txBody>
                  <a:tcPr marL="72772" marR="72772" marT="36386" marB="36386" anchor="ctr"/>
                </a:tc>
                <a:tc>
                  <a:txBody>
                    <a:bodyPr/>
                    <a:lstStyle/>
                    <a:p>
                      <a:pPr algn="ctr" fontAlgn="ctr"/>
                      <a:r>
                        <a:rPr lang="en-US" altLang="zh-CN" sz="1700" b="0" i="0" kern="1200" dirty="0">
                          <a:solidFill>
                            <a:schemeClr val="dk1"/>
                          </a:solidFill>
                          <a:effectLst/>
                          <a:latin typeface="Times New Roman" panose="02020603050405020304" pitchFamily="18" charset="0"/>
                          <a:ea typeface="Microsoft YaHei" panose="020B0503020204020204" pitchFamily="34" charset="-122"/>
                          <a:cs typeface="Times New Roman" panose="02020603050405020304" pitchFamily="18" charset="0"/>
                        </a:rPr>
                        <a:t>0.324</a:t>
                      </a:r>
                    </a:p>
                  </a:txBody>
                  <a:tcPr marL="72772" marR="72772" marT="36386" marB="36386" anchor="ctr"/>
                </a:tc>
                <a:extLst>
                  <a:ext uri="{0D108BD9-81ED-4DB2-BD59-A6C34878D82A}">
                    <a16:rowId xmlns:a16="http://schemas.microsoft.com/office/drawing/2014/main" val="2280727130"/>
                  </a:ext>
                </a:extLst>
              </a:tr>
            </a:tbl>
          </a:graphicData>
        </a:graphic>
      </p:graphicFrame>
      <p:sp>
        <p:nvSpPr>
          <p:cNvPr id="4" name="灯片编号占位符 3">
            <a:extLst>
              <a:ext uri="{FF2B5EF4-FFF2-40B4-BE49-F238E27FC236}">
                <a16:creationId xmlns:a16="http://schemas.microsoft.com/office/drawing/2014/main" id="{72322E88-E16E-4C4E-8B8B-6DF0E3A3ECE7}"/>
              </a:ext>
            </a:extLst>
          </p:cNvPr>
          <p:cNvSpPr>
            <a:spLocks noGrp="1"/>
          </p:cNvSpPr>
          <p:nvPr>
            <p:ph type="sldNum" sz="quarter" idx="12"/>
          </p:nvPr>
        </p:nvSpPr>
        <p:spPr/>
        <p:txBody>
          <a:bodyPr/>
          <a:lstStyle/>
          <a:p>
            <a:fld id="{4E96F764-2AC9-3244-91CE-882AB3D86140}" type="slidenum">
              <a:rPr kumimoji="1" lang="zh-CN" altLang="en-US" smtClean="0"/>
              <a:t>25</a:t>
            </a:fld>
            <a:endParaRPr kumimoji="1" lang="zh-CN" altLang="en-US" dirty="0"/>
          </a:p>
        </p:txBody>
      </p:sp>
      <p:sp>
        <p:nvSpPr>
          <p:cNvPr id="6" name="矩形 5">
            <a:extLst>
              <a:ext uri="{FF2B5EF4-FFF2-40B4-BE49-F238E27FC236}">
                <a16:creationId xmlns:a16="http://schemas.microsoft.com/office/drawing/2014/main" id="{090F0D23-2CAA-2449-8FE8-3D6637A221FF}"/>
              </a:ext>
            </a:extLst>
          </p:cNvPr>
          <p:cNvSpPr/>
          <p:nvPr/>
        </p:nvSpPr>
        <p:spPr>
          <a:xfrm>
            <a:off x="838200" y="5395307"/>
            <a:ext cx="6096000" cy="923330"/>
          </a:xfrm>
          <a:prstGeom prst="rect">
            <a:avLst/>
          </a:prstGeom>
        </p:spPr>
        <p:txBody>
          <a:bodyPr>
            <a:spAutoFit/>
          </a:bodyPr>
          <a:lstStyle/>
          <a:p>
            <a:pPr fontAlgn="base"/>
            <a:r>
              <a:rPr lang="zh-CN" altLang="en-US" dirty="0">
                <a:solidFill>
                  <a:srgbClr val="000000"/>
                </a:solidFill>
                <a:latin typeface="Microsoft YaHei" panose="020B0503020204020204" pitchFamily="34" charset="-122"/>
                <a:ea typeface="Microsoft YaHei" panose="020B0503020204020204" pitchFamily="34" charset="-122"/>
              </a:rPr>
              <a:t>存在的问题：</a:t>
            </a:r>
          </a:p>
          <a:p>
            <a:pPr fontAlgn="base">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服务端一些目标还是没有检测到</a:t>
            </a:r>
          </a:p>
          <a:p>
            <a:pPr fontAlgn="base">
              <a:buFont typeface="+mj-lt"/>
              <a:buAutoNum type="arabicPeriod"/>
            </a:pPr>
            <a:r>
              <a:rPr lang="zh-CN" altLang="en-US" dirty="0">
                <a:solidFill>
                  <a:srgbClr val="000000"/>
                </a:solidFill>
                <a:latin typeface="Microsoft YaHei" panose="020B0503020204020204" pitchFamily="34" charset="-122"/>
                <a:ea typeface="Microsoft YaHei" panose="020B0503020204020204" pitchFamily="34" charset="-122"/>
              </a:rPr>
              <a:t>检测到的目标没有追踪到</a:t>
            </a:r>
            <a:endParaRPr lang="zh-CN" altLang="en-US" b="0" i="0" dirty="0">
              <a:solidFill>
                <a:srgbClr val="000000"/>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0023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E6940-4F19-C047-BDB8-2AE86EE18377}"/>
              </a:ext>
            </a:extLst>
          </p:cNvPr>
          <p:cNvSpPr>
            <a:spLocks noGrp="1"/>
          </p:cNvSpPr>
          <p:nvPr>
            <p:ph type="title"/>
          </p:nvPr>
        </p:nvSpPr>
        <p:spPr/>
        <p:txBody>
          <a:bodyPr>
            <a:normAutofit fontScale="90000"/>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FA55962B-DB03-DC46-A1AA-C6DDC56BCC12}"/>
              </a:ext>
            </a:extLst>
          </p:cNvPr>
          <p:cNvSpPr>
            <a:spLocks noGrp="1"/>
          </p:cNvSpPr>
          <p:nvPr>
            <p:ph idx="1"/>
          </p:nvPr>
        </p:nvSpPr>
        <p:spPr>
          <a:xfrm>
            <a:off x="838200" y="1155032"/>
            <a:ext cx="10515600" cy="1627925"/>
          </a:xfrm>
        </p:spPr>
        <p:txBody>
          <a:bodyPr/>
          <a:lstStyle/>
          <a:p>
            <a:pPr marL="457200" indent="-457200">
              <a:buFont typeface="Arial" panose="020B0604020202020204" pitchFamily="34" charset="0"/>
              <a:buChar char="•"/>
            </a:pPr>
            <a:r>
              <a:rPr kumimoji="1" lang="en-US" altLang="zh-CN" dirty="0"/>
              <a:t>AR</a:t>
            </a:r>
            <a:r>
              <a:rPr kumimoji="1" lang="zh-CN" altLang="en-US" dirty="0"/>
              <a:t> </a:t>
            </a:r>
            <a:r>
              <a:rPr kumimoji="1" lang="en-US" altLang="zh-CN" dirty="0"/>
              <a:t>scenarios</a:t>
            </a:r>
          </a:p>
          <a:p>
            <a:pPr marL="914400" lvl="1" indent="-457200">
              <a:buFont typeface="Arial" panose="020B0604020202020204" pitchFamily="34" charset="0"/>
              <a:buChar char="•"/>
            </a:pPr>
            <a:r>
              <a:rPr kumimoji="1" lang="en-US" altLang="zh-CN" dirty="0"/>
              <a:t>Capable of associating an object appearing in different frames.</a:t>
            </a:r>
          </a:p>
          <a:p>
            <a:pPr marL="914400" lvl="1" indent="-457200">
              <a:buFont typeface="Arial" panose="020B0604020202020204" pitchFamily="34" charset="0"/>
              <a:buChar char="•"/>
            </a:pPr>
            <a:r>
              <a:rPr kumimoji="1" lang="en-US" altLang="zh-CN" dirty="0"/>
              <a:t>With low latency, which means to produce results once a frame in a video stream has been processed.</a:t>
            </a:r>
            <a:br>
              <a:rPr kumimoji="1" lang="en-US" altLang="zh-CN" dirty="0"/>
            </a:br>
            <a:endParaRPr kumimoji="1" lang="en-US" altLang="zh-CN" dirty="0"/>
          </a:p>
        </p:txBody>
      </p:sp>
      <p:sp>
        <p:nvSpPr>
          <p:cNvPr id="4" name="灯片编号占位符 3">
            <a:extLst>
              <a:ext uri="{FF2B5EF4-FFF2-40B4-BE49-F238E27FC236}">
                <a16:creationId xmlns:a16="http://schemas.microsoft.com/office/drawing/2014/main" id="{D3159EF3-B9F1-5747-A016-A020AFB64361}"/>
              </a:ext>
            </a:extLst>
          </p:cNvPr>
          <p:cNvSpPr>
            <a:spLocks noGrp="1"/>
          </p:cNvSpPr>
          <p:nvPr>
            <p:ph type="sldNum" sz="quarter" idx="12"/>
          </p:nvPr>
        </p:nvSpPr>
        <p:spPr/>
        <p:txBody>
          <a:bodyPr/>
          <a:lstStyle/>
          <a:p>
            <a:fld id="{4E96F764-2AC9-3244-91CE-882AB3D86140}" type="slidenum">
              <a:rPr kumimoji="1" lang="zh-CN" altLang="en-US" smtClean="0"/>
              <a:t>3</a:t>
            </a:fld>
            <a:endParaRPr kumimoji="1" lang="zh-CN" altLang="en-US"/>
          </a:p>
        </p:txBody>
      </p:sp>
      <p:grpSp>
        <p:nvGrpSpPr>
          <p:cNvPr id="27" name="组合 26">
            <a:extLst>
              <a:ext uri="{FF2B5EF4-FFF2-40B4-BE49-F238E27FC236}">
                <a16:creationId xmlns:a16="http://schemas.microsoft.com/office/drawing/2014/main" id="{6B27C607-B117-C34B-A3DF-45B004A80ABA}"/>
              </a:ext>
            </a:extLst>
          </p:cNvPr>
          <p:cNvGrpSpPr/>
          <p:nvPr/>
        </p:nvGrpSpPr>
        <p:grpSpPr>
          <a:xfrm>
            <a:off x="1590261" y="3578086"/>
            <a:ext cx="9169631" cy="1833913"/>
            <a:chOff x="1590261" y="3578086"/>
            <a:chExt cx="9169631" cy="1833913"/>
          </a:xfrm>
        </p:grpSpPr>
        <p:sp>
          <p:nvSpPr>
            <p:cNvPr id="11" name="矩形 10">
              <a:extLst>
                <a:ext uri="{FF2B5EF4-FFF2-40B4-BE49-F238E27FC236}">
                  <a16:creationId xmlns:a16="http://schemas.microsoft.com/office/drawing/2014/main" id="{9073766D-3720-0546-8904-2CF62EF77002}"/>
                </a:ext>
              </a:extLst>
            </p:cNvPr>
            <p:cNvSpPr/>
            <p:nvPr/>
          </p:nvSpPr>
          <p:spPr>
            <a:xfrm>
              <a:off x="1590261" y="3578087"/>
              <a:ext cx="1484243" cy="1020417"/>
            </a:xfrm>
            <a:prstGeom prst="rect">
              <a:avLst/>
            </a:prstGeom>
            <a:solidFill>
              <a:srgbClr val="D5E8D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Detect</a:t>
              </a:r>
              <a:endParaRPr kumimoji="1" lang="zh-CN" altLang="en-US" dirty="0">
                <a:solidFill>
                  <a:sysClr val="windowText" lastClr="000000"/>
                </a:solidFill>
              </a:endParaRPr>
            </a:p>
          </p:txBody>
        </p:sp>
        <p:sp>
          <p:nvSpPr>
            <p:cNvPr id="15" name="文本框 14">
              <a:extLst>
                <a:ext uri="{FF2B5EF4-FFF2-40B4-BE49-F238E27FC236}">
                  <a16:creationId xmlns:a16="http://schemas.microsoft.com/office/drawing/2014/main" id="{D4F5CD92-CB93-D94B-8AD6-FD0C3453C0DC}"/>
                </a:ext>
              </a:extLst>
            </p:cNvPr>
            <p:cNvSpPr txBox="1"/>
            <p:nvPr/>
          </p:nvSpPr>
          <p:spPr>
            <a:xfrm>
              <a:off x="1598848" y="4765668"/>
              <a:ext cx="1467068" cy="646331"/>
            </a:xfrm>
            <a:prstGeom prst="rect">
              <a:avLst/>
            </a:prstGeom>
            <a:noFill/>
          </p:spPr>
          <p:txBody>
            <a:bodyPr wrap="none" rtlCol="0">
              <a:spAutoFit/>
            </a:bodyPr>
            <a:lstStyle/>
            <a:p>
              <a:pPr algn="ctr"/>
              <a:r>
                <a:rPr kumimoji="1" lang="en-US" altLang="zh-CN" dirty="0">
                  <a:solidFill>
                    <a:srgbClr val="FF0000"/>
                  </a:solidFill>
                </a:rPr>
                <a:t>Frame</a:t>
              </a:r>
              <a:r>
                <a:rPr kumimoji="1" lang="zh-CN" altLang="en-US" dirty="0">
                  <a:solidFill>
                    <a:srgbClr val="FF0000"/>
                  </a:solidFill>
                </a:rPr>
                <a:t> </a:t>
              </a:r>
              <a:r>
                <a:rPr kumimoji="1" lang="en-US" altLang="zh-CN" dirty="0">
                  <a:solidFill>
                    <a:srgbClr val="FF0000"/>
                  </a:solidFill>
                </a:rPr>
                <a:t>0</a:t>
              </a:r>
            </a:p>
            <a:p>
              <a:pPr algn="ctr"/>
              <a:r>
                <a:rPr kumimoji="1" lang="en-US" altLang="zh-CN" dirty="0">
                  <a:solidFill>
                    <a:srgbClr val="FF0000"/>
                  </a:solidFill>
                </a:rPr>
                <a:t>(Key</a:t>
              </a:r>
              <a:r>
                <a:rPr kumimoji="1" lang="zh-CN" altLang="en-US" dirty="0">
                  <a:solidFill>
                    <a:srgbClr val="FF0000"/>
                  </a:solidFill>
                </a:rPr>
                <a:t> </a:t>
              </a:r>
              <a:r>
                <a:rPr kumimoji="1" lang="en-US" altLang="zh-CN" dirty="0">
                  <a:solidFill>
                    <a:srgbClr val="FF0000"/>
                  </a:solidFill>
                </a:rPr>
                <a:t>Frame)</a:t>
              </a:r>
              <a:endParaRPr kumimoji="1" lang="zh-CN" altLang="en-US" dirty="0">
                <a:solidFill>
                  <a:srgbClr val="FF0000"/>
                </a:solidFill>
              </a:endParaRPr>
            </a:p>
          </p:txBody>
        </p:sp>
        <p:sp>
          <p:nvSpPr>
            <p:cNvPr id="16" name="右箭头 15">
              <a:extLst>
                <a:ext uri="{FF2B5EF4-FFF2-40B4-BE49-F238E27FC236}">
                  <a16:creationId xmlns:a16="http://schemas.microsoft.com/office/drawing/2014/main" id="{AF23AAB1-A2A2-0441-B168-356E3CE3DBF5}"/>
                </a:ext>
              </a:extLst>
            </p:cNvPr>
            <p:cNvSpPr/>
            <p:nvPr/>
          </p:nvSpPr>
          <p:spPr>
            <a:xfrm>
              <a:off x="3352800" y="3916018"/>
              <a:ext cx="556591" cy="34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C492FEEE-E4AA-7B4E-A286-250046D0AAB1}"/>
                </a:ext>
              </a:extLst>
            </p:cNvPr>
            <p:cNvSpPr/>
            <p:nvPr/>
          </p:nvSpPr>
          <p:spPr>
            <a:xfrm>
              <a:off x="4187687" y="3578086"/>
              <a:ext cx="1484243" cy="102041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Track</a:t>
              </a:r>
              <a:endParaRPr kumimoji="1" lang="zh-CN" altLang="en-US" dirty="0">
                <a:solidFill>
                  <a:sysClr val="windowText" lastClr="000000"/>
                </a:solidFill>
              </a:endParaRPr>
            </a:p>
          </p:txBody>
        </p:sp>
        <p:sp>
          <p:nvSpPr>
            <p:cNvPr id="18" name="文本框 17">
              <a:extLst>
                <a:ext uri="{FF2B5EF4-FFF2-40B4-BE49-F238E27FC236}">
                  <a16:creationId xmlns:a16="http://schemas.microsoft.com/office/drawing/2014/main" id="{ECA65537-71A3-8D44-8424-51C98BA64632}"/>
                </a:ext>
              </a:extLst>
            </p:cNvPr>
            <p:cNvSpPr txBox="1"/>
            <p:nvPr/>
          </p:nvSpPr>
          <p:spPr>
            <a:xfrm>
              <a:off x="4416458" y="4765668"/>
              <a:ext cx="1043876" cy="369332"/>
            </a:xfrm>
            <a:prstGeom prst="rect">
              <a:avLst/>
            </a:prstGeom>
            <a:noFill/>
          </p:spPr>
          <p:txBody>
            <a:bodyPr wrap="none" rtlCol="0">
              <a:spAutoFit/>
            </a:bodyPr>
            <a:lstStyle/>
            <a:p>
              <a:pPr algn="ctr"/>
              <a:r>
                <a:rPr kumimoji="1" lang="en-US" altLang="zh-CN" dirty="0"/>
                <a:t>Frame</a:t>
              </a:r>
              <a:r>
                <a:rPr kumimoji="1" lang="zh-CN" altLang="en-US" dirty="0"/>
                <a:t> </a:t>
              </a:r>
              <a:r>
                <a:rPr kumimoji="1" lang="en-US" altLang="zh-CN" dirty="0"/>
                <a:t>1</a:t>
              </a:r>
            </a:p>
          </p:txBody>
        </p:sp>
        <p:sp>
          <p:nvSpPr>
            <p:cNvPr id="19" name="右箭头 18">
              <a:extLst>
                <a:ext uri="{FF2B5EF4-FFF2-40B4-BE49-F238E27FC236}">
                  <a16:creationId xmlns:a16="http://schemas.microsoft.com/office/drawing/2014/main" id="{F54FA787-D3AA-BC49-9EC5-B9266D1DED00}"/>
                </a:ext>
              </a:extLst>
            </p:cNvPr>
            <p:cNvSpPr/>
            <p:nvPr/>
          </p:nvSpPr>
          <p:spPr>
            <a:xfrm>
              <a:off x="5950226" y="3916018"/>
              <a:ext cx="556591" cy="34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8EC88CF3-94C7-5941-B93E-62E3205680A0}"/>
                </a:ext>
              </a:extLst>
            </p:cNvPr>
            <p:cNvSpPr/>
            <p:nvPr/>
          </p:nvSpPr>
          <p:spPr>
            <a:xfrm>
              <a:off x="6731668" y="3578086"/>
              <a:ext cx="1484243" cy="1020417"/>
            </a:xfrm>
            <a:prstGeom prst="rect">
              <a:avLst/>
            </a:prstGeom>
            <a:solidFill>
              <a:srgbClr val="DBE8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Track</a:t>
              </a:r>
              <a:endParaRPr kumimoji="1" lang="zh-CN" altLang="en-US" dirty="0">
                <a:solidFill>
                  <a:sysClr val="windowText" lastClr="000000"/>
                </a:solidFill>
              </a:endParaRPr>
            </a:p>
          </p:txBody>
        </p:sp>
        <p:sp>
          <p:nvSpPr>
            <p:cNvPr id="21" name="文本框 20">
              <a:extLst>
                <a:ext uri="{FF2B5EF4-FFF2-40B4-BE49-F238E27FC236}">
                  <a16:creationId xmlns:a16="http://schemas.microsoft.com/office/drawing/2014/main" id="{34DDFE06-5CF5-004F-8E6F-0ABAB0AC68FD}"/>
                </a:ext>
              </a:extLst>
            </p:cNvPr>
            <p:cNvSpPr txBox="1"/>
            <p:nvPr/>
          </p:nvSpPr>
          <p:spPr>
            <a:xfrm>
              <a:off x="6960438" y="4765668"/>
              <a:ext cx="1043877" cy="369332"/>
            </a:xfrm>
            <a:prstGeom prst="rect">
              <a:avLst/>
            </a:prstGeom>
            <a:noFill/>
          </p:spPr>
          <p:txBody>
            <a:bodyPr wrap="none" rtlCol="0">
              <a:spAutoFit/>
            </a:bodyPr>
            <a:lstStyle/>
            <a:p>
              <a:pPr algn="ctr"/>
              <a:r>
                <a:rPr kumimoji="1" lang="en-US" altLang="zh-CN" dirty="0"/>
                <a:t>Frame</a:t>
              </a:r>
              <a:r>
                <a:rPr kumimoji="1" lang="zh-CN" altLang="en-US" dirty="0"/>
                <a:t> </a:t>
              </a:r>
              <a:r>
                <a:rPr kumimoji="1" lang="en-US" altLang="zh-CN" dirty="0"/>
                <a:t>2</a:t>
              </a:r>
            </a:p>
          </p:txBody>
        </p:sp>
        <p:sp>
          <p:nvSpPr>
            <p:cNvPr id="22" name="矩形 21">
              <a:extLst>
                <a:ext uri="{FF2B5EF4-FFF2-40B4-BE49-F238E27FC236}">
                  <a16:creationId xmlns:a16="http://schemas.microsoft.com/office/drawing/2014/main" id="{DD9AC8FB-0F19-F443-805F-F73EC7BF4620}"/>
                </a:ext>
              </a:extLst>
            </p:cNvPr>
            <p:cNvSpPr/>
            <p:nvPr/>
          </p:nvSpPr>
          <p:spPr>
            <a:xfrm>
              <a:off x="9275649" y="3578086"/>
              <a:ext cx="1484243" cy="1020417"/>
            </a:xfrm>
            <a:prstGeom prst="rect">
              <a:avLst/>
            </a:prstGeom>
            <a:solidFill>
              <a:srgbClr val="D5E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Detect</a:t>
              </a:r>
              <a:endParaRPr kumimoji="1" lang="zh-CN" altLang="en-US" dirty="0">
                <a:solidFill>
                  <a:sysClr val="windowText" lastClr="000000"/>
                </a:solidFill>
              </a:endParaRPr>
            </a:p>
          </p:txBody>
        </p:sp>
        <p:sp>
          <p:nvSpPr>
            <p:cNvPr id="23" name="文本框 22">
              <a:extLst>
                <a:ext uri="{FF2B5EF4-FFF2-40B4-BE49-F238E27FC236}">
                  <a16:creationId xmlns:a16="http://schemas.microsoft.com/office/drawing/2014/main" id="{1A38EC78-80B1-574F-92AA-19929CD7115A}"/>
                </a:ext>
              </a:extLst>
            </p:cNvPr>
            <p:cNvSpPr txBox="1"/>
            <p:nvPr/>
          </p:nvSpPr>
          <p:spPr>
            <a:xfrm>
              <a:off x="9284236" y="4765667"/>
              <a:ext cx="1467068" cy="646331"/>
            </a:xfrm>
            <a:prstGeom prst="rect">
              <a:avLst/>
            </a:prstGeom>
            <a:noFill/>
          </p:spPr>
          <p:txBody>
            <a:bodyPr wrap="none" rtlCol="0">
              <a:spAutoFit/>
            </a:bodyPr>
            <a:lstStyle/>
            <a:p>
              <a:pPr algn="ctr"/>
              <a:r>
                <a:rPr kumimoji="1" lang="en-US" altLang="zh-CN" dirty="0">
                  <a:solidFill>
                    <a:srgbClr val="FF0000"/>
                  </a:solidFill>
                </a:rPr>
                <a:t>Frame</a:t>
              </a:r>
              <a:r>
                <a:rPr kumimoji="1" lang="zh-CN" altLang="en-US" dirty="0">
                  <a:solidFill>
                    <a:srgbClr val="FF0000"/>
                  </a:solidFill>
                </a:rPr>
                <a:t> </a:t>
              </a:r>
              <a:r>
                <a:rPr kumimoji="1" lang="en-US" altLang="zh-CN" dirty="0">
                  <a:solidFill>
                    <a:srgbClr val="FF0000"/>
                  </a:solidFill>
                </a:rPr>
                <a:t>3</a:t>
              </a:r>
            </a:p>
            <a:p>
              <a:pPr algn="ctr"/>
              <a:r>
                <a:rPr kumimoji="1" lang="en-US" altLang="zh-CN" dirty="0">
                  <a:solidFill>
                    <a:srgbClr val="FF0000"/>
                  </a:solidFill>
                </a:rPr>
                <a:t>(Key</a:t>
              </a:r>
              <a:r>
                <a:rPr kumimoji="1" lang="zh-CN" altLang="en-US" dirty="0">
                  <a:solidFill>
                    <a:srgbClr val="FF0000"/>
                  </a:solidFill>
                </a:rPr>
                <a:t> </a:t>
              </a:r>
              <a:r>
                <a:rPr kumimoji="1" lang="en-US" altLang="zh-CN" dirty="0">
                  <a:solidFill>
                    <a:srgbClr val="FF0000"/>
                  </a:solidFill>
                </a:rPr>
                <a:t>Frame)</a:t>
              </a:r>
              <a:endParaRPr kumimoji="1" lang="zh-CN" altLang="en-US" dirty="0">
                <a:solidFill>
                  <a:srgbClr val="FF0000"/>
                </a:solidFill>
              </a:endParaRPr>
            </a:p>
          </p:txBody>
        </p:sp>
        <p:sp>
          <p:nvSpPr>
            <p:cNvPr id="24" name="右箭头 23">
              <a:extLst>
                <a:ext uri="{FF2B5EF4-FFF2-40B4-BE49-F238E27FC236}">
                  <a16:creationId xmlns:a16="http://schemas.microsoft.com/office/drawing/2014/main" id="{65F177A1-D488-7641-B7D2-14B1697D1FB6}"/>
                </a:ext>
              </a:extLst>
            </p:cNvPr>
            <p:cNvSpPr/>
            <p:nvPr/>
          </p:nvSpPr>
          <p:spPr>
            <a:xfrm>
              <a:off x="8467484" y="3913567"/>
              <a:ext cx="556591" cy="34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 name="内容占位符 2">
            <a:extLst>
              <a:ext uri="{FF2B5EF4-FFF2-40B4-BE49-F238E27FC236}">
                <a16:creationId xmlns:a16="http://schemas.microsoft.com/office/drawing/2014/main" id="{5179DF50-F824-3943-921D-701A60D3DBD5}"/>
              </a:ext>
            </a:extLst>
          </p:cNvPr>
          <p:cNvSpPr txBox="1">
            <a:spLocks/>
          </p:cNvSpPr>
          <p:nvPr/>
        </p:nvSpPr>
        <p:spPr>
          <a:xfrm>
            <a:off x="838200" y="2826890"/>
            <a:ext cx="10515600" cy="4530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Times New Roman" panose="02020603050405020304" pitchFamily="18"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kumimoji="1" lang="en-US" altLang="zh-CN" dirty="0"/>
              <a:t>Track</a:t>
            </a:r>
            <a:r>
              <a:rPr kumimoji="1" lang="zh-CN" altLang="en-US" dirty="0"/>
              <a:t> </a:t>
            </a:r>
            <a:r>
              <a:rPr kumimoji="1" lang="en-US" altLang="zh-CN" dirty="0"/>
              <a:t>&amp;</a:t>
            </a:r>
            <a:r>
              <a:rPr kumimoji="1" lang="zh-CN" altLang="en-US" dirty="0"/>
              <a:t> </a:t>
            </a:r>
            <a:r>
              <a:rPr kumimoji="1" lang="en-US" altLang="zh-CN" dirty="0"/>
              <a:t>Detect</a:t>
            </a:r>
            <a:br>
              <a:rPr kumimoji="1" lang="en-US" altLang="zh-CN" dirty="0"/>
            </a:br>
            <a:endParaRPr kumimoji="1" lang="en-US" altLang="zh-CN" dirty="0"/>
          </a:p>
        </p:txBody>
      </p:sp>
    </p:spTree>
    <p:extLst>
      <p:ext uri="{BB962C8B-B14F-4D97-AF65-F5344CB8AC3E}">
        <p14:creationId xmlns:p14="http://schemas.microsoft.com/office/powerpoint/2010/main" val="29557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E6940-4F19-C047-BDB8-2AE86EE18377}"/>
              </a:ext>
            </a:extLst>
          </p:cNvPr>
          <p:cNvSpPr>
            <a:spLocks noGrp="1"/>
          </p:cNvSpPr>
          <p:nvPr>
            <p:ph type="title"/>
          </p:nvPr>
        </p:nvSpPr>
        <p:spPr/>
        <p:txBody>
          <a:bodyPr>
            <a:normAutofit fontScale="90000"/>
          </a:bodyPr>
          <a:lstStyle/>
          <a:p>
            <a:r>
              <a:rPr kumimoji="1" lang="en-US" altLang="zh-CN" dirty="0"/>
              <a:t>Background</a:t>
            </a:r>
            <a:endParaRPr kumimoji="1" lang="zh-CN" altLang="en-US" dirty="0"/>
          </a:p>
        </p:txBody>
      </p:sp>
      <p:sp>
        <p:nvSpPr>
          <p:cNvPr id="4" name="灯片编号占位符 3">
            <a:extLst>
              <a:ext uri="{FF2B5EF4-FFF2-40B4-BE49-F238E27FC236}">
                <a16:creationId xmlns:a16="http://schemas.microsoft.com/office/drawing/2014/main" id="{D3159EF3-B9F1-5747-A016-A020AFB64361}"/>
              </a:ext>
            </a:extLst>
          </p:cNvPr>
          <p:cNvSpPr>
            <a:spLocks noGrp="1"/>
          </p:cNvSpPr>
          <p:nvPr>
            <p:ph type="sldNum" sz="quarter" idx="12"/>
          </p:nvPr>
        </p:nvSpPr>
        <p:spPr/>
        <p:txBody>
          <a:bodyPr/>
          <a:lstStyle/>
          <a:p>
            <a:fld id="{4E96F764-2AC9-3244-91CE-882AB3D86140}" type="slidenum">
              <a:rPr kumimoji="1" lang="zh-CN" altLang="en-US" smtClean="0"/>
              <a:t>4</a:t>
            </a:fld>
            <a:endParaRPr kumimoji="1" lang="zh-CN" altLang="en-US" dirty="0"/>
          </a:p>
        </p:txBody>
      </p:sp>
      <p:pic>
        <p:nvPicPr>
          <p:cNvPr id="7" name="Picture 6" descr="https://documents.lucidchart.com/documents/1c4d2716-e2a4-4f76-8eff-454cece72640/pages/0_0?a=3107&amp;x=677&amp;y=155&amp;w=103&amp;h=103&amp;store=1&amp;accept=image%2F*&amp;auth=LCA%207a00c829412f0b381f466001d2485a03d267d81f-ts%3D1539918202">
            <a:extLst>
              <a:ext uri="{FF2B5EF4-FFF2-40B4-BE49-F238E27FC236}">
                <a16:creationId xmlns:a16="http://schemas.microsoft.com/office/drawing/2014/main" id="{79CDC313-9F81-8D43-92B8-B92657F7D50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147" t="17408" r="19470" b="12903"/>
          <a:stretch/>
        </p:blipFill>
        <p:spPr bwMode="auto">
          <a:xfrm rot="5400000">
            <a:off x="1465416" y="3026828"/>
            <a:ext cx="432511" cy="48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ocuments.lucidchart.com/documents/b4656718-e3a4-40de-a916-3277a63b3111/pages/0_0?a=219&amp;x=324&amp;y=270&amp;w=352&amp;h=218&amp;store=1&amp;accept=image%2F*&amp;auth=LCA%20c105b70764c32ce896b0cfab69ee355c5148e012-ts%3D1539914995">
            <a:extLst>
              <a:ext uri="{FF2B5EF4-FFF2-40B4-BE49-F238E27FC236}">
                <a16:creationId xmlns:a16="http://schemas.microsoft.com/office/drawing/2014/main" id="{3F9095ED-4FE0-CB41-B7A9-7A9A820D502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343" y="4773563"/>
            <a:ext cx="2322339" cy="14426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documents.lucidchart.com/documents/b4656718-e3a4-40de-a916-3277a63b3111/pages/0_0?a=219&amp;x=1143&amp;y=206&amp;w=374&amp;h=317&amp;store=1&amp;accept=image%2F*&amp;auth=LCA%201b6a5d99058f4999bd4ff13db1a308884b873647-ts%3D1539914995">
            <a:extLst>
              <a:ext uri="{FF2B5EF4-FFF2-40B4-BE49-F238E27FC236}">
                <a16:creationId xmlns:a16="http://schemas.microsoft.com/office/drawing/2014/main" id="{D8CE86C6-5A81-1848-BD13-947669C8AD8C}"/>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5053" t="11634" r="14349" b="12672"/>
          <a:stretch/>
        </p:blipFill>
        <p:spPr bwMode="auto">
          <a:xfrm>
            <a:off x="944473" y="1738249"/>
            <a:ext cx="1474396" cy="13389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documents.lucidchart.com/documents/1c4d2716-e2a4-4f76-8eff-454cece72640/pages/0_0?a=3107&amp;x=677&amp;y=155&amp;w=103&amp;h=103&amp;store=1&amp;accept=image%2F*&amp;auth=LCA%207a00c829412f0b381f466001d2485a03d267d81f-ts%3D1539918202">
            <a:extLst>
              <a:ext uri="{FF2B5EF4-FFF2-40B4-BE49-F238E27FC236}">
                <a16:creationId xmlns:a16="http://schemas.microsoft.com/office/drawing/2014/main" id="{161D6E6A-8C6C-DD46-B84A-9B4075A95D8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147" t="17408" r="19470" b="12903"/>
          <a:stretch/>
        </p:blipFill>
        <p:spPr bwMode="auto">
          <a:xfrm rot="16200000">
            <a:off x="1546258" y="4620477"/>
            <a:ext cx="432511" cy="48316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9">
            <a:extLst>
              <a:ext uri="{FF2B5EF4-FFF2-40B4-BE49-F238E27FC236}">
                <a16:creationId xmlns:a16="http://schemas.microsoft.com/office/drawing/2014/main" id="{0E5FE04B-AC8B-C941-AA94-19BAE67939F4}"/>
              </a:ext>
            </a:extLst>
          </p:cNvPr>
          <p:cNvCxnSpPr>
            <a:cxnSpLocks/>
          </p:cNvCxnSpPr>
          <p:nvPr/>
        </p:nvCxnSpPr>
        <p:spPr>
          <a:xfrm>
            <a:off x="2717232" y="5611412"/>
            <a:ext cx="79739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43A1195D-BC93-6D4D-9AB6-526C9065C1BD}"/>
              </a:ext>
            </a:extLst>
          </p:cNvPr>
          <p:cNvCxnSpPr>
            <a:cxnSpLocks/>
          </p:cNvCxnSpPr>
          <p:nvPr/>
        </p:nvCxnSpPr>
        <p:spPr>
          <a:xfrm>
            <a:off x="2659075" y="1967227"/>
            <a:ext cx="80320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9">
            <a:extLst>
              <a:ext uri="{FF2B5EF4-FFF2-40B4-BE49-F238E27FC236}">
                <a16:creationId xmlns:a16="http://schemas.microsoft.com/office/drawing/2014/main" id="{51EA7FE2-9E2E-6549-9883-EB5E13BD03F2}"/>
              </a:ext>
            </a:extLst>
          </p:cNvPr>
          <p:cNvCxnSpPr>
            <a:cxnSpLocks/>
          </p:cNvCxnSpPr>
          <p:nvPr/>
        </p:nvCxnSpPr>
        <p:spPr>
          <a:xfrm flipV="1">
            <a:off x="3084617" y="1952677"/>
            <a:ext cx="2140021" cy="365183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1">
            <a:extLst>
              <a:ext uri="{FF2B5EF4-FFF2-40B4-BE49-F238E27FC236}">
                <a16:creationId xmlns:a16="http://schemas.microsoft.com/office/drawing/2014/main" id="{7C31C3F6-D9E4-D74D-9CE3-F9308C2C8914}"/>
              </a:ext>
            </a:extLst>
          </p:cNvPr>
          <p:cNvCxnSpPr>
            <a:cxnSpLocks/>
          </p:cNvCxnSpPr>
          <p:nvPr/>
        </p:nvCxnSpPr>
        <p:spPr>
          <a:xfrm flipV="1">
            <a:off x="5230917" y="1967227"/>
            <a:ext cx="2058883" cy="68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5">
            <a:extLst>
              <a:ext uri="{FF2B5EF4-FFF2-40B4-BE49-F238E27FC236}">
                <a16:creationId xmlns:a16="http://schemas.microsoft.com/office/drawing/2014/main" id="{6560432D-E642-F549-A6A6-EDE35D8C8B0D}"/>
              </a:ext>
            </a:extLst>
          </p:cNvPr>
          <p:cNvCxnSpPr>
            <a:cxnSpLocks/>
          </p:cNvCxnSpPr>
          <p:nvPr/>
        </p:nvCxnSpPr>
        <p:spPr>
          <a:xfrm>
            <a:off x="7289800" y="1974124"/>
            <a:ext cx="723900" cy="36303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39">
            <a:extLst>
              <a:ext uri="{FF2B5EF4-FFF2-40B4-BE49-F238E27FC236}">
                <a16:creationId xmlns:a16="http://schemas.microsoft.com/office/drawing/2014/main" id="{50208DC6-A8F8-364E-8425-EA1CAC27F7E3}"/>
              </a:ext>
            </a:extLst>
          </p:cNvPr>
          <p:cNvCxnSpPr>
            <a:cxnSpLocks/>
          </p:cNvCxnSpPr>
          <p:nvPr/>
        </p:nvCxnSpPr>
        <p:spPr>
          <a:xfrm>
            <a:off x="8027882" y="5604514"/>
            <a:ext cx="1846368" cy="68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49">
            <a:extLst>
              <a:ext uri="{FF2B5EF4-FFF2-40B4-BE49-F238E27FC236}">
                <a16:creationId xmlns:a16="http://schemas.microsoft.com/office/drawing/2014/main" id="{9F606F50-B886-E546-953F-843DDADE714A}"/>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14318" t="19899" r="5435"/>
          <a:stretch/>
        </p:blipFill>
        <p:spPr>
          <a:xfrm rot="16200000">
            <a:off x="9255912" y="3734818"/>
            <a:ext cx="1236676" cy="2194560"/>
          </a:xfrm>
          <a:prstGeom prst="rect">
            <a:avLst/>
          </a:prstGeom>
        </p:spPr>
      </p:pic>
      <p:pic>
        <p:nvPicPr>
          <p:cNvPr id="18" name="Picture 51">
            <a:extLst>
              <a:ext uri="{FF2B5EF4-FFF2-40B4-BE49-F238E27FC236}">
                <a16:creationId xmlns:a16="http://schemas.microsoft.com/office/drawing/2014/main" id="{2A581A35-B9AF-C340-B613-8CBACEB24EB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188202" y="3951897"/>
            <a:ext cx="1828800" cy="1208195"/>
          </a:xfrm>
          <a:prstGeom prst="rect">
            <a:avLst/>
          </a:prstGeom>
        </p:spPr>
      </p:pic>
      <p:pic>
        <p:nvPicPr>
          <p:cNvPr id="19" name="Picture 54">
            <a:extLst>
              <a:ext uri="{FF2B5EF4-FFF2-40B4-BE49-F238E27FC236}">
                <a16:creationId xmlns:a16="http://schemas.microsoft.com/office/drawing/2014/main" id="{FC444184-B0B1-C642-804B-B281A1617E1B}"/>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16363" t="10973" r="3390" b="8926"/>
          <a:stretch/>
        </p:blipFill>
        <p:spPr>
          <a:xfrm rot="16200000">
            <a:off x="3025857" y="3715399"/>
            <a:ext cx="1236677" cy="2194560"/>
          </a:xfrm>
          <a:prstGeom prst="rect">
            <a:avLst/>
          </a:prstGeom>
        </p:spPr>
      </p:pic>
      <p:pic>
        <p:nvPicPr>
          <p:cNvPr id="20" name="Picture 11">
            <a:extLst>
              <a:ext uri="{FF2B5EF4-FFF2-40B4-BE49-F238E27FC236}">
                <a16:creationId xmlns:a16="http://schemas.microsoft.com/office/drawing/2014/main" id="{4A959D72-FA94-CB47-AFA3-D1B1D178C9B1}"/>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16363" t="10973" r="3390" b="8926"/>
          <a:stretch/>
        </p:blipFill>
        <p:spPr>
          <a:xfrm rot="16200000">
            <a:off x="3019578" y="3711385"/>
            <a:ext cx="1236677" cy="2194560"/>
          </a:xfrm>
          <a:prstGeom prst="rect">
            <a:avLst/>
          </a:prstGeom>
        </p:spPr>
      </p:pic>
      <p:pic>
        <p:nvPicPr>
          <p:cNvPr id="21" name="Picture 48">
            <a:extLst>
              <a:ext uri="{FF2B5EF4-FFF2-40B4-BE49-F238E27FC236}">
                <a16:creationId xmlns:a16="http://schemas.microsoft.com/office/drawing/2014/main" id="{A4BB22AE-9AE6-1641-BACD-54651B3FC6F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41990" y="1161254"/>
            <a:ext cx="827645" cy="599805"/>
          </a:xfrm>
          <a:prstGeom prst="rect">
            <a:avLst/>
          </a:prstGeom>
        </p:spPr>
      </p:pic>
      <p:cxnSp>
        <p:nvCxnSpPr>
          <p:cNvPr id="22" name="Straight Connector 56">
            <a:extLst>
              <a:ext uri="{FF2B5EF4-FFF2-40B4-BE49-F238E27FC236}">
                <a16:creationId xmlns:a16="http://schemas.microsoft.com/office/drawing/2014/main" id="{8D180F4C-FA8F-9A42-8257-172C222ED201}"/>
              </a:ext>
            </a:extLst>
          </p:cNvPr>
          <p:cNvCxnSpPr>
            <a:cxnSpLocks/>
          </p:cNvCxnSpPr>
          <p:nvPr/>
        </p:nvCxnSpPr>
        <p:spPr>
          <a:xfrm>
            <a:off x="5230917" y="1960330"/>
            <a:ext cx="0" cy="36303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57">
            <a:extLst>
              <a:ext uri="{FF2B5EF4-FFF2-40B4-BE49-F238E27FC236}">
                <a16:creationId xmlns:a16="http://schemas.microsoft.com/office/drawing/2014/main" id="{50FB8B8E-ECF7-BF4E-B488-C0C9C3E8673A}"/>
              </a:ext>
            </a:extLst>
          </p:cNvPr>
          <p:cNvCxnSpPr/>
          <p:nvPr/>
        </p:nvCxnSpPr>
        <p:spPr>
          <a:xfrm>
            <a:off x="7269267" y="1960330"/>
            <a:ext cx="0" cy="36303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102">
            <a:extLst>
              <a:ext uri="{FF2B5EF4-FFF2-40B4-BE49-F238E27FC236}">
                <a16:creationId xmlns:a16="http://schemas.microsoft.com/office/drawing/2014/main" id="{A3E27A34-BF4F-3F40-A86C-730BEA12F1A9}"/>
              </a:ext>
            </a:extLst>
          </p:cNvPr>
          <p:cNvGrpSpPr/>
          <p:nvPr/>
        </p:nvGrpSpPr>
        <p:grpSpPr>
          <a:xfrm>
            <a:off x="7275886" y="5494895"/>
            <a:ext cx="737814" cy="557316"/>
            <a:chOff x="6818686" y="5457664"/>
            <a:chExt cx="737814" cy="557316"/>
          </a:xfrm>
        </p:grpSpPr>
        <p:cxnSp>
          <p:nvCxnSpPr>
            <p:cNvPr id="25" name="Straight Connector 65">
              <a:extLst>
                <a:ext uri="{FF2B5EF4-FFF2-40B4-BE49-F238E27FC236}">
                  <a16:creationId xmlns:a16="http://schemas.microsoft.com/office/drawing/2014/main" id="{2D9E5E3E-812F-0F46-9599-8DD8E18390CF}"/>
                </a:ext>
              </a:extLst>
            </p:cNvPr>
            <p:cNvCxnSpPr>
              <a:cxnSpLocks/>
            </p:cNvCxnSpPr>
            <p:nvPr/>
          </p:nvCxnSpPr>
          <p:spPr>
            <a:xfrm flipH="1" flipV="1">
              <a:off x="7555017" y="5457664"/>
              <a:ext cx="1483" cy="517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91">
              <a:extLst>
                <a:ext uri="{FF2B5EF4-FFF2-40B4-BE49-F238E27FC236}">
                  <a16:creationId xmlns:a16="http://schemas.microsoft.com/office/drawing/2014/main" id="{63D98C6F-9B46-494E-85D2-90398E271567}"/>
                </a:ext>
              </a:extLst>
            </p:cNvPr>
            <p:cNvCxnSpPr>
              <a:cxnSpLocks/>
            </p:cNvCxnSpPr>
            <p:nvPr/>
          </p:nvCxnSpPr>
          <p:spPr>
            <a:xfrm>
              <a:off x="6818686" y="5835650"/>
              <a:ext cx="73633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93">
              <a:extLst>
                <a:ext uri="{FF2B5EF4-FFF2-40B4-BE49-F238E27FC236}">
                  <a16:creationId xmlns:a16="http://schemas.microsoft.com/office/drawing/2014/main" id="{DA52BFFC-53F0-3F41-BAE9-8E78F09F3FAD}"/>
                </a:ext>
              </a:extLst>
            </p:cNvPr>
            <p:cNvSpPr txBox="1"/>
            <p:nvPr/>
          </p:nvSpPr>
          <p:spPr>
            <a:xfrm>
              <a:off x="6979278" y="5645648"/>
              <a:ext cx="408528"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T</a:t>
              </a:r>
              <a:r>
                <a:rPr lang="en-US" sz="1800" baseline="-25000" dirty="0">
                  <a:latin typeface="Times New Roman" panose="02020603050405020304" pitchFamily="18" charset="0"/>
                </a:rPr>
                <a:t>3</a:t>
              </a:r>
              <a:endParaRPr lang="en-US" sz="1800" dirty="0">
                <a:latin typeface="Times New Roman" panose="02020603050405020304" pitchFamily="18" charset="0"/>
              </a:endParaRPr>
            </a:p>
          </p:txBody>
        </p:sp>
      </p:grpSp>
      <p:grpSp>
        <p:nvGrpSpPr>
          <p:cNvPr id="28" name="Group 107">
            <a:extLst>
              <a:ext uri="{FF2B5EF4-FFF2-40B4-BE49-F238E27FC236}">
                <a16:creationId xmlns:a16="http://schemas.microsoft.com/office/drawing/2014/main" id="{96DAED33-EC8B-0C4E-BF37-D11A324C51D4}"/>
              </a:ext>
            </a:extLst>
          </p:cNvPr>
          <p:cNvGrpSpPr/>
          <p:nvPr/>
        </p:nvGrpSpPr>
        <p:grpSpPr>
          <a:xfrm>
            <a:off x="3084617" y="5494897"/>
            <a:ext cx="2146300" cy="951484"/>
            <a:chOff x="2627417" y="5457666"/>
            <a:chExt cx="2146300" cy="951484"/>
          </a:xfrm>
        </p:grpSpPr>
        <p:cxnSp>
          <p:nvCxnSpPr>
            <p:cNvPr id="29" name="Straight Connector 16">
              <a:extLst>
                <a:ext uri="{FF2B5EF4-FFF2-40B4-BE49-F238E27FC236}">
                  <a16:creationId xmlns:a16="http://schemas.microsoft.com/office/drawing/2014/main" id="{B93C3F3D-C172-B549-88B5-86A1E74099BE}"/>
                </a:ext>
              </a:extLst>
            </p:cNvPr>
            <p:cNvCxnSpPr>
              <a:cxnSpLocks/>
            </p:cNvCxnSpPr>
            <p:nvPr/>
          </p:nvCxnSpPr>
          <p:spPr>
            <a:xfrm flipV="1">
              <a:off x="2627417" y="5457666"/>
              <a:ext cx="0" cy="5176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60">
              <a:extLst>
                <a:ext uri="{FF2B5EF4-FFF2-40B4-BE49-F238E27FC236}">
                  <a16:creationId xmlns:a16="http://schemas.microsoft.com/office/drawing/2014/main" id="{86DB7899-2F66-F54E-8071-C21015C79785}"/>
                </a:ext>
              </a:extLst>
            </p:cNvPr>
            <p:cNvCxnSpPr>
              <a:cxnSpLocks/>
            </p:cNvCxnSpPr>
            <p:nvPr/>
          </p:nvCxnSpPr>
          <p:spPr>
            <a:xfrm>
              <a:off x="2627417" y="5835650"/>
              <a:ext cx="2140021"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63">
              <a:extLst>
                <a:ext uri="{FF2B5EF4-FFF2-40B4-BE49-F238E27FC236}">
                  <a16:creationId xmlns:a16="http://schemas.microsoft.com/office/drawing/2014/main" id="{4F267186-91E4-824B-B83C-6704D7972CCD}"/>
                </a:ext>
              </a:extLst>
            </p:cNvPr>
            <p:cNvCxnSpPr>
              <a:cxnSpLocks/>
            </p:cNvCxnSpPr>
            <p:nvPr/>
          </p:nvCxnSpPr>
          <p:spPr>
            <a:xfrm flipV="1">
              <a:off x="4773717" y="5457666"/>
              <a:ext cx="0" cy="5176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96">
              <a:extLst>
                <a:ext uri="{FF2B5EF4-FFF2-40B4-BE49-F238E27FC236}">
                  <a16:creationId xmlns:a16="http://schemas.microsoft.com/office/drawing/2014/main" id="{1E2F6C87-33B1-C64A-A1A0-85869548821C}"/>
                </a:ext>
              </a:extLst>
            </p:cNvPr>
            <p:cNvSpPr txBox="1"/>
            <p:nvPr/>
          </p:nvSpPr>
          <p:spPr>
            <a:xfrm>
              <a:off x="3479073" y="5645648"/>
              <a:ext cx="408528"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T</a:t>
              </a:r>
              <a:r>
                <a:rPr lang="en-US" sz="1800" baseline="-25000" dirty="0">
                  <a:latin typeface="Times New Roman" panose="02020603050405020304" pitchFamily="18" charset="0"/>
                </a:rPr>
                <a:t>1</a:t>
              </a:r>
              <a:endParaRPr lang="en-US" sz="1800" dirty="0">
                <a:latin typeface="Times New Roman" panose="02020603050405020304" pitchFamily="18" charset="0"/>
              </a:endParaRPr>
            </a:p>
          </p:txBody>
        </p:sp>
        <p:sp>
          <p:nvSpPr>
            <p:cNvPr id="33" name="TextBox 104">
              <a:extLst>
                <a:ext uri="{FF2B5EF4-FFF2-40B4-BE49-F238E27FC236}">
                  <a16:creationId xmlns:a16="http://schemas.microsoft.com/office/drawing/2014/main" id="{A184A39F-CA08-004E-93CF-7B64C070E7C7}"/>
                </a:ext>
              </a:extLst>
            </p:cNvPr>
            <p:cNvSpPr txBox="1"/>
            <p:nvPr/>
          </p:nvSpPr>
          <p:spPr>
            <a:xfrm>
              <a:off x="2672287" y="6039818"/>
              <a:ext cx="1963214"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Frame Uploading</a:t>
              </a:r>
            </a:p>
          </p:txBody>
        </p:sp>
      </p:grpSp>
      <p:grpSp>
        <p:nvGrpSpPr>
          <p:cNvPr id="34" name="Group 108">
            <a:extLst>
              <a:ext uri="{FF2B5EF4-FFF2-40B4-BE49-F238E27FC236}">
                <a16:creationId xmlns:a16="http://schemas.microsoft.com/office/drawing/2014/main" id="{F41C9A3A-BE8D-B840-9901-8B6737C06486}"/>
              </a:ext>
            </a:extLst>
          </p:cNvPr>
          <p:cNvGrpSpPr/>
          <p:nvPr/>
        </p:nvGrpSpPr>
        <p:grpSpPr>
          <a:xfrm>
            <a:off x="5252704" y="5494895"/>
            <a:ext cx="2023182" cy="951486"/>
            <a:chOff x="4795504" y="5457664"/>
            <a:chExt cx="2023182" cy="951486"/>
          </a:xfrm>
        </p:grpSpPr>
        <p:cxnSp>
          <p:nvCxnSpPr>
            <p:cNvPr id="35" name="Straight Connector 64">
              <a:extLst>
                <a:ext uri="{FF2B5EF4-FFF2-40B4-BE49-F238E27FC236}">
                  <a16:creationId xmlns:a16="http://schemas.microsoft.com/office/drawing/2014/main" id="{92C7DB04-20F0-1C47-BCD8-569765FAAB42}"/>
                </a:ext>
              </a:extLst>
            </p:cNvPr>
            <p:cNvCxnSpPr>
              <a:cxnSpLocks/>
            </p:cNvCxnSpPr>
            <p:nvPr/>
          </p:nvCxnSpPr>
          <p:spPr>
            <a:xfrm flipH="1" flipV="1">
              <a:off x="6810584" y="5457664"/>
              <a:ext cx="1483" cy="517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88">
              <a:extLst>
                <a:ext uri="{FF2B5EF4-FFF2-40B4-BE49-F238E27FC236}">
                  <a16:creationId xmlns:a16="http://schemas.microsoft.com/office/drawing/2014/main" id="{01ECBE93-4492-ED41-895B-D0C11485EE10}"/>
                </a:ext>
              </a:extLst>
            </p:cNvPr>
            <p:cNvCxnSpPr>
              <a:cxnSpLocks/>
            </p:cNvCxnSpPr>
            <p:nvPr/>
          </p:nvCxnSpPr>
          <p:spPr>
            <a:xfrm>
              <a:off x="4795504" y="5835650"/>
              <a:ext cx="202318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95">
              <a:extLst>
                <a:ext uri="{FF2B5EF4-FFF2-40B4-BE49-F238E27FC236}">
                  <a16:creationId xmlns:a16="http://schemas.microsoft.com/office/drawing/2014/main" id="{43569DD8-D33C-3C4E-A939-0F219D7212EA}"/>
                </a:ext>
              </a:extLst>
            </p:cNvPr>
            <p:cNvSpPr txBox="1"/>
            <p:nvPr/>
          </p:nvSpPr>
          <p:spPr>
            <a:xfrm>
              <a:off x="5633661" y="5645648"/>
              <a:ext cx="408528"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T</a:t>
              </a:r>
              <a:r>
                <a:rPr lang="en-US" sz="1800" baseline="-25000" dirty="0">
                  <a:latin typeface="Times New Roman" panose="02020603050405020304" pitchFamily="18" charset="0"/>
                </a:rPr>
                <a:t>2</a:t>
              </a:r>
              <a:endParaRPr lang="en-US" sz="1800" dirty="0">
                <a:latin typeface="Times New Roman" panose="02020603050405020304" pitchFamily="18" charset="0"/>
              </a:endParaRPr>
            </a:p>
          </p:txBody>
        </p:sp>
        <p:sp>
          <p:nvSpPr>
            <p:cNvPr id="38" name="TextBox 105">
              <a:extLst>
                <a:ext uri="{FF2B5EF4-FFF2-40B4-BE49-F238E27FC236}">
                  <a16:creationId xmlns:a16="http://schemas.microsoft.com/office/drawing/2014/main" id="{8F0423C9-BF10-534F-B9BC-78FF2F7E48DB}"/>
                </a:ext>
              </a:extLst>
            </p:cNvPr>
            <p:cNvSpPr txBox="1"/>
            <p:nvPr/>
          </p:nvSpPr>
          <p:spPr>
            <a:xfrm>
              <a:off x="4891244" y="6039818"/>
              <a:ext cx="1893361"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Object Detection</a:t>
              </a:r>
            </a:p>
          </p:txBody>
        </p:sp>
      </p:grpSp>
      <p:grpSp>
        <p:nvGrpSpPr>
          <p:cNvPr id="39" name="Group 109">
            <a:extLst>
              <a:ext uri="{FF2B5EF4-FFF2-40B4-BE49-F238E27FC236}">
                <a16:creationId xmlns:a16="http://schemas.microsoft.com/office/drawing/2014/main" id="{7BB761F7-4BEE-2F40-937B-85A9E4F798A8}"/>
              </a:ext>
            </a:extLst>
          </p:cNvPr>
          <p:cNvGrpSpPr/>
          <p:nvPr/>
        </p:nvGrpSpPr>
        <p:grpSpPr>
          <a:xfrm>
            <a:off x="8005598" y="5494895"/>
            <a:ext cx="1843254" cy="946149"/>
            <a:chOff x="7548398" y="5457664"/>
            <a:chExt cx="1843254" cy="946149"/>
          </a:xfrm>
        </p:grpSpPr>
        <p:cxnSp>
          <p:nvCxnSpPr>
            <p:cNvPr id="40" name="Straight Connector 66">
              <a:extLst>
                <a:ext uri="{FF2B5EF4-FFF2-40B4-BE49-F238E27FC236}">
                  <a16:creationId xmlns:a16="http://schemas.microsoft.com/office/drawing/2014/main" id="{8B8BF732-BA48-9349-9D6A-CB2C885A817E}"/>
                </a:ext>
              </a:extLst>
            </p:cNvPr>
            <p:cNvCxnSpPr>
              <a:cxnSpLocks/>
            </p:cNvCxnSpPr>
            <p:nvPr/>
          </p:nvCxnSpPr>
          <p:spPr>
            <a:xfrm flipV="1">
              <a:off x="9391652" y="5457664"/>
              <a:ext cx="0" cy="517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97">
              <a:extLst>
                <a:ext uri="{FF2B5EF4-FFF2-40B4-BE49-F238E27FC236}">
                  <a16:creationId xmlns:a16="http://schemas.microsoft.com/office/drawing/2014/main" id="{2A41E114-553B-5C42-A586-778BED9137F5}"/>
                </a:ext>
              </a:extLst>
            </p:cNvPr>
            <p:cNvCxnSpPr>
              <a:cxnSpLocks/>
            </p:cNvCxnSpPr>
            <p:nvPr/>
          </p:nvCxnSpPr>
          <p:spPr>
            <a:xfrm>
              <a:off x="7548398" y="5835650"/>
              <a:ext cx="1843254"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98">
              <a:extLst>
                <a:ext uri="{FF2B5EF4-FFF2-40B4-BE49-F238E27FC236}">
                  <a16:creationId xmlns:a16="http://schemas.microsoft.com/office/drawing/2014/main" id="{17C80F53-3901-D546-A9D7-BDB34BA7F4BE}"/>
                </a:ext>
              </a:extLst>
            </p:cNvPr>
            <p:cNvSpPr txBox="1"/>
            <p:nvPr/>
          </p:nvSpPr>
          <p:spPr>
            <a:xfrm>
              <a:off x="8238691" y="5645648"/>
              <a:ext cx="408528"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T</a:t>
              </a:r>
              <a:r>
                <a:rPr lang="en-US" sz="1800" baseline="-25000" dirty="0">
                  <a:latin typeface="Times New Roman" panose="02020603050405020304" pitchFamily="18" charset="0"/>
                </a:rPr>
                <a:t>4</a:t>
              </a:r>
              <a:endParaRPr lang="en-US" sz="1800" dirty="0">
                <a:latin typeface="Times New Roman" panose="02020603050405020304" pitchFamily="18" charset="0"/>
              </a:endParaRPr>
            </a:p>
          </p:txBody>
        </p:sp>
        <p:sp>
          <p:nvSpPr>
            <p:cNvPr id="43" name="TextBox 106">
              <a:extLst>
                <a:ext uri="{FF2B5EF4-FFF2-40B4-BE49-F238E27FC236}">
                  <a16:creationId xmlns:a16="http://schemas.microsoft.com/office/drawing/2014/main" id="{20AE89B1-92C4-964F-96A7-4F9773A8247F}"/>
                </a:ext>
              </a:extLst>
            </p:cNvPr>
            <p:cNvSpPr txBox="1"/>
            <p:nvPr/>
          </p:nvSpPr>
          <p:spPr>
            <a:xfrm>
              <a:off x="7812725" y="6034481"/>
              <a:ext cx="1318575" cy="369332"/>
            </a:xfrm>
            <a:prstGeom prst="rect">
              <a:avLst/>
            </a:prstGeom>
            <a:solidFill>
              <a:schemeClr val="bg1"/>
            </a:solidFill>
          </p:spPr>
          <p:txBody>
            <a:bodyPr wrap="square" rtlCol="0">
              <a:spAutoFit/>
            </a:bodyPr>
            <a:lstStyle/>
            <a:p>
              <a:r>
                <a:rPr lang="en-US" sz="1800" dirty="0">
                  <a:latin typeface="Times New Roman" panose="02020603050405020304" pitchFamily="18" charset="0"/>
                </a:rPr>
                <a:t>Rendering</a:t>
              </a:r>
            </a:p>
          </p:txBody>
        </p:sp>
      </p:grpSp>
      <p:sp>
        <p:nvSpPr>
          <p:cNvPr id="44" name="TextBox 110">
            <a:extLst>
              <a:ext uri="{FF2B5EF4-FFF2-40B4-BE49-F238E27FC236}">
                <a16:creationId xmlns:a16="http://schemas.microsoft.com/office/drawing/2014/main" id="{C24C50D5-58CF-5F4A-A55C-716B3386C935}"/>
              </a:ext>
            </a:extLst>
          </p:cNvPr>
          <p:cNvSpPr txBox="1"/>
          <p:nvPr/>
        </p:nvSpPr>
        <p:spPr>
          <a:xfrm>
            <a:off x="519558" y="5941953"/>
            <a:ext cx="2377786" cy="461665"/>
          </a:xfrm>
          <a:prstGeom prst="rect">
            <a:avLst/>
          </a:prstGeom>
          <a:noFill/>
        </p:spPr>
        <p:txBody>
          <a:bodyPr wrap="square" rtlCol="0">
            <a:spAutoFit/>
          </a:bodyPr>
          <a:lstStyle/>
          <a:p>
            <a:pPr algn="ctr"/>
            <a:r>
              <a:rPr lang="en-US" sz="2400" dirty="0">
                <a:latin typeface="Times New Roman" panose="02020603050405020304" pitchFamily="18" charset="0"/>
              </a:rPr>
              <a:t>AR Headset</a:t>
            </a:r>
          </a:p>
        </p:txBody>
      </p:sp>
      <p:sp>
        <p:nvSpPr>
          <p:cNvPr id="45" name="TextBox 111">
            <a:extLst>
              <a:ext uri="{FF2B5EF4-FFF2-40B4-BE49-F238E27FC236}">
                <a16:creationId xmlns:a16="http://schemas.microsoft.com/office/drawing/2014/main" id="{44B7842C-4661-A04E-9EA6-33832E004B0B}"/>
              </a:ext>
            </a:extLst>
          </p:cNvPr>
          <p:cNvSpPr txBox="1"/>
          <p:nvPr/>
        </p:nvSpPr>
        <p:spPr>
          <a:xfrm>
            <a:off x="492778" y="1362412"/>
            <a:ext cx="2377786" cy="369332"/>
          </a:xfrm>
          <a:prstGeom prst="rect">
            <a:avLst/>
          </a:prstGeom>
          <a:noFill/>
        </p:spPr>
        <p:txBody>
          <a:bodyPr wrap="square" rtlCol="0">
            <a:spAutoFit/>
          </a:bodyPr>
          <a:lstStyle/>
          <a:p>
            <a:pPr algn="ctr"/>
            <a:r>
              <a:rPr lang="en-US" dirty="0">
                <a:latin typeface="Times New Roman" panose="02020603050405020304" pitchFamily="18" charset="0"/>
              </a:rPr>
              <a:t>Edge</a:t>
            </a:r>
            <a:r>
              <a:rPr lang="en-US" altLang="zh-CN" dirty="0">
                <a:latin typeface="Times New Roman" panose="02020603050405020304" pitchFamily="18" charset="0"/>
              </a:rPr>
              <a:t>/</a:t>
            </a:r>
            <a:r>
              <a:rPr lang="en-US" dirty="0">
                <a:latin typeface="Times New Roman" panose="02020603050405020304" pitchFamily="18" charset="0"/>
              </a:rPr>
              <a:t>Cloud</a:t>
            </a:r>
            <a:endParaRPr lang="en-US" sz="2400" dirty="0">
              <a:latin typeface="Times New Roman" panose="02020603050405020304" pitchFamily="18" charset="0"/>
            </a:endParaRPr>
          </a:p>
        </p:txBody>
      </p:sp>
      <p:pic>
        <p:nvPicPr>
          <p:cNvPr id="47" name="Picture 115">
            <a:extLst>
              <a:ext uri="{FF2B5EF4-FFF2-40B4-BE49-F238E27FC236}">
                <a16:creationId xmlns:a16="http://schemas.microsoft.com/office/drawing/2014/main" id="{02FDDF7C-08A6-204D-9205-A69B836DB477}"/>
              </a:ext>
            </a:extLst>
          </p:cNvPr>
          <p:cNvPicPr>
            <a:picLocks noChangeAspect="1"/>
          </p:cNvPicPr>
          <p:nvPr/>
        </p:nvPicPr>
        <p:blipFill>
          <a:blip r:embed="rId10"/>
          <a:stretch>
            <a:fillRect/>
          </a:stretch>
        </p:blipFill>
        <p:spPr>
          <a:xfrm>
            <a:off x="5308746" y="2035672"/>
            <a:ext cx="1820374" cy="828678"/>
          </a:xfrm>
          <a:prstGeom prst="rect">
            <a:avLst/>
          </a:prstGeom>
        </p:spPr>
      </p:pic>
    </p:spTree>
    <p:extLst>
      <p:ext uri="{BB962C8B-B14F-4D97-AF65-F5344CB8AC3E}">
        <p14:creationId xmlns:p14="http://schemas.microsoft.com/office/powerpoint/2010/main" val="6578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2.70833E-6 2.59259E-6 L 0.09166 -0.49028 " pathEditMode="relative" rAng="0" ptsTypes="AA">
                                      <p:cBhvr>
                                        <p:cTn id="12" dur="1000" fill="hold"/>
                                        <p:tgtEl>
                                          <p:spTgt spid="20"/>
                                        </p:tgtEl>
                                        <p:attrNameLst>
                                          <p:attrName>ppt_x</p:attrName>
                                          <p:attrName>ppt_y</p:attrName>
                                        </p:attrNameLst>
                                      </p:cBhvr>
                                      <p:rCtr x="4583" y="-24514"/>
                                    </p:animMotion>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1000" fill="hold"/>
                                        <p:tgtEl>
                                          <p:spTgt spid="20"/>
                                        </p:tgtEl>
                                      </p:cBhvr>
                                      <p:by x="50000" y="50000"/>
                                    </p:animScale>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42" presetClass="path" presetSubtype="0" accel="50000" decel="50000" fill="hold" nodeType="withEffect">
                                  <p:stCondLst>
                                    <p:cond delay="0"/>
                                  </p:stCondLst>
                                  <p:childTnLst>
                                    <p:animMotion origin="layout" path="M 0.09166 -0.49028 L 0.28984 -0.48866 " pathEditMode="relative" rAng="0" ptsTypes="AA">
                                      <p:cBhvr>
                                        <p:cTn id="28" dur="1000" fill="hold"/>
                                        <p:tgtEl>
                                          <p:spTgt spid="20"/>
                                        </p:tgtEl>
                                        <p:attrNameLst>
                                          <p:attrName>ppt_x</p:attrName>
                                          <p:attrName>ppt_y</p:attrName>
                                        </p:attrNameLst>
                                      </p:cBhvr>
                                      <p:rCtr x="9909" y="69"/>
                                    </p:animMotion>
                                  </p:childTnLst>
                                </p:cTn>
                              </p:par>
                              <p:par>
                                <p:cTn id="29" presetID="42" presetClass="path" presetSubtype="0" accel="50000" decel="50000" fill="hold" nodeType="withEffect">
                                  <p:stCondLst>
                                    <p:cond delay="0"/>
                                  </p:stCondLst>
                                  <p:childTnLst>
                                    <p:animMotion origin="layout" path="M -3.95833E-6 -2.96296E-6 L 0.19493 -2.96296E-6 " pathEditMode="relative" rAng="0" ptsTypes="AA">
                                      <p:cBhvr>
                                        <p:cTn id="30" dur="1000" fill="hold"/>
                                        <p:tgtEl>
                                          <p:spTgt spid="21"/>
                                        </p:tgtEl>
                                        <p:attrNameLst>
                                          <p:attrName>ppt_x</p:attrName>
                                          <p:attrName>ppt_y</p:attrName>
                                        </p:attrNameLst>
                                      </p:cBhvr>
                                      <p:rCtr x="9740" y="0"/>
                                    </p:animMotion>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6" presetClass="emph" presetSubtype="0" fill="hold" nodeType="withEffect">
                                  <p:stCondLst>
                                    <p:cond delay="0"/>
                                  </p:stCondLst>
                                  <p:childTnLst>
                                    <p:animScale>
                                      <p:cBhvr>
                                        <p:cTn id="47" dur="1000" fill="hold"/>
                                        <p:tgtEl>
                                          <p:spTgt spid="21"/>
                                        </p:tgtEl>
                                      </p:cBhvr>
                                      <p:by x="200000" y="200000"/>
                                    </p:animScale>
                                  </p:childTnLst>
                                </p:cTn>
                              </p:par>
                              <p:par>
                                <p:cTn id="48" presetID="42" presetClass="path" presetSubtype="0" accel="50000" decel="50000" fill="hold" nodeType="withEffect">
                                  <p:stCondLst>
                                    <p:cond delay="0"/>
                                  </p:stCondLst>
                                  <p:childTnLst>
                                    <p:animMotion origin="layout" path="M 0.19401 0.00162 L 0.25339 0.45764 " pathEditMode="relative" rAng="0" ptsTypes="AA">
                                      <p:cBhvr>
                                        <p:cTn id="49" dur="1000" fill="hold"/>
                                        <p:tgtEl>
                                          <p:spTgt spid="21"/>
                                        </p:tgtEl>
                                        <p:attrNameLst>
                                          <p:attrName>ppt_x</p:attrName>
                                          <p:attrName>ppt_y</p:attrName>
                                        </p:attrNameLst>
                                      </p:cBhvr>
                                      <p:rCtr x="2969" y="22801"/>
                                    </p:animMotion>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42" presetClass="path" presetSubtype="0" accel="50000" decel="50000" fill="hold" nodeType="withEffect">
                                  <p:stCondLst>
                                    <p:cond delay="0"/>
                                  </p:stCondLst>
                                  <p:childTnLst>
                                    <p:animMotion origin="layout" path="M 0.00469 0.00648 L 0.15026 0.03982 " pathEditMode="relative" rAng="0" ptsTypes="AA">
                                      <p:cBhvr>
                                        <p:cTn id="59" dur="1000" fill="hold"/>
                                        <p:tgtEl>
                                          <p:spTgt spid="18"/>
                                        </p:tgtEl>
                                        <p:attrNameLst>
                                          <p:attrName>ppt_x</p:attrName>
                                          <p:attrName>ppt_y</p:attrName>
                                        </p:attrNameLst>
                                      </p:cBhvr>
                                      <p:rCtr x="7279" y="1667"/>
                                    </p:animMotion>
                                  </p:childTnLst>
                                </p:cTn>
                              </p:par>
                              <p:par>
                                <p:cTn id="60" presetID="1"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CF9D4EF-2DE8-3948-8091-868392D00EEF}"/>
              </a:ext>
            </a:extLst>
          </p:cNvPr>
          <p:cNvPicPr>
            <a:picLocks noChangeAspect="1"/>
          </p:cNvPicPr>
          <p:nvPr/>
        </p:nvPicPr>
        <p:blipFill>
          <a:blip r:embed="rId3"/>
          <a:stretch>
            <a:fillRect/>
          </a:stretch>
        </p:blipFill>
        <p:spPr>
          <a:xfrm>
            <a:off x="6096000" y="1749178"/>
            <a:ext cx="5521068" cy="4607171"/>
          </a:xfrm>
          <a:prstGeom prst="rect">
            <a:avLst/>
          </a:prstGeom>
        </p:spPr>
      </p:pic>
      <p:sp>
        <p:nvSpPr>
          <p:cNvPr id="2" name="标题 1">
            <a:extLst>
              <a:ext uri="{FF2B5EF4-FFF2-40B4-BE49-F238E27FC236}">
                <a16:creationId xmlns:a16="http://schemas.microsoft.com/office/drawing/2014/main" id="{8379E9A1-944E-8D41-9D1C-BE8C1228F94D}"/>
              </a:ext>
            </a:extLst>
          </p:cNvPr>
          <p:cNvSpPr>
            <a:spLocks noGrp="1"/>
          </p:cNvSpPr>
          <p:nvPr>
            <p:ph type="title"/>
          </p:nvPr>
        </p:nvSpPr>
        <p:spPr/>
        <p:txBody>
          <a:bodyPr>
            <a:normAutofit fontScale="90000"/>
          </a:bodyPr>
          <a:lstStyle/>
          <a:p>
            <a:r>
              <a:rPr kumimoji="1" lang="en-US" altLang="zh-CN" dirty="0"/>
              <a:t>Related</a:t>
            </a:r>
            <a:r>
              <a:rPr kumimoji="1" lang="zh-CN" altLang="en-US" dirty="0"/>
              <a:t> </a:t>
            </a:r>
            <a:r>
              <a:rPr kumimoji="1" lang="en-US" altLang="zh-CN" dirty="0"/>
              <a:t>Work</a:t>
            </a:r>
            <a:endParaRPr kumimoji="1" lang="zh-CN" altLang="en-US" dirty="0"/>
          </a:p>
        </p:txBody>
      </p:sp>
      <p:sp>
        <p:nvSpPr>
          <p:cNvPr id="3" name="内容占位符 2">
            <a:extLst>
              <a:ext uri="{FF2B5EF4-FFF2-40B4-BE49-F238E27FC236}">
                <a16:creationId xmlns:a16="http://schemas.microsoft.com/office/drawing/2014/main" id="{978255EA-09FE-4C42-8973-9EF2D8C7E394}"/>
              </a:ext>
            </a:extLst>
          </p:cNvPr>
          <p:cNvSpPr>
            <a:spLocks noGrp="1"/>
          </p:cNvSpPr>
          <p:nvPr>
            <p:ph idx="1"/>
          </p:nvPr>
        </p:nvSpPr>
        <p:spPr>
          <a:xfrm>
            <a:off x="215348" y="1167723"/>
            <a:ext cx="10515600" cy="5021931"/>
          </a:xfrm>
        </p:spPr>
        <p:txBody>
          <a:bodyPr/>
          <a:lstStyle/>
          <a:p>
            <a:pPr marL="457200" indent="-457200">
              <a:buFont typeface="Arial" panose="020B0604020202020204" pitchFamily="34" charset="0"/>
              <a:buChar char="•"/>
            </a:pPr>
            <a:r>
              <a:rPr kumimoji="1" lang="en-US" altLang="zh-CN" dirty="0">
                <a:cs typeface="Times New Roman" panose="02020603050405020304" pitchFamily="18" charset="0"/>
              </a:rPr>
              <a:t>Glimpse:</a:t>
            </a:r>
            <a:r>
              <a:rPr kumimoji="1" lang="zh-CN" altLang="en-US" dirty="0">
                <a:cs typeface="Times New Roman" panose="02020603050405020304" pitchFamily="18" charset="0"/>
              </a:rPr>
              <a:t> </a:t>
            </a:r>
            <a:r>
              <a:rPr kumimoji="1" lang="en-US" altLang="zh-CN" dirty="0">
                <a:cs typeface="Times New Roman" panose="02020603050405020304" pitchFamily="18" charset="0"/>
              </a:rPr>
              <a:t>Continuous, Real-Time Object Recognition on Mobile Devices</a:t>
            </a:r>
            <a:r>
              <a:rPr kumimoji="1" lang="zh-CN" altLang="en-US" dirty="0">
                <a:cs typeface="Times New Roman" panose="02020603050405020304" pitchFamily="18" charset="0"/>
              </a:rPr>
              <a:t> </a:t>
            </a:r>
            <a:r>
              <a:rPr kumimoji="1" lang="en-US" altLang="zh-CN" dirty="0">
                <a:cs typeface="Times New Roman" panose="02020603050405020304" pitchFamily="18" charset="0"/>
              </a:rPr>
              <a:t>(</a:t>
            </a:r>
            <a:r>
              <a:rPr kumimoji="1" lang="en-US" altLang="zh-CN" dirty="0" err="1">
                <a:cs typeface="Times New Roman" panose="02020603050405020304" pitchFamily="18" charset="0"/>
              </a:rPr>
              <a:t>SenSys</a:t>
            </a:r>
            <a:r>
              <a:rPr kumimoji="1" lang="zh-CN" altLang="en-US" dirty="0">
                <a:cs typeface="Times New Roman" panose="02020603050405020304" pitchFamily="18" charset="0"/>
              </a:rPr>
              <a:t> </a:t>
            </a:r>
            <a:r>
              <a:rPr kumimoji="1" lang="en-US" altLang="zh-CN" dirty="0">
                <a:cs typeface="Times New Roman" panose="02020603050405020304" pitchFamily="18" charset="0"/>
              </a:rPr>
              <a:t>’15)</a:t>
            </a:r>
          </a:p>
          <a:p>
            <a:pPr marL="914400" lvl="1" indent="-45720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Active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Cache</a:t>
            </a:r>
          </a:p>
          <a:p>
            <a:pPr marL="914400" lvl="1" indent="-45720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Trigger</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Frame</a:t>
            </a:r>
          </a:p>
        </p:txBody>
      </p:sp>
      <p:sp>
        <p:nvSpPr>
          <p:cNvPr id="4" name="灯片编号占位符 3">
            <a:extLst>
              <a:ext uri="{FF2B5EF4-FFF2-40B4-BE49-F238E27FC236}">
                <a16:creationId xmlns:a16="http://schemas.microsoft.com/office/drawing/2014/main" id="{0126BBD2-E7C8-E14D-9A54-507DB42CF39B}"/>
              </a:ext>
            </a:extLst>
          </p:cNvPr>
          <p:cNvSpPr>
            <a:spLocks noGrp="1"/>
          </p:cNvSpPr>
          <p:nvPr>
            <p:ph type="sldNum" sz="quarter" idx="12"/>
          </p:nvPr>
        </p:nvSpPr>
        <p:spPr/>
        <p:txBody>
          <a:bodyPr/>
          <a:lstStyle/>
          <a:p>
            <a:fld id="{4E96F764-2AC9-3244-91CE-882AB3D86140}" type="slidenum">
              <a:rPr kumimoji="1" lang="zh-CN" altLang="en-US" smtClean="0"/>
              <a:t>5</a:t>
            </a:fld>
            <a:endParaRPr kumimoji="1" lang="zh-CN" altLang="en-US" dirty="0"/>
          </a:p>
        </p:txBody>
      </p:sp>
      <p:pic>
        <p:nvPicPr>
          <p:cNvPr id="5" name="图片 4">
            <a:extLst>
              <a:ext uri="{FF2B5EF4-FFF2-40B4-BE49-F238E27FC236}">
                <a16:creationId xmlns:a16="http://schemas.microsoft.com/office/drawing/2014/main" id="{056C38BD-AB44-A749-846B-DAFEDA21EE7B}"/>
              </a:ext>
            </a:extLst>
          </p:cNvPr>
          <p:cNvPicPr>
            <a:picLocks noChangeAspect="1"/>
          </p:cNvPicPr>
          <p:nvPr/>
        </p:nvPicPr>
        <p:blipFill>
          <a:blip r:embed="rId4"/>
          <a:stretch>
            <a:fillRect/>
          </a:stretch>
        </p:blipFill>
        <p:spPr>
          <a:xfrm>
            <a:off x="395140" y="3131714"/>
            <a:ext cx="5521068" cy="2318849"/>
          </a:xfrm>
          <a:prstGeom prst="rect">
            <a:avLst/>
          </a:prstGeom>
        </p:spPr>
      </p:pic>
    </p:spTree>
    <p:extLst>
      <p:ext uri="{BB962C8B-B14F-4D97-AF65-F5344CB8AC3E}">
        <p14:creationId xmlns:p14="http://schemas.microsoft.com/office/powerpoint/2010/main" val="22688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A003A7-301B-2845-823C-4088A053C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656" y="2036119"/>
            <a:ext cx="5920344" cy="435334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8379E9A1-944E-8D41-9D1C-BE8C1228F94D}"/>
              </a:ext>
            </a:extLst>
          </p:cNvPr>
          <p:cNvSpPr>
            <a:spLocks noGrp="1"/>
          </p:cNvSpPr>
          <p:nvPr>
            <p:ph type="title"/>
          </p:nvPr>
        </p:nvSpPr>
        <p:spPr/>
        <p:txBody>
          <a:bodyPr>
            <a:normAutofit fontScale="90000"/>
          </a:bodyPr>
          <a:lstStyle/>
          <a:p>
            <a:r>
              <a:rPr kumimoji="1" lang="en-US" altLang="zh-CN" dirty="0"/>
              <a:t>Related</a:t>
            </a:r>
            <a:r>
              <a:rPr kumimoji="1" lang="zh-CN" altLang="en-US" dirty="0"/>
              <a:t> </a:t>
            </a:r>
            <a:r>
              <a:rPr kumimoji="1" lang="en-US" altLang="zh-CN" dirty="0"/>
              <a:t>Work</a:t>
            </a:r>
            <a:endParaRPr kumimoji="1" lang="zh-CN" altLang="en-US" dirty="0"/>
          </a:p>
        </p:txBody>
      </p:sp>
      <p:sp>
        <p:nvSpPr>
          <p:cNvPr id="3" name="内容占位符 2">
            <a:extLst>
              <a:ext uri="{FF2B5EF4-FFF2-40B4-BE49-F238E27FC236}">
                <a16:creationId xmlns:a16="http://schemas.microsoft.com/office/drawing/2014/main" id="{978255EA-09FE-4C42-8973-9EF2D8C7E394}"/>
              </a:ext>
            </a:extLst>
          </p:cNvPr>
          <p:cNvSpPr>
            <a:spLocks noGrp="1"/>
          </p:cNvSpPr>
          <p:nvPr>
            <p:ph idx="1"/>
          </p:nvPr>
        </p:nvSpPr>
        <p:spPr>
          <a:xfrm>
            <a:off x="215348" y="1334419"/>
            <a:ext cx="10515600" cy="5021931"/>
          </a:xfrm>
        </p:spPr>
        <p:txBody>
          <a:bodyPr/>
          <a:lstStyle/>
          <a:p>
            <a:pPr marL="457200" indent="-457200">
              <a:buFont typeface="Arial" panose="020B0604020202020204" pitchFamily="34" charset="0"/>
              <a:buChar char="•"/>
            </a:pPr>
            <a:r>
              <a:rPr kumimoji="1" lang="en-US" altLang="zh-CN" dirty="0">
                <a:cs typeface="Times New Roman" panose="02020603050405020304" pitchFamily="18" charset="0"/>
              </a:rPr>
              <a:t>Edge Assisted Real-time Object Detection for Mobile Augmented Reality</a:t>
            </a:r>
            <a:r>
              <a:rPr kumimoji="1" lang="zh-CN" altLang="en-US" dirty="0">
                <a:cs typeface="Times New Roman" panose="02020603050405020304" pitchFamily="18" charset="0"/>
              </a:rPr>
              <a:t> </a:t>
            </a:r>
            <a:r>
              <a:rPr kumimoji="1" lang="en-US" altLang="zh-CN" dirty="0">
                <a:cs typeface="Times New Roman" panose="02020603050405020304" pitchFamily="18" charset="0"/>
              </a:rPr>
              <a:t>(MobiCom’19)</a:t>
            </a:r>
            <a:r>
              <a:rPr kumimoji="1" lang="zh-CN" altLang="en-US" dirty="0">
                <a:cs typeface="Times New Roman" panose="02020603050405020304" pitchFamily="18" charset="0"/>
              </a:rPr>
              <a:t> </a:t>
            </a:r>
            <a:r>
              <a:rPr kumimoji="1" lang="en-US" altLang="zh-CN" dirty="0">
                <a:cs typeface="Times New Roman" panose="02020603050405020304" pitchFamily="18" charset="0"/>
              </a:rPr>
              <a:t>[Mobile</a:t>
            </a:r>
            <a:r>
              <a:rPr kumimoji="1" lang="zh-CN" altLang="en-US" dirty="0">
                <a:cs typeface="Times New Roman" panose="02020603050405020304" pitchFamily="18" charset="0"/>
              </a:rPr>
              <a:t> </a:t>
            </a:r>
            <a:r>
              <a:rPr kumimoji="1" lang="en-US" altLang="zh-CN" dirty="0">
                <a:cs typeface="Times New Roman" panose="02020603050405020304" pitchFamily="18" charset="0"/>
              </a:rPr>
              <a:t>AR]</a:t>
            </a:r>
          </a:p>
          <a:p>
            <a:pPr marL="914400" lvl="1" indent="-457200">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Dynamic</a:t>
            </a:r>
            <a:r>
              <a:rPr kumimoji="1" lang="zh-CN" altLang="en-US" dirty="0">
                <a:latin typeface="Times New Roman" panose="02020603050405020304" pitchFamily="18" charset="0"/>
                <a:cs typeface="Times New Roman" panose="02020603050405020304" pitchFamily="18" charset="0"/>
              </a:rPr>
              <a:t> </a:t>
            </a:r>
            <a:r>
              <a:rPr kumimoji="1" lang="en-US" altLang="zh-CN" dirty="0" err="1">
                <a:latin typeface="Times New Roman" panose="02020603050405020304" pitchFamily="18" charset="0"/>
                <a:cs typeface="Times New Roman" panose="02020603050405020304" pitchFamily="18" charset="0"/>
              </a:rPr>
              <a:t>RoI</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Encoding</a:t>
            </a:r>
          </a:p>
          <a:p>
            <a:pPr marL="914400" lvl="1" indent="-4572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Parallel Streaming and Inference</a:t>
            </a:r>
          </a:p>
          <a:p>
            <a:pPr marL="914400" lvl="1" indent="-4572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Motion Vector Based Object Tracking</a:t>
            </a:r>
            <a:endParaRPr kumimoji="1"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126BBD2-E7C8-E14D-9A54-507DB42CF39B}"/>
              </a:ext>
            </a:extLst>
          </p:cNvPr>
          <p:cNvSpPr>
            <a:spLocks noGrp="1"/>
          </p:cNvSpPr>
          <p:nvPr>
            <p:ph type="sldNum" sz="quarter" idx="12"/>
          </p:nvPr>
        </p:nvSpPr>
        <p:spPr/>
        <p:txBody>
          <a:bodyPr/>
          <a:lstStyle/>
          <a:p>
            <a:fld id="{4E96F764-2AC9-3244-91CE-882AB3D86140}" type="slidenum">
              <a:rPr kumimoji="1" lang="zh-CN" altLang="en-US" smtClean="0"/>
              <a:t>6</a:t>
            </a:fld>
            <a:endParaRPr kumimoji="1" lang="zh-CN" altLang="en-US" dirty="0"/>
          </a:p>
        </p:txBody>
      </p:sp>
      <p:pic>
        <p:nvPicPr>
          <p:cNvPr id="8" name="图片 7">
            <a:extLst>
              <a:ext uri="{FF2B5EF4-FFF2-40B4-BE49-F238E27FC236}">
                <a16:creationId xmlns:a16="http://schemas.microsoft.com/office/drawing/2014/main" id="{D0641F05-F081-6844-9426-9823A59C3C37}"/>
              </a:ext>
            </a:extLst>
          </p:cNvPr>
          <p:cNvPicPr>
            <a:picLocks noChangeAspect="1"/>
          </p:cNvPicPr>
          <p:nvPr/>
        </p:nvPicPr>
        <p:blipFill rotWithShape="1">
          <a:blip r:embed="rId4"/>
          <a:srcRect t="12910" b="1130"/>
          <a:stretch/>
        </p:blipFill>
        <p:spPr>
          <a:xfrm>
            <a:off x="122711" y="3477294"/>
            <a:ext cx="2739887" cy="1470991"/>
          </a:xfrm>
          <a:prstGeom prst="rect">
            <a:avLst/>
          </a:prstGeom>
        </p:spPr>
      </p:pic>
      <p:pic>
        <p:nvPicPr>
          <p:cNvPr id="9" name="Picture 2">
            <a:extLst>
              <a:ext uri="{FF2B5EF4-FFF2-40B4-BE49-F238E27FC236}">
                <a16:creationId xmlns:a16="http://schemas.microsoft.com/office/drawing/2014/main" id="{7EE86749-4B85-1C46-8255-822123089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103" y="5067921"/>
            <a:ext cx="2627257" cy="147099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9A87B9D0-5381-CE4F-9536-D419EAA8D696}"/>
              </a:ext>
            </a:extLst>
          </p:cNvPr>
          <p:cNvPicPr>
            <a:picLocks noChangeAspect="1"/>
          </p:cNvPicPr>
          <p:nvPr/>
        </p:nvPicPr>
        <p:blipFill>
          <a:blip r:embed="rId6"/>
          <a:stretch>
            <a:fillRect/>
          </a:stretch>
        </p:blipFill>
        <p:spPr>
          <a:xfrm>
            <a:off x="3084572" y="3972823"/>
            <a:ext cx="2965110" cy="1861310"/>
          </a:xfrm>
          <a:prstGeom prst="rect">
            <a:avLst/>
          </a:prstGeom>
        </p:spPr>
      </p:pic>
    </p:spTree>
    <p:extLst>
      <p:ext uri="{BB962C8B-B14F-4D97-AF65-F5344CB8AC3E}">
        <p14:creationId xmlns:p14="http://schemas.microsoft.com/office/powerpoint/2010/main" val="42490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98105D-5017-7942-B8E6-F534D37A29CD}"/>
              </a:ext>
            </a:extLst>
          </p:cNvPr>
          <p:cNvSpPr>
            <a:spLocks noGrp="1"/>
          </p:cNvSpPr>
          <p:nvPr>
            <p:ph type="title"/>
          </p:nvPr>
        </p:nvSpPr>
        <p:spPr/>
        <p:txBody>
          <a:bodyPr>
            <a:normAutofit fontScale="90000"/>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4E10CCFB-CEAA-9E45-8422-35669C04F594}"/>
              </a:ext>
            </a:extLst>
          </p:cNvPr>
          <p:cNvSpPr>
            <a:spLocks noGrp="1"/>
          </p:cNvSpPr>
          <p:nvPr>
            <p:ph idx="1"/>
          </p:nvPr>
        </p:nvSpPr>
        <p:spPr>
          <a:xfrm>
            <a:off x="838200" y="1155032"/>
            <a:ext cx="10653584" cy="1032997"/>
          </a:xfrm>
        </p:spPr>
        <p:txBody>
          <a:bodyPr/>
          <a:lstStyle/>
          <a:p>
            <a:r>
              <a:rPr lang="en-US" altLang="zh-CN" dirty="0"/>
              <a:t>Able to run high quality object detection model on mobile phone at high frame rate</a:t>
            </a:r>
            <a:endParaRPr kumimoji="1" lang="zh-CN" altLang="en-US" dirty="0"/>
          </a:p>
        </p:txBody>
      </p:sp>
      <p:sp>
        <p:nvSpPr>
          <p:cNvPr id="4" name="灯片编号占位符 3">
            <a:extLst>
              <a:ext uri="{FF2B5EF4-FFF2-40B4-BE49-F238E27FC236}">
                <a16:creationId xmlns:a16="http://schemas.microsoft.com/office/drawing/2014/main" id="{DD50CD88-4AF9-254B-8529-FC9B7D3CE5A4}"/>
              </a:ext>
            </a:extLst>
          </p:cNvPr>
          <p:cNvSpPr>
            <a:spLocks noGrp="1"/>
          </p:cNvSpPr>
          <p:nvPr>
            <p:ph type="sldNum" sz="quarter" idx="12"/>
          </p:nvPr>
        </p:nvSpPr>
        <p:spPr/>
        <p:txBody>
          <a:bodyPr/>
          <a:lstStyle/>
          <a:p>
            <a:fld id="{4E96F764-2AC9-3244-91CE-882AB3D86140}" type="slidenum">
              <a:rPr kumimoji="1" lang="zh-CN" altLang="en-US" smtClean="0"/>
              <a:t>7</a:t>
            </a:fld>
            <a:endParaRPr kumimoji="1" lang="zh-CN" altLang="en-US" dirty="0"/>
          </a:p>
        </p:txBody>
      </p:sp>
      <p:graphicFrame>
        <p:nvGraphicFramePr>
          <p:cNvPr id="5" name="Table 5">
            <a:extLst>
              <a:ext uri="{FF2B5EF4-FFF2-40B4-BE49-F238E27FC236}">
                <a16:creationId xmlns:a16="http://schemas.microsoft.com/office/drawing/2014/main" id="{3B24CF8E-DE38-C549-BCFD-26B9515D845F}"/>
              </a:ext>
            </a:extLst>
          </p:cNvPr>
          <p:cNvGraphicFramePr>
            <a:graphicFrameLocks noGrp="1"/>
          </p:cNvGraphicFramePr>
          <p:nvPr>
            <p:extLst>
              <p:ext uri="{D42A27DB-BD31-4B8C-83A1-F6EECF244321}">
                <p14:modId xmlns:p14="http://schemas.microsoft.com/office/powerpoint/2010/main" val="950972891"/>
              </p:ext>
            </p:extLst>
          </p:nvPr>
        </p:nvGraphicFramePr>
        <p:xfrm>
          <a:off x="1962897" y="2485199"/>
          <a:ext cx="8266205" cy="3138411"/>
        </p:xfrm>
        <a:graphic>
          <a:graphicData uri="http://schemas.openxmlformats.org/drawingml/2006/table">
            <a:tbl>
              <a:tblPr>
                <a:tableStyleId>{8EC20E35-A176-4012-BC5E-935CFFF8708E}</a:tableStyleId>
              </a:tblPr>
              <a:tblGrid>
                <a:gridCol w="2330892">
                  <a:extLst>
                    <a:ext uri="{9D8B030D-6E8A-4147-A177-3AD203B41FA5}">
                      <a16:colId xmlns:a16="http://schemas.microsoft.com/office/drawing/2014/main" val="3422256520"/>
                    </a:ext>
                  </a:extLst>
                </a:gridCol>
                <a:gridCol w="2255702">
                  <a:extLst>
                    <a:ext uri="{9D8B030D-6E8A-4147-A177-3AD203B41FA5}">
                      <a16:colId xmlns:a16="http://schemas.microsoft.com/office/drawing/2014/main" val="726849223"/>
                    </a:ext>
                  </a:extLst>
                </a:gridCol>
                <a:gridCol w="1226537">
                  <a:extLst>
                    <a:ext uri="{9D8B030D-6E8A-4147-A177-3AD203B41FA5}">
                      <a16:colId xmlns:a16="http://schemas.microsoft.com/office/drawing/2014/main" val="3533826250"/>
                    </a:ext>
                  </a:extLst>
                </a:gridCol>
                <a:gridCol w="1226537">
                  <a:extLst>
                    <a:ext uri="{9D8B030D-6E8A-4147-A177-3AD203B41FA5}">
                      <a16:colId xmlns:a16="http://schemas.microsoft.com/office/drawing/2014/main" val="1007693670"/>
                    </a:ext>
                  </a:extLst>
                </a:gridCol>
                <a:gridCol w="1226537">
                  <a:extLst>
                    <a:ext uri="{9D8B030D-6E8A-4147-A177-3AD203B41FA5}">
                      <a16:colId xmlns:a16="http://schemas.microsoft.com/office/drawing/2014/main" val="2548147872"/>
                    </a:ext>
                  </a:extLst>
                </a:gridCol>
              </a:tblGrid>
              <a:tr h="596250">
                <a:tc>
                  <a:txBody>
                    <a:bodyPr/>
                    <a:lstStyle/>
                    <a:p>
                      <a:pPr algn="ctr" fontAlgn="b"/>
                      <a:r>
                        <a:rPr lang="en-US" sz="2000" b="0" i="0" u="none" strike="noStrike" dirty="0">
                          <a:effectLst/>
                          <a:latin typeface="Times New Roman" panose="02020603050405020304" pitchFamily="18" charset="0"/>
                        </a:rPr>
                        <a:t>Model</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effectLst/>
                          <a:latin typeface="Times New Roman" panose="02020603050405020304" pitchFamily="18" charset="0"/>
                          <a:cs typeface="Times New Roman" panose="02020603050405020304" pitchFamily="18" charset="0"/>
                        </a:rPr>
                        <a:t>SoC</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effectLst/>
                          <a:latin typeface="Times New Roman" panose="02020603050405020304" pitchFamily="18" charset="0"/>
                          <a:cs typeface="Times New Roman" panose="02020603050405020304" pitchFamily="18" charset="0"/>
                        </a:rPr>
                        <a:t>RAM</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err="1">
                          <a:effectLst/>
                          <a:latin typeface="Times New Roman" panose="02020603050405020304" pitchFamily="18" charset="0"/>
                          <a:cs typeface="Times New Roman" panose="02020603050405020304" pitchFamily="18" charset="0"/>
                        </a:rPr>
                        <a:t>MobileNet</a:t>
                      </a:r>
                      <a:r>
                        <a:rPr lang="en-US" sz="2000" b="0" i="0" u="none" strike="noStrike" dirty="0">
                          <a:effectLst/>
                          <a:latin typeface="Times New Roman" panose="02020603050405020304" pitchFamily="18" charset="0"/>
                          <a:cs typeface="Times New Roman" panose="02020603050405020304" pitchFamily="18" charset="0"/>
                        </a:rPr>
                        <a:t> (</a:t>
                      </a:r>
                      <a:r>
                        <a:rPr lang="en-US" sz="2000" b="0" i="0" dirty="0">
                          <a:latin typeface="Times New Roman" panose="02020603050405020304" pitchFamily="18" charset="0"/>
                          <a:cs typeface="Times New Roman" panose="02020603050405020304" pitchFamily="18" charset="0"/>
                        </a:rPr>
                        <a:t>224×224</a:t>
                      </a:r>
                      <a:r>
                        <a:rPr lang="en-US" sz="2000" b="0" i="0" u="none" strike="noStrike" dirty="0">
                          <a:effectLst/>
                          <a:latin typeface="Times New Roman" panose="02020603050405020304" pitchFamily="18" charset="0"/>
                          <a:cs typeface="Times New Roman" panose="02020603050405020304" pitchFamily="18" charset="0"/>
                        </a:rPr>
                        <a:t>)</a:t>
                      </a:r>
                    </a:p>
                    <a:p>
                      <a:pPr algn="ctr" fontAlgn="b"/>
                      <a:r>
                        <a:rPr lang="en-US" sz="2000" b="0" i="0" u="none" strike="noStrike" dirty="0">
                          <a:effectLst/>
                          <a:latin typeface="Times New Roman" panose="02020603050405020304" pitchFamily="18" charset="0"/>
                          <a:cs typeface="Times New Roman" panose="02020603050405020304" pitchFamily="18" charset="0"/>
                        </a:rPr>
                        <a:t>(</a:t>
                      </a:r>
                      <a:r>
                        <a:rPr lang="en-US" sz="2000" b="0" i="0" u="none" strike="noStrike" dirty="0" err="1">
                          <a:effectLst/>
                          <a:latin typeface="Times New Roman" panose="02020603050405020304" pitchFamily="18" charset="0"/>
                          <a:cs typeface="Times New Roman" panose="02020603050405020304" pitchFamily="18" charset="0"/>
                        </a:rPr>
                        <a:t>ms</a:t>
                      </a:r>
                      <a:r>
                        <a:rPr lang="en-US" sz="2000" b="0" i="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err="1">
                          <a:effectLst/>
                          <a:latin typeface="Times New Roman" panose="02020603050405020304" pitchFamily="18" charset="0"/>
                          <a:cs typeface="Times New Roman" panose="02020603050405020304" pitchFamily="18" charset="0"/>
                        </a:rPr>
                        <a:t>ResNet</a:t>
                      </a:r>
                      <a:endParaRPr lang="en-US" sz="2000" b="0" i="0" u="none" strike="noStrike" dirty="0">
                        <a:effectLst/>
                        <a:latin typeface="Times New Roman" panose="02020603050405020304" pitchFamily="18" charset="0"/>
                        <a:cs typeface="Times New Roman" panose="02020603050405020304" pitchFamily="18" charset="0"/>
                      </a:endParaRPr>
                    </a:p>
                    <a:p>
                      <a:pPr algn="ctr" fontAlgn="b"/>
                      <a:r>
                        <a:rPr lang="en-US" sz="2000" b="0" i="0" u="none" strike="noStrike" dirty="0">
                          <a:effectLst/>
                          <a:latin typeface="Times New Roman" panose="02020603050405020304" pitchFamily="18" charset="0"/>
                          <a:cs typeface="Times New Roman" panose="02020603050405020304" pitchFamily="18" charset="0"/>
                        </a:rPr>
                        <a:t>(512x512)</a:t>
                      </a:r>
                    </a:p>
                    <a:p>
                      <a:pPr algn="ctr" fontAlgn="b"/>
                      <a:r>
                        <a:rPr lang="en-US" sz="2000" b="0" i="0" u="none" strike="noStrike" dirty="0">
                          <a:effectLst/>
                          <a:latin typeface="Times New Roman" panose="02020603050405020304" pitchFamily="18" charset="0"/>
                          <a:cs typeface="Times New Roman" panose="02020603050405020304" pitchFamily="18" charset="0"/>
                        </a:rPr>
                        <a:t>(</a:t>
                      </a:r>
                      <a:r>
                        <a:rPr lang="en-US" sz="2000" b="0" i="0" u="none" strike="noStrike" dirty="0" err="1">
                          <a:effectLst/>
                          <a:latin typeface="Times New Roman" panose="02020603050405020304" pitchFamily="18" charset="0"/>
                          <a:cs typeface="Times New Roman" panose="02020603050405020304" pitchFamily="18" charset="0"/>
                        </a:rPr>
                        <a:t>ms</a:t>
                      </a:r>
                      <a:r>
                        <a:rPr lang="en-US" sz="2000" b="0" i="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925015"/>
                  </a:ext>
                </a:extLst>
              </a:tr>
              <a:tr h="395211">
                <a:tc>
                  <a:txBody>
                    <a:bodyPr/>
                    <a:lstStyle/>
                    <a:p>
                      <a:pPr marL="0" algn="ctr" defTabSz="914400" rtl="0" eaLnBrk="1" fontAlgn="b" latinLnBrk="0" hangingPunct="1"/>
                      <a:r>
                        <a:rPr lang="en-US" altLang="zh-CN" sz="2000" b="0" i="0" u="none" strike="noStrike" kern="1200" dirty="0">
                          <a:effectLst/>
                          <a:latin typeface="Times New Roman" panose="02020603050405020304" pitchFamily="18" charset="0"/>
                        </a:rPr>
                        <a:t>Huawei P40</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2000" b="0" i="0" u="none" strike="noStrike" kern="1200" dirty="0" err="1">
                          <a:effectLst/>
                          <a:latin typeface="Times New Roman" panose="02020603050405020304" pitchFamily="18" charset="0"/>
                          <a:cs typeface="Times New Roman" panose="02020603050405020304" pitchFamily="18" charset="0"/>
                        </a:rPr>
                        <a:t>HiSilicon</a:t>
                      </a:r>
                      <a:r>
                        <a:rPr lang="en-US" altLang="zh-CN" sz="2000" b="0" i="0" u="none" strike="noStrike" kern="1200" dirty="0">
                          <a:effectLst/>
                          <a:latin typeface="Times New Roman" panose="02020603050405020304" pitchFamily="18" charset="0"/>
                          <a:cs typeface="Times New Roman" panose="02020603050405020304" pitchFamily="18" charset="0"/>
                        </a:rPr>
                        <a:t> Kirin 990 5G</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altLang="zh-CN" sz="2000" b="0" i="0" u="none" strike="noStrike" dirty="0">
                          <a:effectLst/>
                          <a:latin typeface="Times New Roman" panose="02020603050405020304" pitchFamily="18" charset="0"/>
                          <a:cs typeface="Times New Roman" panose="02020603050405020304" pitchFamily="18" charset="0"/>
                        </a:rPr>
                        <a:t>8</a:t>
                      </a:r>
                      <a:r>
                        <a:rPr lang="en-US" sz="2000" b="0" i="0" u="none" strike="noStrike" dirty="0">
                          <a:effectLst/>
                          <a:latin typeface="Times New Roman" panose="02020603050405020304" pitchFamily="18" charset="0"/>
                          <a:cs typeface="Times New Roman" panose="02020603050405020304" pitchFamily="18" charset="0"/>
                        </a:rPr>
                        <a:t>GB</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5.2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30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88024945"/>
                  </a:ext>
                </a:extLst>
              </a:tr>
              <a:tr h="3952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000" b="0" i="0" u="none" strike="noStrike" kern="1200" dirty="0">
                          <a:effectLst/>
                          <a:latin typeface="Times New Roman" panose="02020603050405020304" pitchFamily="18" charset="0"/>
                        </a:rPr>
                        <a:t>Oppo Reno3</a:t>
                      </a:r>
                      <a:endParaRPr lang="en-US" altLang="zh-CN"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b" latinLnBrk="0" hangingPunct="1"/>
                      <a:r>
                        <a:rPr lang="en-US" altLang="zh-CN" sz="2000" b="0" i="0" u="none" strike="noStrike" kern="1200" dirty="0" err="1">
                          <a:effectLst/>
                          <a:latin typeface="Times New Roman" panose="02020603050405020304" pitchFamily="18" charset="0"/>
                          <a:cs typeface="Times New Roman" panose="02020603050405020304" pitchFamily="18" charset="0"/>
                        </a:rPr>
                        <a:t>Mediatek</a:t>
                      </a:r>
                      <a:r>
                        <a:rPr lang="en-US" altLang="zh-CN" sz="2000" b="0" i="0" u="none" strike="noStrike" kern="1200" dirty="0">
                          <a:effectLst/>
                          <a:latin typeface="Times New Roman" panose="02020603050405020304" pitchFamily="18" charset="0"/>
                          <a:cs typeface="Times New Roman" panose="02020603050405020304" pitchFamily="18" charset="0"/>
                        </a:rPr>
                        <a:t> </a:t>
                      </a:r>
                      <a:r>
                        <a:rPr lang="en-US" altLang="zh-CN" sz="2000" b="0" i="0" u="none" strike="noStrike" kern="1200" dirty="0" err="1">
                          <a:effectLst/>
                          <a:latin typeface="Times New Roman" panose="02020603050405020304" pitchFamily="18" charset="0"/>
                          <a:cs typeface="Times New Roman" panose="02020603050405020304" pitchFamily="18" charset="0"/>
                        </a:rPr>
                        <a:t>Dimensity</a:t>
                      </a:r>
                      <a:r>
                        <a:rPr lang="en-US" altLang="zh-CN" sz="2000" b="0" i="0" u="none" strike="noStrike" kern="1200" dirty="0">
                          <a:effectLst/>
                          <a:latin typeface="Times New Roman" panose="02020603050405020304" pitchFamily="18" charset="0"/>
                          <a:cs typeface="Times New Roman" panose="02020603050405020304" pitchFamily="18" charset="0"/>
                        </a:rPr>
                        <a:t> 1000L</a:t>
                      </a:r>
                      <a:endParaRPr lang="en-US" altLang="zh-CN"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altLang="zh-CN" sz="2000" b="0" i="0" u="none" strike="noStrike" dirty="0">
                          <a:effectLst/>
                          <a:latin typeface="Times New Roman" panose="02020603050405020304" pitchFamily="18" charset="0"/>
                          <a:cs typeface="Times New Roman" panose="02020603050405020304" pitchFamily="18" charset="0"/>
                        </a:rPr>
                        <a:t>12</a:t>
                      </a:r>
                      <a:r>
                        <a:rPr lang="en-US" sz="2000" b="0" i="0" u="none" strike="noStrike" dirty="0">
                          <a:effectLst/>
                          <a:latin typeface="Times New Roman" panose="02020603050405020304" pitchFamily="18" charset="0"/>
                          <a:cs typeface="Times New Roman" panose="02020603050405020304" pitchFamily="18" charset="0"/>
                        </a:rPr>
                        <a:t>GB</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80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87278088"/>
                  </a:ext>
                </a:extLst>
              </a:tr>
              <a:tr h="395211">
                <a:tc>
                  <a:txBody>
                    <a:bodyPr/>
                    <a:lstStyle/>
                    <a:p>
                      <a:pPr marL="0" algn="ctr" defTabSz="914400" rtl="0" eaLnBrk="1" fontAlgn="b" latinLnBrk="0" hangingPunct="1"/>
                      <a:r>
                        <a:rPr lang="en-US" altLang="zh-CN" sz="2000" b="0" i="0" u="none" strike="noStrike" kern="1200" dirty="0">
                          <a:effectLst/>
                          <a:latin typeface="Times New Roman" panose="02020603050405020304" pitchFamily="18" charset="0"/>
                        </a:rPr>
                        <a:t>Samsung S20 Ultra 5G</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b" latinLnBrk="0" hangingPunct="1"/>
                      <a:r>
                        <a:rPr lang="en-US" altLang="zh-CN" sz="2000" b="0" i="0" u="none" strike="noStrike" kern="1200" dirty="0" err="1">
                          <a:effectLst/>
                          <a:latin typeface="Times New Roman" panose="02020603050405020304" pitchFamily="18" charset="0"/>
                          <a:cs typeface="Times New Roman" panose="02020603050405020304" pitchFamily="18" charset="0"/>
                        </a:rPr>
                        <a:t>Exynos</a:t>
                      </a:r>
                      <a:r>
                        <a:rPr lang="en-US" altLang="zh-CN" sz="2000" b="0" i="0" u="none" strike="noStrike" kern="1200" dirty="0">
                          <a:effectLst/>
                          <a:latin typeface="Times New Roman" panose="02020603050405020304" pitchFamily="18" charset="0"/>
                          <a:cs typeface="Times New Roman" panose="02020603050405020304" pitchFamily="18" charset="0"/>
                        </a:rPr>
                        <a:t> 990</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altLang="zh-CN" sz="2000" b="0" i="0" u="none" strike="noStrike" dirty="0">
                          <a:effectLst/>
                          <a:latin typeface="Times New Roman" panose="02020603050405020304" pitchFamily="18" charset="0"/>
                          <a:cs typeface="Times New Roman" panose="02020603050405020304" pitchFamily="18" charset="0"/>
                        </a:rPr>
                        <a:t>12</a:t>
                      </a:r>
                      <a:r>
                        <a:rPr lang="en-US" sz="2000" b="0" i="0" u="none" strike="noStrike" dirty="0">
                          <a:effectLst/>
                          <a:latin typeface="Times New Roman" panose="02020603050405020304" pitchFamily="18" charset="0"/>
                          <a:cs typeface="Times New Roman" panose="02020603050405020304" pitchFamily="18" charset="0"/>
                        </a:rPr>
                        <a:t>GB</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15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112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57014527"/>
                  </a:ext>
                </a:extLst>
              </a:tr>
              <a:tr h="395211">
                <a:tc>
                  <a:txBody>
                    <a:bodyPr/>
                    <a:lstStyle/>
                    <a:p>
                      <a:pPr marL="0" algn="ctr" defTabSz="914400" rtl="0" eaLnBrk="1" fontAlgn="b" latinLnBrk="0" hangingPunct="1"/>
                      <a:r>
                        <a:rPr lang="en-US" sz="2000" b="0" i="0" u="none" strike="noStrike" kern="1200" dirty="0">
                          <a:effectLst/>
                          <a:latin typeface="Times New Roman" panose="02020603050405020304" pitchFamily="18" charset="0"/>
                        </a:rPr>
                        <a:t>Google Pixel </a:t>
                      </a:r>
                      <a:r>
                        <a:rPr lang="en-US" altLang="zh-CN" sz="2000" u="none" strike="noStrike" kern="1200" dirty="0">
                          <a:effectLst/>
                        </a:rPr>
                        <a:t>4</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b" latinLnBrk="0" hangingPunct="1"/>
                      <a:r>
                        <a:rPr lang="en-US" altLang="zh-CN" sz="2000" b="0" i="0" u="none" strike="noStrike" kern="1200" dirty="0">
                          <a:effectLst/>
                          <a:latin typeface="Times New Roman" panose="02020603050405020304" pitchFamily="18" charset="0"/>
                          <a:cs typeface="Times New Roman" panose="02020603050405020304" pitchFamily="18" charset="0"/>
                        </a:rPr>
                        <a:t>Snapdragon 855</a:t>
                      </a:r>
                      <a:endPar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algn="ctr" fontAlgn="b"/>
                      <a:r>
                        <a:rPr lang="en-US" altLang="zh-CN" sz="2000" b="0" i="0" u="none" strike="noStrike" dirty="0">
                          <a:effectLst/>
                          <a:latin typeface="Times New Roman" panose="02020603050405020304" pitchFamily="18" charset="0"/>
                          <a:cs typeface="Times New Roman" panose="02020603050405020304" pitchFamily="18" charset="0"/>
                        </a:rPr>
                        <a:t>6</a:t>
                      </a:r>
                      <a:r>
                        <a:rPr lang="en-US" sz="2000" b="0" i="0" u="none" strike="noStrike" dirty="0">
                          <a:effectLst/>
                          <a:latin typeface="Times New Roman" panose="02020603050405020304" pitchFamily="18" charset="0"/>
                          <a:cs typeface="Times New Roman" panose="02020603050405020304" pitchFamily="18" charset="0"/>
                        </a:rPr>
                        <a:t>GB</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23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altLang="zh-CN" sz="2000" b="0" i="0" u="none" strike="noStrike" dirty="0">
                          <a:solidFill>
                            <a:srgbClr val="000000"/>
                          </a:solidFill>
                          <a:effectLst/>
                          <a:latin typeface="Times New Roman" panose="02020603050405020304" pitchFamily="18" charset="0"/>
                          <a:cs typeface="Times New Roman" panose="02020603050405020304" pitchFamily="18" charset="0"/>
                        </a:rPr>
                        <a:t>176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72235987"/>
                  </a:ext>
                </a:extLst>
              </a:tr>
            </a:tbl>
          </a:graphicData>
        </a:graphic>
      </p:graphicFrame>
      <p:sp>
        <p:nvSpPr>
          <p:cNvPr id="7" name="矩形 6">
            <a:extLst>
              <a:ext uri="{FF2B5EF4-FFF2-40B4-BE49-F238E27FC236}">
                <a16:creationId xmlns:a16="http://schemas.microsoft.com/office/drawing/2014/main" id="{609037C2-F3E8-AC4D-88D3-D323EB237430}"/>
              </a:ext>
            </a:extLst>
          </p:cNvPr>
          <p:cNvSpPr/>
          <p:nvPr/>
        </p:nvSpPr>
        <p:spPr>
          <a:xfrm>
            <a:off x="1962897" y="5736114"/>
            <a:ext cx="2525050"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hlinkClick r:id="rId3"/>
              </a:rPr>
              <a:t>http://ai-benchmark.com/</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93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01EB1-3C5E-3C4E-B4E4-E4D50CDC813D}"/>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BCE719A1-2665-BE43-971D-726E5B968DA0}"/>
              </a:ext>
            </a:extLst>
          </p:cNvPr>
          <p:cNvSpPr>
            <a:spLocks noGrp="1"/>
          </p:cNvSpPr>
          <p:nvPr>
            <p:ph idx="1"/>
          </p:nvPr>
        </p:nvSpPr>
        <p:spPr>
          <a:xfrm>
            <a:off x="285853" y="1353479"/>
            <a:ext cx="8824019" cy="4490981"/>
          </a:xfrm>
        </p:spPr>
        <p:txBody>
          <a:bodyPr/>
          <a:lstStyle/>
          <a:p>
            <a:pPr marL="342900" indent="-342900">
              <a:buFont typeface="Arial" panose="020B0604020202020204" pitchFamily="34" charset="0"/>
              <a:buChar char="•"/>
            </a:pPr>
            <a:r>
              <a:rPr lang="en-US" altLang="zh-CN" dirty="0">
                <a:cs typeface="Times New Roman" panose="02020603050405020304" pitchFamily="18" charset="0"/>
              </a:rPr>
              <a:t>Existing frameworks detect on down-sample images and track with fast but low-precision trackers</a:t>
            </a:r>
          </a:p>
          <a:p>
            <a:pPr marL="800100" lvl="1" indent="-342900">
              <a:buFont typeface="Arial" panose="020B0604020202020204" pitchFamily="34" charset="0"/>
              <a:buChar char="•"/>
            </a:pPr>
            <a:r>
              <a:rPr lang="en-US" altLang="zh-CN" dirty="0">
                <a:cs typeface="Times New Roman" panose="02020603050405020304" pitchFamily="18" charset="0"/>
              </a:rPr>
              <a:t>Lose small objects in high-resolution image</a:t>
            </a:r>
          </a:p>
          <a:p>
            <a:pPr marL="800100" lvl="1" indent="-342900">
              <a:buFont typeface="Arial" panose="020B0604020202020204" pitchFamily="34" charset="0"/>
              <a:buChar char="•"/>
            </a:pPr>
            <a:r>
              <a:rPr lang="en-US" altLang="zh-CN" dirty="0">
                <a:cs typeface="Times New Roman" panose="02020603050405020304" pitchFamily="18" charset="0"/>
              </a:rPr>
              <a:t>Detection result is not stable</a:t>
            </a:r>
          </a:p>
          <a:p>
            <a:pPr marL="800100" lvl="1" indent="-342900">
              <a:buFont typeface="Arial" panose="020B0604020202020204" pitchFamily="34" charset="0"/>
              <a:buChar char="•"/>
            </a:pPr>
            <a:r>
              <a:rPr lang="en-US" altLang="zh-CN" dirty="0">
                <a:cs typeface="Times New Roman" panose="02020603050405020304" pitchFamily="18" charset="0"/>
              </a:rPr>
              <a:t>Ignoring adaptive tracker method for multi-object tracking</a:t>
            </a:r>
          </a:p>
          <a:p>
            <a:pPr marL="342900" indent="-342900">
              <a:buFont typeface="Arial" panose="020B0604020202020204" pitchFamily="34" charset="0"/>
              <a:buChar char="•"/>
            </a:pPr>
            <a:endParaRPr lang="en-US" altLang="zh-CN" dirty="0">
              <a:cs typeface="Times New Roman" panose="02020603050405020304" pitchFamily="18" charset="0"/>
            </a:endParaRPr>
          </a:p>
          <a:p>
            <a:pPr marL="342900" indent="-342900">
              <a:buFont typeface="Arial" panose="020B0604020202020204" pitchFamily="34" charset="0"/>
              <a:buChar char="•"/>
            </a:pPr>
            <a:r>
              <a:rPr lang="en-US" altLang="zh-CN" dirty="0">
                <a:cs typeface="Times New Roman" panose="02020603050405020304" pitchFamily="18" charset="0"/>
              </a:rPr>
              <a:t>Solution</a:t>
            </a:r>
          </a:p>
          <a:p>
            <a:pPr marL="742950" lvl="1" indent="-285750">
              <a:buFont typeface="Arial" panose="020B0604020202020204" pitchFamily="34" charset="0"/>
              <a:buChar char="•"/>
            </a:pPr>
            <a:r>
              <a:rPr lang="en-US" altLang="zh-CN" dirty="0">
                <a:cs typeface="Times New Roman" panose="02020603050405020304" pitchFamily="18" charset="0"/>
              </a:rPr>
              <a:t>Offloading complex detection tasks to edge, use</a:t>
            </a:r>
            <a:r>
              <a:rPr lang="zh-CN" altLang="en-US" dirty="0">
                <a:cs typeface="Times New Roman" panose="02020603050405020304" pitchFamily="18" charset="0"/>
              </a:rPr>
              <a:t> </a:t>
            </a:r>
            <a:r>
              <a:rPr lang="en-US" altLang="zh-CN" dirty="0">
                <a:cs typeface="Times New Roman" panose="02020603050405020304" pitchFamily="18" charset="0"/>
              </a:rPr>
              <a:t>tile-based</a:t>
            </a:r>
            <a:r>
              <a:rPr lang="zh-CN" altLang="en-US" dirty="0">
                <a:cs typeface="Times New Roman" panose="02020603050405020304" pitchFamily="18" charset="0"/>
              </a:rPr>
              <a:t> </a:t>
            </a:r>
            <a:r>
              <a:rPr lang="en-US" altLang="zh-CN" dirty="0">
                <a:cs typeface="Times New Roman" panose="02020603050405020304" pitchFamily="18" charset="0"/>
              </a:rPr>
              <a:t>method</a:t>
            </a:r>
            <a:r>
              <a:rPr lang="zh-CN" altLang="en-US" dirty="0">
                <a:cs typeface="Times New Roman" panose="02020603050405020304" pitchFamily="18" charset="0"/>
              </a:rPr>
              <a:t> </a:t>
            </a:r>
            <a:r>
              <a:rPr lang="en-US" altLang="zh-CN" dirty="0">
                <a:cs typeface="Times New Roman" panose="02020603050405020304" pitchFamily="18" charset="0"/>
              </a:rPr>
              <a:t>to</a:t>
            </a:r>
            <a:r>
              <a:rPr lang="zh-CN" altLang="en-US" dirty="0">
                <a:cs typeface="Times New Roman" panose="02020603050405020304" pitchFamily="18" charset="0"/>
              </a:rPr>
              <a:t> </a:t>
            </a:r>
            <a:r>
              <a:rPr lang="en-US" altLang="zh-CN" dirty="0">
                <a:cs typeface="Times New Roman" panose="02020603050405020304" pitchFamily="18" charset="0"/>
              </a:rPr>
              <a:t>decrease</a:t>
            </a:r>
            <a:r>
              <a:rPr lang="zh-CN" altLang="en-US" dirty="0">
                <a:cs typeface="Times New Roman" panose="02020603050405020304" pitchFamily="18" charset="0"/>
              </a:rPr>
              <a:t> </a:t>
            </a:r>
            <a:r>
              <a:rPr lang="en-US" altLang="zh-CN" dirty="0">
                <a:cs typeface="Times New Roman" panose="02020603050405020304" pitchFamily="18" charset="0"/>
              </a:rPr>
              <a:t>latency</a:t>
            </a:r>
          </a:p>
          <a:p>
            <a:pPr marL="742950" lvl="1" indent="-285750">
              <a:buFont typeface="Arial" panose="020B0604020202020204" pitchFamily="34" charset="0"/>
              <a:buChar char="•"/>
            </a:pPr>
            <a:r>
              <a:rPr lang="en-US" altLang="zh-CN" dirty="0">
                <a:cs typeface="Times New Roman" panose="02020603050405020304" pitchFamily="18" charset="0"/>
              </a:rPr>
              <a:t>Match the boxes in adjacent frames to avoid losing objects</a:t>
            </a:r>
          </a:p>
          <a:p>
            <a:pPr marL="742950" lvl="1" indent="-285750">
              <a:buFont typeface="Arial" panose="020B0604020202020204" pitchFamily="34" charset="0"/>
              <a:buChar char="•"/>
            </a:pPr>
            <a:r>
              <a:rPr lang="en-US" altLang="zh-CN" dirty="0">
                <a:cs typeface="Times New Roman" panose="02020603050405020304" pitchFamily="18" charset="0"/>
              </a:rPr>
              <a:t>Adaptive tracker configuration for multi-objects</a:t>
            </a:r>
            <a:endParaRPr lang="en-US" altLang="zh-CN"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EC953A6-49E9-244E-B109-AF8834F77178}"/>
              </a:ext>
            </a:extLst>
          </p:cNvPr>
          <p:cNvSpPr>
            <a:spLocks noGrp="1"/>
          </p:cNvSpPr>
          <p:nvPr>
            <p:ph type="sldNum" sz="quarter" idx="12"/>
          </p:nvPr>
        </p:nvSpPr>
        <p:spPr/>
        <p:txBody>
          <a:bodyPr/>
          <a:lstStyle/>
          <a:p>
            <a:fld id="{4E96F764-2AC9-3244-91CE-882AB3D86140}" type="slidenum">
              <a:rPr kumimoji="1" lang="zh-CN" altLang="en-US" smtClean="0"/>
              <a:t>8</a:t>
            </a:fld>
            <a:endParaRPr kumimoji="1" lang="zh-CN" altLang="en-US" dirty="0"/>
          </a:p>
        </p:txBody>
      </p:sp>
      <p:pic>
        <p:nvPicPr>
          <p:cNvPr id="6" name="Picture 6">
            <a:extLst>
              <a:ext uri="{FF2B5EF4-FFF2-40B4-BE49-F238E27FC236}">
                <a16:creationId xmlns:a16="http://schemas.microsoft.com/office/drawing/2014/main" id="{8CA4BF1C-72A8-F746-9542-B13AAC70D595}"/>
              </a:ext>
            </a:extLst>
          </p:cNvPr>
          <p:cNvPicPr>
            <a:picLocks noChangeAspect="1"/>
          </p:cNvPicPr>
          <p:nvPr/>
        </p:nvPicPr>
        <p:blipFill>
          <a:blip r:embed="rId3"/>
          <a:stretch>
            <a:fillRect/>
          </a:stretch>
        </p:blipFill>
        <p:spPr>
          <a:xfrm>
            <a:off x="8858199" y="596181"/>
            <a:ext cx="3262683" cy="1763859"/>
          </a:xfrm>
          <a:prstGeom prst="rect">
            <a:avLst/>
          </a:prstGeom>
        </p:spPr>
      </p:pic>
      <p:pic>
        <p:nvPicPr>
          <p:cNvPr id="5" name="Picture 4">
            <a:extLst>
              <a:ext uri="{FF2B5EF4-FFF2-40B4-BE49-F238E27FC236}">
                <a16:creationId xmlns:a16="http://schemas.microsoft.com/office/drawing/2014/main" id="{1478B717-5763-7C43-AFF2-D9DBAE2A1A01}"/>
              </a:ext>
            </a:extLst>
          </p:cNvPr>
          <p:cNvPicPr>
            <a:picLocks noChangeAspect="1"/>
          </p:cNvPicPr>
          <p:nvPr/>
        </p:nvPicPr>
        <p:blipFill>
          <a:blip r:embed="rId4"/>
          <a:stretch>
            <a:fillRect/>
          </a:stretch>
        </p:blipFill>
        <p:spPr>
          <a:xfrm>
            <a:off x="9229387" y="3017853"/>
            <a:ext cx="2472462" cy="3292475"/>
          </a:xfrm>
          <a:prstGeom prst="rect">
            <a:avLst/>
          </a:prstGeom>
        </p:spPr>
      </p:pic>
      <p:sp>
        <p:nvSpPr>
          <p:cNvPr id="7" name="矩形 6">
            <a:extLst>
              <a:ext uri="{FF2B5EF4-FFF2-40B4-BE49-F238E27FC236}">
                <a16:creationId xmlns:a16="http://schemas.microsoft.com/office/drawing/2014/main" id="{15D0A8D4-9E61-A148-89B4-3542218DB9B8}"/>
              </a:ext>
            </a:extLst>
          </p:cNvPr>
          <p:cNvSpPr/>
          <p:nvPr/>
        </p:nvSpPr>
        <p:spPr>
          <a:xfrm>
            <a:off x="9999536" y="3598970"/>
            <a:ext cx="1152939" cy="7354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右箭头 7">
            <a:extLst>
              <a:ext uri="{FF2B5EF4-FFF2-40B4-BE49-F238E27FC236}">
                <a16:creationId xmlns:a16="http://schemas.microsoft.com/office/drawing/2014/main" id="{E3E36C6D-9375-C143-93F9-4D719DB18B3B}"/>
              </a:ext>
            </a:extLst>
          </p:cNvPr>
          <p:cNvSpPr/>
          <p:nvPr/>
        </p:nvSpPr>
        <p:spPr>
          <a:xfrm rot="16200000">
            <a:off x="10084018" y="2599082"/>
            <a:ext cx="983974" cy="675861"/>
          </a:xfrm>
          <a:prstGeom prst="rightArrow">
            <a:avLst>
              <a:gd name="adj1" fmla="val 50000"/>
              <a:gd name="adj2" fmla="val 1040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Tree>
    <p:extLst>
      <p:ext uri="{BB962C8B-B14F-4D97-AF65-F5344CB8AC3E}">
        <p14:creationId xmlns:p14="http://schemas.microsoft.com/office/powerpoint/2010/main" val="4212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8" presetClass="entr" presetSubtype="12"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500"/>
                            </p:stCondLst>
                            <p:childTnLst>
                              <p:par>
                                <p:cTn id="22" presetID="22" presetClass="entr" presetSubtype="4" fill="hold" grpId="1"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1"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E47DE-48E8-D245-A095-8125EE0E7EDD}"/>
              </a:ext>
            </a:extLst>
          </p:cNvPr>
          <p:cNvSpPr>
            <a:spLocks noGrp="1"/>
          </p:cNvSpPr>
          <p:nvPr>
            <p:ph type="title"/>
          </p:nvPr>
        </p:nvSpPr>
        <p:spPr/>
        <p:txBody>
          <a:bodyPr/>
          <a:lstStyle/>
          <a:p>
            <a:r>
              <a:rPr kumimoji="1" lang="en-US" altLang="zh-CN" dirty="0"/>
              <a:t>Tile-based</a:t>
            </a:r>
            <a:r>
              <a:rPr kumimoji="1" lang="zh-CN" altLang="en-US" dirty="0"/>
              <a:t> </a:t>
            </a:r>
            <a:r>
              <a:rPr kumimoji="1" lang="en-US" altLang="zh-CN" dirty="0"/>
              <a:t>Encoding</a:t>
            </a:r>
            <a:r>
              <a:rPr kumimoji="1" lang="zh-CN" altLang="en-US" dirty="0"/>
              <a:t> </a:t>
            </a:r>
            <a:r>
              <a:rPr kumimoji="1" lang="en-US" altLang="zh-CN" dirty="0"/>
              <a:t>and</a:t>
            </a:r>
            <a:r>
              <a:rPr kumimoji="1" lang="zh-CN" altLang="en-US" dirty="0"/>
              <a:t> </a:t>
            </a:r>
            <a:r>
              <a:rPr kumimoji="1" lang="en-US" altLang="zh-CN" dirty="0"/>
              <a:t>Transmit</a:t>
            </a:r>
            <a:endParaRPr kumimoji="1" lang="zh-CN" altLang="en-US" dirty="0"/>
          </a:p>
        </p:txBody>
      </p:sp>
      <p:sp>
        <p:nvSpPr>
          <p:cNvPr id="4" name="灯片编号占位符 3">
            <a:extLst>
              <a:ext uri="{FF2B5EF4-FFF2-40B4-BE49-F238E27FC236}">
                <a16:creationId xmlns:a16="http://schemas.microsoft.com/office/drawing/2014/main" id="{24B0A1AE-F3DF-D04B-BC30-382CD6E9CE38}"/>
              </a:ext>
            </a:extLst>
          </p:cNvPr>
          <p:cNvSpPr>
            <a:spLocks noGrp="1"/>
          </p:cNvSpPr>
          <p:nvPr>
            <p:ph type="sldNum" sz="quarter" idx="12"/>
          </p:nvPr>
        </p:nvSpPr>
        <p:spPr/>
        <p:txBody>
          <a:bodyPr/>
          <a:lstStyle/>
          <a:p>
            <a:fld id="{4E96F764-2AC9-3244-91CE-882AB3D86140}" type="slidenum">
              <a:rPr kumimoji="1" lang="zh-CN" altLang="en-US" smtClean="0"/>
              <a:t>9</a:t>
            </a:fld>
            <a:endParaRPr kumimoji="1" lang="zh-CN" altLang="en-US" dirty="0"/>
          </a:p>
        </p:txBody>
      </p:sp>
      <p:pic>
        <p:nvPicPr>
          <p:cNvPr id="9" name="内容占位符 8">
            <a:extLst>
              <a:ext uri="{FF2B5EF4-FFF2-40B4-BE49-F238E27FC236}">
                <a16:creationId xmlns:a16="http://schemas.microsoft.com/office/drawing/2014/main" id="{B7AB8706-96ED-FD43-B882-2F7B901A8878}"/>
              </a:ext>
            </a:extLst>
          </p:cNvPr>
          <p:cNvPicPr>
            <a:picLocks noGrp="1" noChangeAspect="1"/>
          </p:cNvPicPr>
          <p:nvPr>
            <p:ph idx="1"/>
          </p:nvPr>
        </p:nvPicPr>
        <p:blipFill>
          <a:blip r:embed="rId3"/>
          <a:stretch>
            <a:fillRect/>
          </a:stretch>
        </p:blipFill>
        <p:spPr>
          <a:xfrm>
            <a:off x="1786509" y="1490018"/>
            <a:ext cx="8618981" cy="4533946"/>
          </a:xfrm>
        </p:spPr>
      </p:pic>
    </p:spTree>
    <p:extLst>
      <p:ext uri="{BB962C8B-B14F-4D97-AF65-F5344CB8AC3E}">
        <p14:creationId xmlns:p14="http://schemas.microsoft.com/office/powerpoint/2010/main" val="229289611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3770</Words>
  <Application>Microsoft Macintosh PowerPoint</Application>
  <PresentationFormat>宽屏</PresentationFormat>
  <Paragraphs>341</Paragraphs>
  <Slides>25</Slides>
  <Notes>23</Notes>
  <HiddenSlides>2</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Microsoft YaHei</vt:lpstr>
      <vt:lpstr>Arial</vt:lpstr>
      <vt:lpstr>Times New Roman</vt:lpstr>
      <vt:lpstr>Office 主题​​</vt:lpstr>
      <vt:lpstr>EdgeTile: Tile-based Real-Time Object Recognition on Edge Devices</vt:lpstr>
      <vt:lpstr>Background</vt:lpstr>
      <vt:lpstr>Background</vt:lpstr>
      <vt:lpstr>Background</vt:lpstr>
      <vt:lpstr>Related Work</vt:lpstr>
      <vt:lpstr>Related Work</vt:lpstr>
      <vt:lpstr>Motivation</vt:lpstr>
      <vt:lpstr>Motivation</vt:lpstr>
      <vt:lpstr>Tile-based Encoding and Transmit</vt:lpstr>
      <vt:lpstr>Tile-based Encoding and Transmit</vt:lpstr>
      <vt:lpstr>Tile-based Encoding and Transmit</vt:lpstr>
      <vt:lpstr>Tile-based Encoding and Transmit</vt:lpstr>
      <vt:lpstr>Stable Object Detection</vt:lpstr>
      <vt:lpstr>Adaptive tracker configuration</vt:lpstr>
      <vt:lpstr>Real-time Object Detection Based on Edge Computing</vt:lpstr>
      <vt:lpstr>HEVC Dynamic Region Encoding</vt:lpstr>
      <vt:lpstr>Best number of frames to select</vt:lpstr>
      <vt:lpstr>Adaptive tracking update strategy</vt:lpstr>
      <vt:lpstr>Tracking with Thread Pool</vt:lpstr>
      <vt:lpstr>Experiment</vt:lpstr>
      <vt:lpstr>Experiment</vt:lpstr>
      <vt:lpstr>Summary</vt:lpstr>
      <vt:lpstr>Thank you!</vt:lpstr>
      <vt:lpstr>Existing Problems</vt:lpstr>
      <vt:lpstr>Our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Jiahang</dc:creator>
  <cp:lastModifiedBy>Wu Jiahang</cp:lastModifiedBy>
  <cp:revision>98</cp:revision>
  <dcterms:created xsi:type="dcterms:W3CDTF">2020-05-03T01:02:01Z</dcterms:created>
  <dcterms:modified xsi:type="dcterms:W3CDTF">2020-05-06T05:43:02Z</dcterms:modified>
</cp:coreProperties>
</file>