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83" r:id="rId3"/>
    <p:sldId id="385" r:id="rId4"/>
    <p:sldId id="392" r:id="rId5"/>
    <p:sldId id="391" r:id="rId6"/>
    <p:sldId id="400" r:id="rId7"/>
    <p:sldId id="384" r:id="rId8"/>
    <p:sldId id="393" r:id="rId9"/>
    <p:sldId id="394" r:id="rId10"/>
    <p:sldId id="395" r:id="rId11"/>
    <p:sldId id="386" r:id="rId12"/>
    <p:sldId id="396" r:id="rId13"/>
    <p:sldId id="389" r:id="rId14"/>
    <p:sldId id="397" r:id="rId15"/>
    <p:sldId id="398" r:id="rId16"/>
    <p:sldId id="387" r:id="rId17"/>
    <p:sldId id="388" r:id="rId18"/>
    <p:sldId id="399" r:id="rId19"/>
    <p:sldId id="374" r:id="rId20"/>
    <p:sldId id="382"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0CA1C9"/>
    <a:srgbClr val="3E76A8"/>
    <a:srgbClr val="00B000"/>
    <a:srgbClr val="5E8CB4"/>
    <a:srgbClr val="C7320F"/>
    <a:srgbClr val="46095C"/>
    <a:srgbClr val="45085B"/>
    <a:srgbClr val="FF80FF"/>
    <a:srgbClr val="EA70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82" autoAdjust="0"/>
  </p:normalViewPr>
  <p:slideViewPr>
    <p:cSldViewPr snapToGrid="0" showGuides="1">
      <p:cViewPr varScale="1">
        <p:scale>
          <a:sx n="57" d="100"/>
          <a:sy n="57" d="100"/>
        </p:scale>
        <p:origin x="73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Eson" userId="3de50c05e26c1012" providerId="LiveId" clId="{03C9B0EC-3863-48F2-A9B2-9FF039AFF7F7}"/>
    <pc:docChg chg="undo redo custSel addSld delSld modSld sldOrd">
      <pc:chgData name="John Eson" userId="3de50c05e26c1012" providerId="LiveId" clId="{03C9B0EC-3863-48F2-A9B2-9FF039AFF7F7}" dt="2018-10-08T11:17:41.599" v="6997" actId="1036"/>
      <pc:docMkLst>
        <pc:docMk/>
      </pc:docMkLst>
      <pc:sldChg chg="addSp delSp modSp">
        <pc:chgData name="John Eson" userId="3de50c05e26c1012" providerId="LiveId" clId="{03C9B0EC-3863-48F2-A9B2-9FF039AFF7F7}" dt="2018-09-25T12:45:03.828" v="1960" actId="1035"/>
        <pc:sldMkLst>
          <pc:docMk/>
          <pc:sldMk cId="4194044787" sldId="256"/>
        </pc:sldMkLst>
        <pc:spChg chg="add del">
          <ac:chgData name="John Eson" userId="3de50c05e26c1012" providerId="LiveId" clId="{03C9B0EC-3863-48F2-A9B2-9FF039AFF7F7}" dt="2018-09-25T08:56:55.034" v="1"/>
          <ac:spMkLst>
            <pc:docMk/>
            <pc:sldMk cId="4194044787" sldId="256"/>
            <ac:spMk id="2" creationId="{7545CDB1-F935-48DF-9547-47F32D15F873}"/>
          </ac:spMkLst>
        </pc:spChg>
        <pc:spChg chg="mod">
          <ac:chgData name="John Eson" userId="3de50c05e26c1012" providerId="LiveId" clId="{03C9B0EC-3863-48F2-A9B2-9FF039AFF7F7}" dt="2018-09-25T09:00:06.935" v="21" actId="1076"/>
          <ac:spMkLst>
            <pc:docMk/>
            <pc:sldMk cId="4194044787" sldId="256"/>
            <ac:spMk id="4" creationId="{F75AA5A0-65D8-4A4A-977C-01610C3AA1C9}"/>
          </ac:spMkLst>
        </pc:spChg>
        <pc:spChg chg="mod">
          <ac:chgData name="John Eson" userId="3de50c05e26c1012" providerId="LiveId" clId="{03C9B0EC-3863-48F2-A9B2-9FF039AFF7F7}" dt="2018-09-25T12:44:59.122" v="1947" actId="1076"/>
          <ac:spMkLst>
            <pc:docMk/>
            <pc:sldMk cId="4194044787" sldId="256"/>
            <ac:spMk id="5" creationId="{734F21FC-AC33-4577-B6E8-27AA0E0E3325}"/>
          </ac:spMkLst>
        </pc:spChg>
        <pc:picChg chg="add mod">
          <ac:chgData name="John Eson" userId="3de50c05e26c1012" providerId="LiveId" clId="{03C9B0EC-3863-48F2-A9B2-9FF039AFF7F7}" dt="2018-09-25T12:45:03.828" v="1960" actId="1035"/>
          <ac:picMkLst>
            <pc:docMk/>
            <pc:sldMk cId="4194044787" sldId="256"/>
            <ac:picMk id="2" creationId="{91863DD7-1B06-4417-B148-F845DDE5EE61}"/>
          </ac:picMkLst>
        </pc:picChg>
      </pc:sldChg>
      <pc:sldChg chg="addSp delSp modSp add ord">
        <pc:chgData name="John Eson" userId="3de50c05e26c1012" providerId="LiveId" clId="{03C9B0EC-3863-48F2-A9B2-9FF039AFF7F7}" dt="2018-09-25T12:37:19.417" v="1882" actId="1076"/>
        <pc:sldMkLst>
          <pc:docMk/>
          <pc:sldMk cId="3736989824" sldId="276"/>
        </pc:sldMkLst>
        <pc:spChg chg="del mod">
          <ac:chgData name="John Eson" userId="3de50c05e26c1012" providerId="LiveId" clId="{03C9B0EC-3863-48F2-A9B2-9FF039AFF7F7}" dt="2018-09-25T09:15:29.999" v="188" actId="478"/>
          <ac:spMkLst>
            <pc:docMk/>
            <pc:sldMk cId="3736989824" sldId="276"/>
            <ac:spMk id="2" creationId="{4FA87D7E-75CE-4B97-8D18-216474EE8D5F}"/>
          </ac:spMkLst>
        </pc:spChg>
        <pc:spChg chg="add mod">
          <ac:chgData name="John Eson" userId="3de50c05e26c1012" providerId="LiveId" clId="{03C9B0EC-3863-48F2-A9B2-9FF039AFF7F7}" dt="2018-09-25T09:15:41.156" v="200" actId="20577"/>
          <ac:spMkLst>
            <pc:docMk/>
            <pc:sldMk cId="3736989824" sldId="276"/>
            <ac:spMk id="3" creationId="{31D0556D-1641-44FD-A651-D23119962AD8}"/>
          </ac:spMkLst>
        </pc:spChg>
        <pc:spChg chg="add del mod">
          <ac:chgData name="John Eson" userId="3de50c05e26c1012" providerId="LiveId" clId="{03C9B0EC-3863-48F2-A9B2-9FF039AFF7F7}" dt="2018-09-25T12:09:32.464" v="1728" actId="1076"/>
          <ac:spMkLst>
            <pc:docMk/>
            <pc:sldMk cId="3736989824" sldId="276"/>
            <ac:spMk id="4" creationId="{2DAED867-0B42-4C53-8D0A-31B6C668D5B3}"/>
          </ac:spMkLst>
        </pc:spChg>
        <pc:spChg chg="add mod">
          <ac:chgData name="John Eson" userId="3de50c05e26c1012" providerId="LiveId" clId="{03C9B0EC-3863-48F2-A9B2-9FF039AFF7F7}" dt="2018-09-25T12:37:14.756" v="1880" actId="14100"/>
          <ac:spMkLst>
            <pc:docMk/>
            <pc:sldMk cId="3736989824" sldId="276"/>
            <ac:spMk id="7" creationId="{FE59FE64-166D-4734-AB62-F5F4BB4FD23B}"/>
          </ac:spMkLst>
        </pc:spChg>
        <pc:grpChg chg="add mod">
          <ac:chgData name="John Eson" userId="3de50c05e26c1012" providerId="LiveId" clId="{03C9B0EC-3863-48F2-A9B2-9FF039AFF7F7}" dt="2018-09-25T12:35:11.292" v="1855" actId="164"/>
          <ac:grpSpMkLst>
            <pc:docMk/>
            <pc:sldMk cId="3736989824" sldId="276"/>
            <ac:grpSpMk id="8" creationId="{A7C26980-C42C-4102-9F6C-936A65CD56EF}"/>
          </ac:grpSpMkLst>
        </pc:grpChg>
        <pc:grpChg chg="add mod">
          <ac:chgData name="John Eson" userId="3de50c05e26c1012" providerId="LiveId" clId="{03C9B0EC-3863-48F2-A9B2-9FF039AFF7F7}" dt="2018-09-25T12:37:19.417" v="1882" actId="1076"/>
          <ac:grpSpMkLst>
            <pc:docMk/>
            <pc:sldMk cId="3736989824" sldId="276"/>
            <ac:grpSpMk id="9" creationId="{26404CC0-BFD1-49CB-BA97-5EF51652E201}"/>
          </ac:grpSpMkLst>
        </pc:grpChg>
        <pc:picChg chg="add del mod">
          <ac:chgData name="John Eson" userId="3de50c05e26c1012" providerId="LiveId" clId="{03C9B0EC-3863-48F2-A9B2-9FF039AFF7F7}" dt="2018-09-25T12:33:23.532" v="1839" actId="478"/>
          <ac:picMkLst>
            <pc:docMk/>
            <pc:sldMk cId="3736989824" sldId="276"/>
            <ac:picMk id="2" creationId="{8B63FD3A-56C3-45E5-B11A-E2E2BF410DDF}"/>
          </ac:picMkLst>
        </pc:picChg>
        <pc:picChg chg="add del mod">
          <ac:chgData name="John Eson" userId="3de50c05e26c1012" providerId="LiveId" clId="{03C9B0EC-3863-48F2-A9B2-9FF039AFF7F7}" dt="2018-09-25T12:34:07.098" v="1841" actId="478"/>
          <ac:picMkLst>
            <pc:docMk/>
            <pc:sldMk cId="3736989824" sldId="276"/>
            <ac:picMk id="5" creationId="{ECEE7020-D10C-4F54-A324-BA8E41C7220F}"/>
          </ac:picMkLst>
        </pc:picChg>
        <pc:picChg chg="add mod">
          <ac:chgData name="John Eson" userId="3de50c05e26c1012" providerId="LiveId" clId="{03C9B0EC-3863-48F2-A9B2-9FF039AFF7F7}" dt="2018-09-25T12:35:19.829" v="1859" actId="1076"/>
          <ac:picMkLst>
            <pc:docMk/>
            <pc:sldMk cId="3736989824" sldId="276"/>
            <ac:picMk id="6" creationId="{8C2B4443-5968-4B7D-8C49-D50271AF5196}"/>
          </ac:picMkLst>
        </pc:picChg>
        <pc:picChg chg="add mod">
          <ac:chgData name="John Eson" userId="3de50c05e26c1012" providerId="LiveId" clId="{03C9B0EC-3863-48F2-A9B2-9FF039AFF7F7}" dt="2018-09-25T12:36:28.285" v="1875" actId="1076"/>
          <ac:picMkLst>
            <pc:docMk/>
            <pc:sldMk cId="3736989824" sldId="276"/>
            <ac:picMk id="10" creationId="{D38E2479-6299-4BF2-AD20-881D7BC9216B}"/>
          </ac:picMkLst>
        </pc:picChg>
        <pc:picChg chg="add del mod">
          <ac:chgData name="John Eson" userId="3de50c05e26c1012" providerId="LiveId" clId="{03C9B0EC-3863-48F2-A9B2-9FF039AFF7F7}" dt="2018-09-25T12:30:57.370" v="1826" actId="478"/>
          <ac:picMkLst>
            <pc:docMk/>
            <pc:sldMk cId="3736989824" sldId="276"/>
            <ac:picMk id="1026" creationId="{23AA6BC1-1AAB-4E6F-A7EF-327793CD0BFD}"/>
          </ac:picMkLst>
        </pc:picChg>
        <pc:picChg chg="add del mod">
          <ac:chgData name="John Eson" userId="3de50c05e26c1012" providerId="LiveId" clId="{03C9B0EC-3863-48F2-A9B2-9FF039AFF7F7}" dt="2018-09-25T12:35:21.665" v="1861" actId="1076"/>
          <ac:picMkLst>
            <pc:docMk/>
            <pc:sldMk cId="3736989824" sldId="276"/>
            <ac:picMk id="1028" creationId="{DB923716-3772-4560-A4EA-5E92F048D96E}"/>
          </ac:picMkLst>
        </pc:picChg>
      </pc:sldChg>
      <pc:sldChg chg="addSp delSp modSp add ord">
        <pc:chgData name="John Eson" userId="3de50c05e26c1012" providerId="LiveId" clId="{03C9B0EC-3863-48F2-A9B2-9FF039AFF7F7}" dt="2018-09-26T01:56:15.579" v="6800" actId="20577"/>
        <pc:sldMkLst>
          <pc:docMk/>
          <pc:sldMk cId="3436829422" sldId="277"/>
        </pc:sldMkLst>
        <pc:spChg chg="del mod">
          <ac:chgData name="John Eson" userId="3de50c05e26c1012" providerId="LiveId" clId="{03C9B0EC-3863-48F2-A9B2-9FF039AFF7F7}" dt="2018-09-25T12:56:34.547" v="2197" actId="478"/>
          <ac:spMkLst>
            <pc:docMk/>
            <pc:sldMk cId="3436829422" sldId="277"/>
            <ac:spMk id="4" creationId="{2DAED867-0B42-4C53-8D0A-31B6C668D5B3}"/>
          </ac:spMkLst>
        </pc:spChg>
        <pc:spChg chg="add mod">
          <ac:chgData name="John Eson" userId="3de50c05e26c1012" providerId="LiveId" clId="{03C9B0EC-3863-48F2-A9B2-9FF039AFF7F7}" dt="2018-09-25T12:56:38.438" v="2199" actId="14100"/>
          <ac:spMkLst>
            <pc:docMk/>
            <pc:sldMk cId="3436829422" sldId="277"/>
            <ac:spMk id="5" creationId="{20206FE4-FDF4-40A1-BCB2-14F682902CDF}"/>
          </ac:spMkLst>
        </pc:spChg>
        <pc:spChg chg="add mod">
          <ac:chgData name="John Eson" userId="3de50c05e26c1012" providerId="LiveId" clId="{03C9B0EC-3863-48F2-A9B2-9FF039AFF7F7}" dt="2018-09-26T01:56:15.579" v="6800" actId="20577"/>
          <ac:spMkLst>
            <pc:docMk/>
            <pc:sldMk cId="3436829422" sldId="277"/>
            <ac:spMk id="6" creationId="{52468B53-9E26-4C0A-B517-C74239B8F43D}"/>
          </ac:spMkLst>
        </pc:spChg>
        <pc:spChg chg="add mod">
          <ac:chgData name="John Eson" userId="3de50c05e26c1012" providerId="LiveId" clId="{03C9B0EC-3863-48F2-A9B2-9FF039AFF7F7}" dt="2018-09-25T13:23:59.075" v="2713" actId="1036"/>
          <ac:spMkLst>
            <pc:docMk/>
            <pc:sldMk cId="3436829422" sldId="277"/>
            <ac:spMk id="8" creationId="{1B47C6D7-A1A7-44E8-8D51-3975B7E0E583}"/>
          </ac:spMkLst>
        </pc:spChg>
        <pc:spChg chg="add mod">
          <ac:chgData name="John Eson" userId="3de50c05e26c1012" providerId="LiveId" clId="{03C9B0EC-3863-48F2-A9B2-9FF039AFF7F7}" dt="2018-09-25T13:23:44.919" v="2691" actId="1037"/>
          <ac:spMkLst>
            <pc:docMk/>
            <pc:sldMk cId="3436829422" sldId="277"/>
            <ac:spMk id="10" creationId="{E7377537-53DE-41CD-9319-169AACC34A02}"/>
          </ac:spMkLst>
        </pc:spChg>
        <pc:grpChg chg="add mod">
          <ac:chgData name="John Eson" userId="3de50c05e26c1012" providerId="LiveId" clId="{03C9B0EC-3863-48F2-A9B2-9FF039AFF7F7}" dt="2018-09-25T13:21:57.767" v="2662" actId="1076"/>
          <ac:grpSpMkLst>
            <pc:docMk/>
            <pc:sldMk cId="3436829422" sldId="277"/>
            <ac:grpSpMk id="11" creationId="{D76C3C7D-3332-430D-AB1C-1790770BA4A2}"/>
          </ac:grpSpMkLst>
        </pc:grpChg>
        <pc:picChg chg="add mod">
          <ac:chgData name="John Eson" userId="3de50c05e26c1012" providerId="LiveId" clId="{03C9B0EC-3863-48F2-A9B2-9FF039AFF7F7}" dt="2018-09-25T13:21:30.209" v="2654" actId="1076"/>
          <ac:picMkLst>
            <pc:docMk/>
            <pc:sldMk cId="3436829422" sldId="277"/>
            <ac:picMk id="2" creationId="{7F1723FF-6F36-48A8-A778-B52B28674C3A}"/>
          </ac:picMkLst>
        </pc:picChg>
        <pc:picChg chg="add mod">
          <ac:chgData name="John Eson" userId="3de50c05e26c1012" providerId="LiveId" clId="{03C9B0EC-3863-48F2-A9B2-9FF039AFF7F7}" dt="2018-09-25T23:46:58.465" v="3863" actId="1076"/>
          <ac:picMkLst>
            <pc:docMk/>
            <pc:sldMk cId="3436829422" sldId="277"/>
            <ac:picMk id="7" creationId="{16315596-B409-49E2-A4E4-B94C6E8981BE}"/>
          </ac:picMkLst>
        </pc:picChg>
        <pc:picChg chg="add mod">
          <ac:chgData name="John Eson" userId="3de50c05e26c1012" providerId="LiveId" clId="{03C9B0EC-3863-48F2-A9B2-9FF039AFF7F7}" dt="2018-09-25T13:21:45.883" v="2659" actId="164"/>
          <ac:picMkLst>
            <pc:docMk/>
            <pc:sldMk cId="3436829422" sldId="277"/>
            <ac:picMk id="9" creationId="{611BD691-920A-48CE-BE9A-8E3F71CA8796}"/>
          </ac:picMkLst>
        </pc:picChg>
      </pc:sldChg>
      <pc:sldChg chg="addSp delSp modSp add">
        <pc:chgData name="John Eson" userId="3de50c05e26c1012" providerId="LiveId" clId="{03C9B0EC-3863-48F2-A9B2-9FF039AFF7F7}" dt="2018-09-26T02:14:23.849" v="6801" actId="20577"/>
        <pc:sldMkLst>
          <pc:docMk/>
          <pc:sldMk cId="1042784223" sldId="278"/>
        </pc:sldMkLst>
        <pc:spChg chg="mod">
          <ac:chgData name="John Eson" userId="3de50c05e26c1012" providerId="LiveId" clId="{03C9B0EC-3863-48F2-A9B2-9FF039AFF7F7}" dt="2018-09-25T13:33:27.361" v="2750" actId="20577"/>
          <ac:spMkLst>
            <pc:docMk/>
            <pc:sldMk cId="1042784223" sldId="278"/>
            <ac:spMk id="3" creationId="{31D0556D-1641-44FD-A651-D23119962AD8}"/>
          </ac:spMkLst>
        </pc:spChg>
        <pc:spChg chg="del mod">
          <ac:chgData name="John Eson" userId="3de50c05e26c1012" providerId="LiveId" clId="{03C9B0EC-3863-48F2-A9B2-9FF039AFF7F7}" dt="2018-09-25T13:26:55.617" v="2716" actId="478"/>
          <ac:spMkLst>
            <pc:docMk/>
            <pc:sldMk cId="1042784223" sldId="278"/>
            <ac:spMk id="4" creationId="{2DAED867-0B42-4C53-8D0A-31B6C668D5B3}"/>
          </ac:spMkLst>
        </pc:spChg>
        <pc:spChg chg="add mod">
          <ac:chgData name="John Eson" userId="3de50c05e26c1012" providerId="LiveId" clId="{03C9B0EC-3863-48F2-A9B2-9FF039AFF7F7}" dt="2018-09-26T02:14:23.849" v="6801" actId="20577"/>
          <ac:spMkLst>
            <pc:docMk/>
            <pc:sldMk cId="1042784223" sldId="278"/>
            <ac:spMk id="5" creationId="{E5DE8BC0-8084-4DCD-8DB5-5072ECED16B2}"/>
          </ac:spMkLst>
        </pc:spChg>
        <pc:spChg chg="add del mod">
          <ac:chgData name="John Eson" userId="3de50c05e26c1012" providerId="LiveId" clId="{03C9B0EC-3863-48F2-A9B2-9FF039AFF7F7}" dt="2018-09-25T13:46:26.707" v="3003" actId="478"/>
          <ac:spMkLst>
            <pc:docMk/>
            <pc:sldMk cId="1042784223" sldId="278"/>
            <ac:spMk id="6" creationId="{5D688CFD-9710-4760-A1BD-A698FF337EEB}"/>
          </ac:spMkLst>
        </pc:spChg>
        <pc:spChg chg="add mod">
          <ac:chgData name="John Eson" userId="3de50c05e26c1012" providerId="LiveId" clId="{03C9B0EC-3863-48F2-A9B2-9FF039AFF7F7}" dt="2018-09-25T13:51:57.876" v="3166" actId="14100"/>
          <ac:spMkLst>
            <pc:docMk/>
            <pc:sldMk cId="1042784223" sldId="278"/>
            <ac:spMk id="8" creationId="{A37EBF10-289B-4FA9-B25D-AFF9F8C06835}"/>
          </ac:spMkLst>
        </pc:spChg>
        <pc:spChg chg="add mod">
          <ac:chgData name="John Eson" userId="3de50c05e26c1012" providerId="LiveId" clId="{03C9B0EC-3863-48F2-A9B2-9FF039AFF7F7}" dt="2018-09-25T13:52:09.182" v="3168" actId="164"/>
          <ac:spMkLst>
            <pc:docMk/>
            <pc:sldMk cId="1042784223" sldId="278"/>
            <ac:spMk id="11" creationId="{39809C98-F5FA-41BB-8F7D-51745919F379}"/>
          </ac:spMkLst>
        </pc:spChg>
        <pc:grpChg chg="add mod">
          <ac:chgData name="John Eson" userId="3de50c05e26c1012" providerId="LiveId" clId="{03C9B0EC-3863-48F2-A9B2-9FF039AFF7F7}" dt="2018-09-25T13:52:11.213" v="3182" actId="1037"/>
          <ac:grpSpMkLst>
            <pc:docMk/>
            <pc:sldMk cId="1042784223" sldId="278"/>
            <ac:grpSpMk id="9" creationId="{BE60F65E-93F5-4935-ACE8-E28FAE473176}"/>
          </ac:grpSpMkLst>
        </pc:grpChg>
        <pc:grpChg chg="add mod">
          <ac:chgData name="John Eson" userId="3de50c05e26c1012" providerId="LiveId" clId="{03C9B0EC-3863-48F2-A9B2-9FF039AFF7F7}" dt="2018-09-25T13:52:13.138" v="3190" actId="1037"/>
          <ac:grpSpMkLst>
            <pc:docMk/>
            <pc:sldMk cId="1042784223" sldId="278"/>
            <ac:grpSpMk id="12" creationId="{EECDE513-9869-4FC2-9E97-BBFE5A3C997F}"/>
          </ac:grpSpMkLst>
        </pc:grpChg>
        <pc:picChg chg="add del mod">
          <ac:chgData name="John Eson" userId="3de50c05e26c1012" providerId="LiveId" clId="{03C9B0EC-3863-48F2-A9B2-9FF039AFF7F7}" dt="2018-09-25T13:33:19.761" v="2744" actId="478"/>
          <ac:picMkLst>
            <pc:docMk/>
            <pc:sldMk cId="1042784223" sldId="278"/>
            <ac:picMk id="2" creationId="{FE85406E-701E-4119-AB44-58A2D315CA45}"/>
          </ac:picMkLst>
        </pc:picChg>
        <pc:picChg chg="add mod">
          <ac:chgData name="John Eson" userId="3de50c05e26c1012" providerId="LiveId" clId="{03C9B0EC-3863-48F2-A9B2-9FF039AFF7F7}" dt="2018-09-25T13:45:49.385" v="2998" actId="164"/>
          <ac:picMkLst>
            <pc:docMk/>
            <pc:sldMk cId="1042784223" sldId="278"/>
            <ac:picMk id="7" creationId="{9F5E2EAE-6FAC-4C3E-B01A-25808C313BA9}"/>
          </ac:picMkLst>
        </pc:picChg>
        <pc:picChg chg="add mod">
          <ac:chgData name="John Eson" userId="3de50c05e26c1012" providerId="LiveId" clId="{03C9B0EC-3863-48F2-A9B2-9FF039AFF7F7}" dt="2018-09-25T13:52:09.182" v="3168" actId="164"/>
          <ac:picMkLst>
            <pc:docMk/>
            <pc:sldMk cId="1042784223" sldId="278"/>
            <ac:picMk id="10" creationId="{3DC23D1C-5406-45F5-92B1-C231E1301182}"/>
          </ac:picMkLst>
        </pc:picChg>
      </pc:sldChg>
      <pc:sldChg chg="addSp delSp modSp add">
        <pc:chgData name="John Eson" userId="3de50c05e26c1012" providerId="LiveId" clId="{03C9B0EC-3863-48F2-A9B2-9FF039AFF7F7}" dt="2018-09-26T00:04:34.659" v="4532" actId="1036"/>
        <pc:sldMkLst>
          <pc:docMk/>
          <pc:sldMk cId="4273151410" sldId="279"/>
        </pc:sldMkLst>
        <pc:spChg chg="mod">
          <ac:chgData name="John Eson" userId="3de50c05e26c1012" providerId="LiveId" clId="{03C9B0EC-3863-48F2-A9B2-9FF039AFF7F7}" dt="2018-09-25T14:12:05.357" v="3224" actId="404"/>
          <ac:spMkLst>
            <pc:docMk/>
            <pc:sldMk cId="4273151410" sldId="279"/>
            <ac:spMk id="3" creationId="{31D0556D-1641-44FD-A651-D23119962AD8}"/>
          </ac:spMkLst>
        </pc:spChg>
        <pc:spChg chg="del mod">
          <ac:chgData name="John Eson" userId="3de50c05e26c1012" providerId="LiveId" clId="{03C9B0EC-3863-48F2-A9B2-9FF039AFF7F7}" dt="2018-09-25T14:14:57.395" v="3334" actId="478"/>
          <ac:spMkLst>
            <pc:docMk/>
            <pc:sldMk cId="4273151410" sldId="279"/>
            <ac:spMk id="4" creationId="{2DAED867-0B42-4C53-8D0A-31B6C668D5B3}"/>
          </ac:spMkLst>
        </pc:spChg>
        <pc:spChg chg="add mod">
          <ac:chgData name="John Eson" userId="3de50c05e26c1012" providerId="LiveId" clId="{03C9B0EC-3863-48F2-A9B2-9FF039AFF7F7}" dt="2018-09-26T00:04:34.659" v="4532" actId="1036"/>
          <ac:spMkLst>
            <pc:docMk/>
            <pc:sldMk cId="4273151410" sldId="279"/>
            <ac:spMk id="7" creationId="{E0AEC651-ABDF-48B8-89F3-FCFC8CE84041}"/>
          </ac:spMkLst>
        </pc:spChg>
        <pc:spChg chg="add mod">
          <ac:chgData name="John Eson" userId="3de50c05e26c1012" providerId="LiveId" clId="{03C9B0EC-3863-48F2-A9B2-9FF039AFF7F7}" dt="2018-09-26T00:04:34.659" v="4532" actId="1036"/>
          <ac:spMkLst>
            <pc:docMk/>
            <pc:sldMk cId="4273151410" sldId="279"/>
            <ac:spMk id="8" creationId="{86FCFE2B-DA66-41ED-9644-EA7F4E04FACF}"/>
          </ac:spMkLst>
        </pc:spChg>
        <pc:spChg chg="add mod">
          <ac:chgData name="John Eson" userId="3de50c05e26c1012" providerId="LiveId" clId="{03C9B0EC-3863-48F2-A9B2-9FF039AFF7F7}" dt="2018-09-26T00:04:34.659" v="4532" actId="1036"/>
          <ac:spMkLst>
            <pc:docMk/>
            <pc:sldMk cId="4273151410" sldId="279"/>
            <ac:spMk id="9" creationId="{29DDBB64-8B01-47DA-986A-5FBA4401CF9E}"/>
          </ac:spMkLst>
        </pc:spChg>
        <pc:spChg chg="add del mod">
          <ac:chgData name="John Eson" userId="3de50c05e26c1012" providerId="LiveId" clId="{03C9B0EC-3863-48F2-A9B2-9FF039AFF7F7}" dt="2018-09-25T14:14:34.988" v="3317" actId="478"/>
          <ac:spMkLst>
            <pc:docMk/>
            <pc:sldMk cId="4273151410" sldId="279"/>
            <ac:spMk id="10" creationId="{DC866471-3246-4633-80EA-2FB8E2EF76C0}"/>
          </ac:spMkLst>
        </pc:spChg>
        <pc:spChg chg="add mod">
          <ac:chgData name="John Eson" userId="3de50c05e26c1012" providerId="LiveId" clId="{03C9B0EC-3863-48F2-A9B2-9FF039AFF7F7}" dt="2018-09-26T00:04:34.659" v="4532" actId="1036"/>
          <ac:spMkLst>
            <pc:docMk/>
            <pc:sldMk cId="4273151410" sldId="279"/>
            <ac:spMk id="11" creationId="{108A5683-F028-42DE-BDFE-7F540C632D12}"/>
          </ac:spMkLst>
        </pc:spChg>
        <pc:spChg chg="add mod">
          <ac:chgData name="John Eson" userId="3de50c05e26c1012" providerId="LiveId" clId="{03C9B0EC-3863-48F2-A9B2-9FF039AFF7F7}" dt="2018-09-25T23:42:27.355" v="3852" actId="20577"/>
          <ac:spMkLst>
            <pc:docMk/>
            <pc:sldMk cId="4273151410" sldId="279"/>
            <ac:spMk id="12" creationId="{316AD456-C595-4CE2-9A82-62BC78A5228B}"/>
          </ac:spMkLst>
        </pc:spChg>
        <pc:picChg chg="add del mod">
          <ac:chgData name="John Eson" userId="3de50c05e26c1012" providerId="LiveId" clId="{03C9B0EC-3863-48F2-A9B2-9FF039AFF7F7}" dt="2018-09-25T14:11:35.850" v="3197" actId="478"/>
          <ac:picMkLst>
            <pc:docMk/>
            <pc:sldMk cId="4273151410" sldId="279"/>
            <ac:picMk id="2" creationId="{31EE0B6D-97C4-4722-AE96-A035306FC61B}"/>
          </ac:picMkLst>
        </pc:picChg>
        <pc:picChg chg="add mod">
          <ac:chgData name="John Eson" userId="3de50c05e26c1012" providerId="LiveId" clId="{03C9B0EC-3863-48F2-A9B2-9FF039AFF7F7}" dt="2018-09-26T00:04:34.659" v="4532" actId="1036"/>
          <ac:picMkLst>
            <pc:docMk/>
            <pc:sldMk cId="4273151410" sldId="279"/>
            <ac:picMk id="5" creationId="{045F018A-8C34-45DC-81B6-FC90739003E7}"/>
          </ac:picMkLst>
        </pc:picChg>
        <pc:picChg chg="add mod">
          <ac:chgData name="John Eson" userId="3de50c05e26c1012" providerId="LiveId" clId="{03C9B0EC-3863-48F2-A9B2-9FF039AFF7F7}" dt="2018-09-26T00:04:34.659" v="4532" actId="1036"/>
          <ac:picMkLst>
            <pc:docMk/>
            <pc:sldMk cId="4273151410" sldId="279"/>
            <ac:picMk id="6" creationId="{354EA30F-8FFF-4A8D-802F-4CC85CAC45C9}"/>
          </ac:picMkLst>
        </pc:picChg>
      </pc:sldChg>
      <pc:sldChg chg="addSp delSp modSp add">
        <pc:chgData name="John Eson" userId="3de50c05e26c1012" providerId="LiveId" clId="{03C9B0EC-3863-48F2-A9B2-9FF039AFF7F7}" dt="2018-10-08T11:17:41.599" v="6997" actId="1036"/>
        <pc:sldMkLst>
          <pc:docMk/>
          <pc:sldMk cId="1924427573" sldId="280"/>
        </pc:sldMkLst>
        <pc:spChg chg="del">
          <ac:chgData name="John Eson" userId="3de50c05e26c1012" providerId="LiveId" clId="{03C9B0EC-3863-48F2-A9B2-9FF039AFF7F7}" dt="2018-09-25T14:36:18.034" v="3539" actId="478"/>
          <ac:spMkLst>
            <pc:docMk/>
            <pc:sldMk cId="1924427573" sldId="280"/>
            <ac:spMk id="3" creationId="{31D0556D-1641-44FD-A651-D23119962AD8}"/>
          </ac:spMkLst>
        </pc:spChg>
        <pc:spChg chg="add del mod">
          <ac:chgData name="John Eson" userId="3de50c05e26c1012" providerId="LiveId" clId="{03C9B0EC-3863-48F2-A9B2-9FF039AFF7F7}" dt="2018-09-26T00:02:07.745" v="4343" actId="478"/>
          <ac:spMkLst>
            <pc:docMk/>
            <pc:sldMk cId="1924427573" sldId="280"/>
            <ac:spMk id="3" creationId="{9A683880-15E7-4858-840B-8A0694517D86}"/>
          </ac:spMkLst>
        </pc:spChg>
        <pc:spChg chg="del mod">
          <ac:chgData name="John Eson" userId="3de50c05e26c1012" providerId="LiveId" clId="{03C9B0EC-3863-48F2-A9B2-9FF039AFF7F7}" dt="2018-09-25T23:51:16.442" v="3875" actId="478"/>
          <ac:spMkLst>
            <pc:docMk/>
            <pc:sldMk cId="1924427573" sldId="280"/>
            <ac:spMk id="4" creationId="{2DAED867-0B42-4C53-8D0A-31B6C668D5B3}"/>
          </ac:spMkLst>
        </pc:spChg>
        <pc:spChg chg="add">
          <ac:chgData name="John Eson" userId="3de50c05e26c1012" providerId="LiveId" clId="{03C9B0EC-3863-48F2-A9B2-9FF039AFF7F7}" dt="2018-09-25T14:36:18.385" v="3540"/>
          <ac:spMkLst>
            <pc:docMk/>
            <pc:sldMk cId="1924427573" sldId="280"/>
            <ac:spMk id="5" creationId="{5AA720D8-9225-4FD3-8416-B26F354ABD52}"/>
          </ac:spMkLst>
        </pc:spChg>
        <pc:spChg chg="add mod">
          <ac:chgData name="John Eson" userId="3de50c05e26c1012" providerId="LiveId" clId="{03C9B0EC-3863-48F2-A9B2-9FF039AFF7F7}" dt="2018-09-25T23:51:30.105" v="3878" actId="1076"/>
          <ac:spMkLst>
            <pc:docMk/>
            <pc:sldMk cId="1924427573" sldId="280"/>
            <ac:spMk id="7" creationId="{CB39B08A-0617-44CB-BD5A-8706F4E02F76}"/>
          </ac:spMkLst>
        </pc:spChg>
        <pc:spChg chg="add mod">
          <ac:chgData name="John Eson" userId="3de50c05e26c1012" providerId="LiveId" clId="{03C9B0EC-3863-48F2-A9B2-9FF039AFF7F7}" dt="2018-09-25T23:51:11.369" v="3874" actId="1076"/>
          <ac:spMkLst>
            <pc:docMk/>
            <pc:sldMk cId="1924427573" sldId="280"/>
            <ac:spMk id="8" creationId="{1A98CCF2-D483-4BC1-8591-DF383523F97D}"/>
          </ac:spMkLst>
        </pc:spChg>
        <pc:spChg chg="add mod">
          <ac:chgData name="John Eson" userId="3de50c05e26c1012" providerId="LiveId" clId="{03C9B0EC-3863-48F2-A9B2-9FF039AFF7F7}" dt="2018-09-25T23:56:53.943" v="4133" actId="1076"/>
          <ac:spMkLst>
            <pc:docMk/>
            <pc:sldMk cId="1924427573" sldId="280"/>
            <ac:spMk id="9" creationId="{F7D7BA59-9E3D-4068-977A-D9EA80A02CE0}"/>
          </ac:spMkLst>
        </pc:spChg>
        <pc:spChg chg="add mod">
          <ac:chgData name="John Eson" userId="3de50c05e26c1012" providerId="LiveId" clId="{03C9B0EC-3863-48F2-A9B2-9FF039AFF7F7}" dt="2018-09-26T02:35:45.399" v="6969"/>
          <ac:spMkLst>
            <pc:docMk/>
            <pc:sldMk cId="1924427573" sldId="280"/>
            <ac:spMk id="10" creationId="{5DA0B3DA-2B75-4FEF-B67E-8EC4879056A9}"/>
          </ac:spMkLst>
        </pc:spChg>
        <pc:spChg chg="add mod">
          <ac:chgData name="John Eson" userId="3de50c05e26c1012" providerId="LiveId" clId="{03C9B0EC-3863-48F2-A9B2-9FF039AFF7F7}" dt="2018-10-08T11:17:41.599" v="6997" actId="1036"/>
          <ac:spMkLst>
            <pc:docMk/>
            <pc:sldMk cId="1924427573" sldId="280"/>
            <ac:spMk id="11" creationId="{5B4FCD22-1FCE-44B0-B158-155248A08ECD}"/>
          </ac:spMkLst>
        </pc:spChg>
        <pc:spChg chg="add mod">
          <ac:chgData name="John Eson" userId="3de50c05e26c1012" providerId="LiveId" clId="{03C9B0EC-3863-48F2-A9B2-9FF039AFF7F7}" dt="2018-09-26T02:37:29.849" v="6985" actId="1076"/>
          <ac:spMkLst>
            <pc:docMk/>
            <pc:sldMk cId="1924427573" sldId="280"/>
            <ac:spMk id="12" creationId="{102638AA-D1B5-416A-8A58-74C3413FF940}"/>
          </ac:spMkLst>
        </pc:spChg>
        <pc:grpChg chg="add mod">
          <ac:chgData name="John Eson" userId="3de50c05e26c1012" providerId="LiveId" clId="{03C9B0EC-3863-48F2-A9B2-9FF039AFF7F7}" dt="2018-09-25T23:52:27.138" v="3880" actId="1076"/>
          <ac:grpSpMkLst>
            <pc:docMk/>
            <pc:sldMk cId="1924427573" sldId="280"/>
            <ac:grpSpMk id="2" creationId="{2379DEAE-F82B-4F76-A2E3-757A2BECAE1D}"/>
          </ac:grpSpMkLst>
        </pc:grpChg>
        <pc:picChg chg="add del mod">
          <ac:chgData name="John Eson" userId="3de50c05e26c1012" providerId="LiveId" clId="{03C9B0EC-3863-48F2-A9B2-9FF039AFF7F7}" dt="2018-09-25T14:39:47.953" v="3552" actId="478"/>
          <ac:picMkLst>
            <pc:docMk/>
            <pc:sldMk cId="1924427573" sldId="280"/>
            <ac:picMk id="2" creationId="{4974E666-3EDB-4C67-9111-F13F006FDF36}"/>
          </ac:picMkLst>
        </pc:picChg>
        <pc:picChg chg="add mod">
          <ac:chgData name="John Eson" userId="3de50c05e26c1012" providerId="LiveId" clId="{03C9B0EC-3863-48F2-A9B2-9FF039AFF7F7}" dt="2018-09-25T23:51:23.926" v="3877" actId="164"/>
          <ac:picMkLst>
            <pc:docMk/>
            <pc:sldMk cId="1924427573" sldId="280"/>
            <ac:picMk id="6" creationId="{E207D5AD-01F8-4939-9A87-12819A525D0B}"/>
          </ac:picMkLst>
        </pc:picChg>
      </pc:sldChg>
      <pc:sldChg chg="addSp delSp modSp add">
        <pc:chgData name="John Eson" userId="3de50c05e26c1012" providerId="LiveId" clId="{03C9B0EC-3863-48F2-A9B2-9FF039AFF7F7}" dt="2018-10-08T11:17:22.904" v="6990"/>
        <pc:sldMkLst>
          <pc:docMk/>
          <pc:sldMk cId="1687899770" sldId="281"/>
        </pc:sldMkLst>
        <pc:spChg chg="mod">
          <ac:chgData name="John Eson" userId="3de50c05e26c1012" providerId="LiveId" clId="{03C9B0EC-3863-48F2-A9B2-9FF039AFF7F7}" dt="2018-10-08T11:17:22.904" v="6990"/>
          <ac:spMkLst>
            <pc:docMk/>
            <pc:sldMk cId="1687899770" sldId="281"/>
            <ac:spMk id="3" creationId="{31D0556D-1641-44FD-A651-D23119962AD8}"/>
          </ac:spMkLst>
        </pc:spChg>
        <pc:spChg chg="add del mod">
          <ac:chgData name="John Eson" userId="3de50c05e26c1012" providerId="LiveId" clId="{03C9B0EC-3863-48F2-A9B2-9FF039AFF7F7}" dt="2018-09-26T00:07:14.959" v="4553" actId="478"/>
          <ac:spMkLst>
            <pc:docMk/>
            <pc:sldMk cId="1687899770" sldId="281"/>
            <ac:spMk id="4" creationId="{2DAED867-0B42-4C53-8D0A-31B6C668D5B3}"/>
          </ac:spMkLst>
        </pc:spChg>
        <pc:spChg chg="add mod">
          <ac:chgData name="John Eson" userId="3de50c05e26c1012" providerId="LiveId" clId="{03C9B0EC-3863-48F2-A9B2-9FF039AFF7F7}" dt="2018-09-26T00:15:35.393" v="4711" actId="14100"/>
          <ac:spMkLst>
            <pc:docMk/>
            <pc:sldMk cId="1687899770" sldId="281"/>
            <ac:spMk id="5" creationId="{B0067ACE-AD8B-4A59-A38A-527F3207D46C}"/>
          </ac:spMkLst>
        </pc:spChg>
        <pc:spChg chg="add mod">
          <ac:chgData name="John Eson" userId="3de50c05e26c1012" providerId="LiveId" clId="{03C9B0EC-3863-48F2-A9B2-9FF039AFF7F7}" dt="2018-09-26T00:20:11.452" v="4790" actId="164"/>
          <ac:spMkLst>
            <pc:docMk/>
            <pc:sldMk cId="1687899770" sldId="281"/>
            <ac:spMk id="14" creationId="{8047756F-733E-477A-AB39-0A03778C10E0}"/>
          </ac:spMkLst>
        </pc:spChg>
        <pc:spChg chg="add mod">
          <ac:chgData name="John Eson" userId="3de50c05e26c1012" providerId="LiveId" clId="{03C9B0EC-3863-48F2-A9B2-9FF039AFF7F7}" dt="2018-09-26T00:21:41.879" v="4897" actId="164"/>
          <ac:spMkLst>
            <pc:docMk/>
            <pc:sldMk cId="1687899770" sldId="281"/>
            <ac:spMk id="18" creationId="{C52E1A25-459C-47AF-B391-C08A6A683040}"/>
          </ac:spMkLst>
        </pc:spChg>
        <pc:spChg chg="add mod">
          <ac:chgData name="John Eson" userId="3de50c05e26c1012" providerId="LiveId" clId="{03C9B0EC-3863-48F2-A9B2-9FF039AFF7F7}" dt="2018-09-26T00:21:41.879" v="4897" actId="164"/>
          <ac:spMkLst>
            <pc:docMk/>
            <pc:sldMk cId="1687899770" sldId="281"/>
            <ac:spMk id="19" creationId="{19D9E137-BF12-4F95-9DC0-962E7E020555}"/>
          </ac:spMkLst>
        </pc:spChg>
        <pc:spChg chg="add mod">
          <ac:chgData name="John Eson" userId="3de50c05e26c1012" providerId="LiveId" clId="{03C9B0EC-3863-48F2-A9B2-9FF039AFF7F7}" dt="2018-09-26T00:21:41.879" v="4897" actId="164"/>
          <ac:spMkLst>
            <pc:docMk/>
            <pc:sldMk cId="1687899770" sldId="281"/>
            <ac:spMk id="20" creationId="{EFF90D72-430A-4436-BA3D-824DC15488D9}"/>
          </ac:spMkLst>
        </pc:spChg>
        <pc:grpChg chg="add mod">
          <ac:chgData name="John Eson" userId="3de50c05e26c1012" providerId="LiveId" clId="{03C9B0EC-3863-48F2-A9B2-9FF039AFF7F7}" dt="2018-09-26T00:20:31.611" v="4795" actId="164"/>
          <ac:grpSpMkLst>
            <pc:docMk/>
            <pc:sldMk cId="1687899770" sldId="281"/>
            <ac:grpSpMk id="12" creationId="{7DEEE13A-E92B-4656-95C3-6D21F6A7A6AF}"/>
          </ac:grpSpMkLst>
        </pc:grpChg>
        <pc:grpChg chg="add mod">
          <ac:chgData name="John Eson" userId="3de50c05e26c1012" providerId="LiveId" clId="{03C9B0EC-3863-48F2-A9B2-9FF039AFF7F7}" dt="2018-09-26T00:20:13.887" v="4791" actId="1076"/>
          <ac:grpSpMkLst>
            <pc:docMk/>
            <pc:sldMk cId="1687899770" sldId="281"/>
            <ac:grpSpMk id="15" creationId="{D62F58CF-3DFD-4990-9E36-5B21355F919B}"/>
          </ac:grpSpMkLst>
        </pc:grpChg>
        <pc:grpChg chg="add mod">
          <ac:chgData name="John Eson" userId="3de50c05e26c1012" providerId="LiveId" clId="{03C9B0EC-3863-48F2-A9B2-9FF039AFF7F7}" dt="2018-09-26T00:21:41.879" v="4897" actId="164"/>
          <ac:grpSpMkLst>
            <pc:docMk/>
            <pc:sldMk cId="1687899770" sldId="281"/>
            <ac:grpSpMk id="17" creationId="{114242E4-82F0-47D2-B221-81AAD29997A5}"/>
          </ac:grpSpMkLst>
        </pc:grpChg>
        <pc:grpChg chg="add mod">
          <ac:chgData name="John Eson" userId="3de50c05e26c1012" providerId="LiveId" clId="{03C9B0EC-3863-48F2-A9B2-9FF039AFF7F7}" dt="2018-09-26T00:22:27.577" v="4963" actId="164"/>
          <ac:grpSpMkLst>
            <pc:docMk/>
            <pc:sldMk cId="1687899770" sldId="281"/>
            <ac:grpSpMk id="21" creationId="{68D0A1B1-0152-4F3D-AFBC-5FD3758895E1}"/>
          </ac:grpSpMkLst>
        </pc:grpChg>
        <pc:grpChg chg="add mod">
          <ac:chgData name="John Eson" userId="3de50c05e26c1012" providerId="LiveId" clId="{03C9B0EC-3863-48F2-A9B2-9FF039AFF7F7}" dt="2018-09-26T00:22:27.577" v="4963" actId="164"/>
          <ac:grpSpMkLst>
            <pc:docMk/>
            <pc:sldMk cId="1687899770" sldId="281"/>
            <ac:grpSpMk id="25" creationId="{0A311E70-4E4F-44B6-9F99-66D2F483674D}"/>
          </ac:grpSpMkLst>
        </pc:grpChg>
        <pc:picChg chg="add mod">
          <ac:chgData name="John Eson" userId="3de50c05e26c1012" providerId="LiveId" clId="{03C9B0EC-3863-48F2-A9B2-9FF039AFF7F7}" dt="2018-09-26T00:18:57.819" v="4735" actId="1076"/>
          <ac:picMkLst>
            <pc:docMk/>
            <pc:sldMk cId="1687899770" sldId="281"/>
            <ac:picMk id="2" creationId="{639F964A-5BEC-4528-A7FC-82BA996CF990}"/>
          </ac:picMkLst>
        </pc:picChg>
        <pc:picChg chg="add mod">
          <ac:chgData name="John Eson" userId="3de50c05e26c1012" providerId="LiveId" clId="{03C9B0EC-3863-48F2-A9B2-9FF039AFF7F7}" dt="2018-09-26T00:17:41.037" v="4731" actId="164"/>
          <ac:picMkLst>
            <pc:docMk/>
            <pc:sldMk cId="1687899770" sldId="281"/>
            <ac:picMk id="6" creationId="{F35895F1-C8CE-41BA-B2EF-EE49278A8581}"/>
          </ac:picMkLst>
        </pc:picChg>
        <pc:picChg chg="add mod">
          <ac:chgData name="John Eson" userId="3de50c05e26c1012" providerId="LiveId" clId="{03C9B0EC-3863-48F2-A9B2-9FF039AFF7F7}" dt="2018-09-26T00:17:41.037" v="4731" actId="164"/>
          <ac:picMkLst>
            <pc:docMk/>
            <pc:sldMk cId="1687899770" sldId="281"/>
            <ac:picMk id="9" creationId="{5DAA9A26-D428-405D-BEBD-DA8E49A85C95}"/>
          </ac:picMkLst>
        </pc:picChg>
        <pc:picChg chg="add mod">
          <ac:chgData name="John Eson" userId="3de50c05e26c1012" providerId="LiveId" clId="{03C9B0EC-3863-48F2-A9B2-9FF039AFF7F7}" dt="2018-09-26T00:20:11.452" v="4790" actId="164"/>
          <ac:picMkLst>
            <pc:docMk/>
            <pc:sldMk cId="1687899770" sldId="281"/>
            <ac:picMk id="13" creationId="{709D3231-011A-407D-8F52-D6E16AA57471}"/>
          </ac:picMkLst>
        </pc:picChg>
        <pc:picChg chg="add mod">
          <ac:chgData name="John Eson" userId="3de50c05e26c1012" providerId="LiveId" clId="{03C9B0EC-3863-48F2-A9B2-9FF039AFF7F7}" dt="2018-09-26T00:20:31.611" v="4795" actId="164"/>
          <ac:picMkLst>
            <pc:docMk/>
            <pc:sldMk cId="1687899770" sldId="281"/>
            <ac:picMk id="16" creationId="{DEC585CD-2E05-4C24-A16C-FDDFD4B01C09}"/>
          </ac:picMkLst>
        </pc:picChg>
        <pc:cxnChg chg="add mod">
          <ac:chgData name="John Eson" userId="3de50c05e26c1012" providerId="LiveId" clId="{03C9B0EC-3863-48F2-A9B2-9FF039AFF7F7}" dt="2018-09-26T00:17:41.037" v="4731" actId="164"/>
          <ac:cxnSpMkLst>
            <pc:docMk/>
            <pc:sldMk cId="1687899770" sldId="281"/>
            <ac:cxnSpMk id="7" creationId="{6775AC5B-AA30-4648-AEF9-3C22BBB2F6C7}"/>
          </ac:cxnSpMkLst>
        </pc:cxnChg>
        <pc:cxnChg chg="add mod">
          <ac:chgData name="John Eson" userId="3de50c05e26c1012" providerId="LiveId" clId="{03C9B0EC-3863-48F2-A9B2-9FF039AFF7F7}" dt="2018-09-26T00:17:41.037" v="4731" actId="164"/>
          <ac:cxnSpMkLst>
            <pc:docMk/>
            <pc:sldMk cId="1687899770" sldId="281"/>
            <ac:cxnSpMk id="8" creationId="{886E0D6C-99CB-42E4-9BB8-C855728A1790}"/>
          </ac:cxnSpMkLst>
        </pc:cxnChg>
        <pc:cxnChg chg="add mod">
          <ac:chgData name="John Eson" userId="3de50c05e26c1012" providerId="LiveId" clId="{03C9B0EC-3863-48F2-A9B2-9FF039AFF7F7}" dt="2018-09-26T00:22:27.577" v="4963" actId="164"/>
          <ac:cxnSpMkLst>
            <pc:docMk/>
            <pc:sldMk cId="1687899770" sldId="281"/>
            <ac:cxnSpMk id="22" creationId="{FA49A905-AAE9-44A8-A45C-54EDBDDAF46E}"/>
          </ac:cxnSpMkLst>
        </pc:cxnChg>
        <pc:cxnChg chg="add mod">
          <ac:chgData name="John Eson" userId="3de50c05e26c1012" providerId="LiveId" clId="{03C9B0EC-3863-48F2-A9B2-9FF039AFF7F7}" dt="2018-09-26T00:22:27.577" v="4963" actId="164"/>
          <ac:cxnSpMkLst>
            <pc:docMk/>
            <pc:sldMk cId="1687899770" sldId="281"/>
            <ac:cxnSpMk id="24" creationId="{16D32CFC-FEE3-47DA-B0B9-4C31D7B9C3F1}"/>
          </ac:cxnSpMkLst>
        </pc:cxnChg>
      </pc:sldChg>
      <pc:sldChg chg="addSp delSp modSp add">
        <pc:chgData name="John Eson" userId="3de50c05e26c1012" providerId="LiveId" clId="{03C9B0EC-3863-48F2-A9B2-9FF039AFF7F7}" dt="2018-09-26T00:37:40.357" v="5280" actId="20577"/>
        <pc:sldMkLst>
          <pc:docMk/>
          <pc:sldMk cId="2708330159" sldId="282"/>
        </pc:sldMkLst>
        <pc:spChg chg="mod">
          <ac:chgData name="John Eson" userId="3de50c05e26c1012" providerId="LiveId" clId="{03C9B0EC-3863-48F2-A9B2-9FF039AFF7F7}" dt="2018-09-26T00:23:36.376" v="5000" actId="20577"/>
          <ac:spMkLst>
            <pc:docMk/>
            <pc:sldMk cId="2708330159" sldId="282"/>
            <ac:spMk id="3" creationId="{31D0556D-1641-44FD-A651-D23119962AD8}"/>
          </ac:spMkLst>
        </pc:spChg>
        <pc:spChg chg="del mod">
          <ac:chgData name="John Eson" userId="3de50c05e26c1012" providerId="LiveId" clId="{03C9B0EC-3863-48F2-A9B2-9FF039AFF7F7}" dt="2018-09-26T00:23:31.924" v="4992" actId="478"/>
          <ac:spMkLst>
            <pc:docMk/>
            <pc:sldMk cId="2708330159" sldId="282"/>
            <ac:spMk id="4" creationId="{2DAED867-0B42-4C53-8D0A-31B6C668D5B3}"/>
          </ac:spMkLst>
        </pc:spChg>
        <pc:spChg chg="add mod">
          <ac:chgData name="John Eson" userId="3de50c05e26c1012" providerId="LiveId" clId="{03C9B0EC-3863-48F2-A9B2-9FF039AFF7F7}" dt="2018-09-26T00:26:07.287" v="5020" actId="164"/>
          <ac:spMkLst>
            <pc:docMk/>
            <pc:sldMk cId="2708330159" sldId="282"/>
            <ac:spMk id="5" creationId="{E5150844-B44D-49A5-9A20-3D284CB86754}"/>
          </ac:spMkLst>
        </pc:spChg>
        <pc:spChg chg="add del">
          <ac:chgData name="John Eson" userId="3de50c05e26c1012" providerId="LiveId" clId="{03C9B0EC-3863-48F2-A9B2-9FF039AFF7F7}" dt="2018-09-26T00:25:40.170" v="5010"/>
          <ac:spMkLst>
            <pc:docMk/>
            <pc:sldMk cId="2708330159" sldId="282"/>
            <ac:spMk id="6" creationId="{55AB5D20-498F-49F0-A7E5-60BD1E79AA19}"/>
          </ac:spMkLst>
        </pc:spChg>
        <pc:spChg chg="add del">
          <ac:chgData name="John Eson" userId="3de50c05e26c1012" providerId="LiveId" clId="{03C9B0EC-3863-48F2-A9B2-9FF039AFF7F7}" dt="2018-09-26T00:25:45.690" v="5013"/>
          <ac:spMkLst>
            <pc:docMk/>
            <pc:sldMk cId="2708330159" sldId="282"/>
            <ac:spMk id="7" creationId="{ABAEE9B7-7971-4B1B-8B4E-C119461EAFB5}"/>
          </ac:spMkLst>
        </pc:spChg>
        <pc:spChg chg="add mod">
          <ac:chgData name="John Eson" userId="3de50c05e26c1012" providerId="LiveId" clId="{03C9B0EC-3863-48F2-A9B2-9FF039AFF7F7}" dt="2018-09-26T00:26:07.287" v="5020" actId="164"/>
          <ac:spMkLst>
            <pc:docMk/>
            <pc:sldMk cId="2708330159" sldId="282"/>
            <ac:spMk id="8" creationId="{B5EC244D-C9B7-4604-ABC5-7E2CCBD6C70F}"/>
          </ac:spMkLst>
        </pc:spChg>
        <pc:spChg chg="add mod">
          <ac:chgData name="John Eson" userId="3de50c05e26c1012" providerId="LiveId" clId="{03C9B0EC-3863-48F2-A9B2-9FF039AFF7F7}" dt="2018-09-26T00:26:07.287" v="5020" actId="164"/>
          <ac:spMkLst>
            <pc:docMk/>
            <pc:sldMk cId="2708330159" sldId="282"/>
            <ac:spMk id="9" creationId="{BEEB3EDB-8720-45F2-B1BA-4FE6999E8015}"/>
          </ac:spMkLst>
        </pc:spChg>
        <pc:spChg chg="add mod">
          <ac:chgData name="John Eson" userId="3de50c05e26c1012" providerId="LiveId" clId="{03C9B0EC-3863-48F2-A9B2-9FF039AFF7F7}" dt="2018-09-26T00:37:40.357" v="5280" actId="20577"/>
          <ac:spMkLst>
            <pc:docMk/>
            <pc:sldMk cId="2708330159" sldId="282"/>
            <ac:spMk id="12" creationId="{2D25F618-4DD0-4CA2-8F9F-CD1FF98C83D1}"/>
          </ac:spMkLst>
        </pc:spChg>
        <pc:grpChg chg="add del mod">
          <ac:chgData name="John Eson" userId="3de50c05e26c1012" providerId="LiveId" clId="{03C9B0EC-3863-48F2-A9B2-9FF039AFF7F7}" dt="2018-09-26T00:27:52.909" v="5035" actId="478"/>
          <ac:grpSpMkLst>
            <pc:docMk/>
            <pc:sldMk cId="2708330159" sldId="282"/>
            <ac:grpSpMk id="10" creationId="{87C7CEC5-9804-4012-A06B-78297597FCA8}"/>
          </ac:grpSpMkLst>
        </pc:grpChg>
        <pc:picChg chg="add mod">
          <ac:chgData name="John Eson" userId="3de50c05e26c1012" providerId="LiveId" clId="{03C9B0EC-3863-48F2-A9B2-9FF039AFF7F7}" dt="2018-09-26T00:26:07.287" v="5020" actId="164"/>
          <ac:picMkLst>
            <pc:docMk/>
            <pc:sldMk cId="2708330159" sldId="282"/>
            <ac:picMk id="2" creationId="{1E627472-B478-46CD-BC20-60754F85C7DE}"/>
          </ac:picMkLst>
        </pc:picChg>
        <pc:picChg chg="add mod">
          <ac:chgData name="John Eson" userId="3de50c05e26c1012" providerId="LiveId" clId="{03C9B0EC-3863-48F2-A9B2-9FF039AFF7F7}" dt="2018-09-26T00:27:55.652" v="5036" actId="1076"/>
          <ac:picMkLst>
            <pc:docMk/>
            <pc:sldMk cId="2708330159" sldId="282"/>
            <ac:picMk id="11" creationId="{C1EEE078-1ED3-4D3B-BA45-72CBAC55E460}"/>
          </ac:picMkLst>
        </pc:picChg>
        <pc:picChg chg="add mod">
          <ac:chgData name="John Eson" userId="3de50c05e26c1012" providerId="LiveId" clId="{03C9B0EC-3863-48F2-A9B2-9FF039AFF7F7}" dt="2018-09-26T00:36:47.053" v="5273" actId="1076"/>
          <ac:picMkLst>
            <pc:docMk/>
            <pc:sldMk cId="2708330159" sldId="282"/>
            <ac:picMk id="13" creationId="{C356839D-838C-4F5B-A6EE-6286A3AAE059}"/>
          </ac:picMkLst>
        </pc:picChg>
      </pc:sldChg>
      <pc:sldChg chg="addSp delSp modSp add">
        <pc:chgData name="John Eson" userId="3de50c05e26c1012" providerId="LiveId" clId="{03C9B0EC-3863-48F2-A9B2-9FF039AFF7F7}" dt="2018-09-26T00:47:32.138" v="5646" actId="1076"/>
        <pc:sldMkLst>
          <pc:docMk/>
          <pc:sldMk cId="82559195" sldId="283"/>
        </pc:sldMkLst>
        <pc:spChg chg="mod">
          <ac:chgData name="John Eson" userId="3de50c05e26c1012" providerId="LiveId" clId="{03C9B0EC-3863-48F2-A9B2-9FF039AFF7F7}" dt="2018-09-25T09:26:58.900" v="375" actId="20577"/>
          <ac:spMkLst>
            <pc:docMk/>
            <pc:sldMk cId="82559195" sldId="283"/>
            <ac:spMk id="3" creationId="{31D0556D-1641-44FD-A651-D23119962AD8}"/>
          </ac:spMkLst>
        </pc:spChg>
        <pc:spChg chg="del mod">
          <ac:chgData name="John Eson" userId="3de50c05e26c1012" providerId="LiveId" clId="{03C9B0EC-3863-48F2-A9B2-9FF039AFF7F7}" dt="2018-09-25T09:27:58.708" v="377" actId="478"/>
          <ac:spMkLst>
            <pc:docMk/>
            <pc:sldMk cId="82559195" sldId="283"/>
            <ac:spMk id="4" creationId="{2DAED867-0B42-4C53-8D0A-31B6C668D5B3}"/>
          </ac:spMkLst>
        </pc:spChg>
        <pc:spChg chg="add mod">
          <ac:chgData name="John Eson" userId="3de50c05e26c1012" providerId="LiveId" clId="{03C9B0EC-3863-48F2-A9B2-9FF039AFF7F7}" dt="2018-09-26T00:45:11.909" v="5442" actId="1076"/>
          <ac:spMkLst>
            <pc:docMk/>
            <pc:sldMk cId="82559195" sldId="283"/>
            <ac:spMk id="4" creationId="{C6DED593-6C3D-4AD8-80A2-647884C22DA8}"/>
          </ac:spMkLst>
        </pc:spChg>
        <pc:spChg chg="add mod">
          <ac:chgData name="John Eson" userId="3de50c05e26c1012" providerId="LiveId" clId="{03C9B0EC-3863-48F2-A9B2-9FF039AFF7F7}" dt="2018-09-26T00:47:29.307" v="5645" actId="1076"/>
          <ac:spMkLst>
            <pc:docMk/>
            <pc:sldMk cId="82559195" sldId="283"/>
            <ac:spMk id="6" creationId="{0A429FFE-6F4F-4861-B184-5344E93221C1}"/>
          </ac:spMkLst>
        </pc:spChg>
        <pc:picChg chg="add mod">
          <ac:chgData name="John Eson" userId="3de50c05e26c1012" providerId="LiveId" clId="{03C9B0EC-3863-48F2-A9B2-9FF039AFF7F7}" dt="2018-09-26T00:42:14.463" v="5435" actId="1076"/>
          <ac:picMkLst>
            <pc:docMk/>
            <pc:sldMk cId="82559195" sldId="283"/>
            <ac:picMk id="2" creationId="{B0E253C3-8600-4250-A997-26345C476C97}"/>
          </ac:picMkLst>
        </pc:picChg>
        <pc:picChg chg="add mod">
          <ac:chgData name="John Eson" userId="3de50c05e26c1012" providerId="LiveId" clId="{03C9B0EC-3863-48F2-A9B2-9FF039AFF7F7}" dt="2018-09-26T00:47:32.138" v="5646" actId="1076"/>
          <ac:picMkLst>
            <pc:docMk/>
            <pc:sldMk cId="82559195" sldId="283"/>
            <ac:picMk id="5" creationId="{12C0378A-891F-4EC0-BC3E-62D81B7916A5}"/>
          </ac:picMkLst>
        </pc:picChg>
      </pc:sldChg>
      <pc:sldChg chg="addSp delSp modSp add">
        <pc:chgData name="John Eson" userId="3de50c05e26c1012" providerId="LiveId" clId="{03C9B0EC-3863-48F2-A9B2-9FF039AFF7F7}" dt="2018-09-26T04:10:35.185" v="6986" actId="20577"/>
        <pc:sldMkLst>
          <pc:docMk/>
          <pc:sldMk cId="3437224526" sldId="284"/>
        </pc:sldMkLst>
        <pc:spChg chg="mod">
          <ac:chgData name="John Eson" userId="3de50c05e26c1012" providerId="LiveId" clId="{03C9B0EC-3863-48F2-A9B2-9FF039AFF7F7}" dt="2018-09-25T09:28:44.946" v="391" actId="20577"/>
          <ac:spMkLst>
            <pc:docMk/>
            <pc:sldMk cId="3437224526" sldId="284"/>
            <ac:spMk id="3" creationId="{31D0556D-1641-44FD-A651-D23119962AD8}"/>
          </ac:spMkLst>
        </pc:spChg>
        <pc:spChg chg="del mod">
          <ac:chgData name="John Eson" userId="3de50c05e26c1012" providerId="LiveId" clId="{03C9B0EC-3863-48F2-A9B2-9FF039AFF7F7}" dt="2018-09-26T00:48:34.310" v="5651" actId="478"/>
          <ac:spMkLst>
            <pc:docMk/>
            <pc:sldMk cId="3437224526" sldId="284"/>
            <ac:spMk id="4" creationId="{2DAED867-0B42-4C53-8D0A-31B6C668D5B3}"/>
          </ac:spMkLst>
        </pc:spChg>
        <pc:spChg chg="add mod">
          <ac:chgData name="John Eson" userId="3de50c05e26c1012" providerId="LiveId" clId="{03C9B0EC-3863-48F2-A9B2-9FF039AFF7F7}" dt="2018-09-26T00:49:24.317" v="5676" actId="1036"/>
          <ac:spMkLst>
            <pc:docMk/>
            <pc:sldMk cId="3437224526" sldId="284"/>
            <ac:spMk id="5" creationId="{262D5DDE-0BF3-4306-A126-8E16637265AB}"/>
          </ac:spMkLst>
        </pc:spChg>
        <pc:spChg chg="add mod">
          <ac:chgData name="John Eson" userId="3de50c05e26c1012" providerId="LiveId" clId="{03C9B0EC-3863-48F2-A9B2-9FF039AFF7F7}" dt="2018-09-26T04:10:35.185" v="6986" actId="20577"/>
          <ac:spMkLst>
            <pc:docMk/>
            <pc:sldMk cId="3437224526" sldId="284"/>
            <ac:spMk id="6" creationId="{F1F25E35-744F-4943-BB2D-EA29C8470610}"/>
          </ac:spMkLst>
        </pc:spChg>
        <pc:picChg chg="add mod">
          <ac:chgData name="John Eson" userId="3de50c05e26c1012" providerId="LiveId" clId="{03C9B0EC-3863-48F2-A9B2-9FF039AFF7F7}" dt="2018-09-26T00:48:50.577" v="5652" actId="1076"/>
          <ac:picMkLst>
            <pc:docMk/>
            <pc:sldMk cId="3437224526" sldId="284"/>
            <ac:picMk id="2" creationId="{12930675-2543-4B6A-BBA7-BE6C5112D041}"/>
          </ac:picMkLst>
        </pc:picChg>
      </pc:sldChg>
      <pc:sldChg chg="addSp modSp add">
        <pc:chgData name="John Eson" userId="3de50c05e26c1012" providerId="LiveId" clId="{03C9B0EC-3863-48F2-A9B2-9FF039AFF7F7}" dt="2018-09-26T01:03:20.868" v="6253" actId="14100"/>
        <pc:sldMkLst>
          <pc:docMk/>
          <pc:sldMk cId="3842334110" sldId="286"/>
        </pc:sldMkLst>
        <pc:spChg chg="mod">
          <ac:chgData name="John Eson" userId="3de50c05e26c1012" providerId="LiveId" clId="{03C9B0EC-3863-48F2-A9B2-9FF039AFF7F7}" dt="2018-09-26T01:03:20.868" v="6253" actId="14100"/>
          <ac:spMkLst>
            <pc:docMk/>
            <pc:sldMk cId="3842334110" sldId="286"/>
            <ac:spMk id="4" creationId="{2DAED867-0B42-4C53-8D0A-31B6C668D5B3}"/>
          </ac:spMkLst>
        </pc:spChg>
        <pc:spChg chg="add mod">
          <ac:chgData name="John Eson" userId="3de50c05e26c1012" providerId="LiveId" clId="{03C9B0EC-3863-48F2-A9B2-9FF039AFF7F7}" dt="2018-09-26T00:51:48.915" v="5830" actId="1038"/>
          <ac:spMkLst>
            <pc:docMk/>
            <pc:sldMk cId="3842334110" sldId="286"/>
            <ac:spMk id="5" creationId="{3BAD2E92-78F7-4BE1-9338-CBBF3CEFA41B}"/>
          </ac:spMkLst>
        </pc:spChg>
        <pc:spChg chg="add mod">
          <ac:chgData name="John Eson" userId="3de50c05e26c1012" providerId="LiveId" clId="{03C9B0EC-3863-48F2-A9B2-9FF039AFF7F7}" dt="2018-09-26T00:53:32.417" v="5862" actId="1076"/>
          <ac:spMkLst>
            <pc:docMk/>
            <pc:sldMk cId="3842334110" sldId="286"/>
            <ac:spMk id="6" creationId="{2DA3F01B-A544-465B-8D67-F8E9189F9A24}"/>
          </ac:spMkLst>
        </pc:spChg>
        <pc:spChg chg="add mod">
          <ac:chgData name="John Eson" userId="3de50c05e26c1012" providerId="LiveId" clId="{03C9B0EC-3863-48F2-A9B2-9FF039AFF7F7}" dt="2018-09-26T00:53:56.206" v="5885" actId="1076"/>
          <ac:spMkLst>
            <pc:docMk/>
            <pc:sldMk cId="3842334110" sldId="286"/>
            <ac:spMk id="7" creationId="{F0CAE5B7-195F-4014-A449-DEF4221E7F31}"/>
          </ac:spMkLst>
        </pc:spChg>
        <pc:picChg chg="add mod">
          <ac:chgData name="John Eson" userId="3de50c05e26c1012" providerId="LiveId" clId="{03C9B0EC-3863-48F2-A9B2-9FF039AFF7F7}" dt="2018-09-26T00:52:22.774" v="5834" actId="1076"/>
          <ac:picMkLst>
            <pc:docMk/>
            <pc:sldMk cId="3842334110" sldId="286"/>
            <ac:picMk id="2" creationId="{E5D32E86-D1A9-43D5-8B76-A98D489E5D2E}"/>
          </ac:picMkLst>
        </pc:picChg>
      </pc:sldChg>
      <pc:sldChg chg="addSp delSp modSp add">
        <pc:chgData name="John Eson" userId="3de50c05e26c1012" providerId="LiveId" clId="{03C9B0EC-3863-48F2-A9B2-9FF039AFF7F7}" dt="2018-09-26T01:07:43.934" v="6492" actId="14100"/>
        <pc:sldMkLst>
          <pc:docMk/>
          <pc:sldMk cId="3866264085" sldId="287"/>
        </pc:sldMkLst>
        <pc:spChg chg="del mod">
          <ac:chgData name="John Eson" userId="3de50c05e26c1012" providerId="LiveId" clId="{03C9B0EC-3863-48F2-A9B2-9FF039AFF7F7}" dt="2018-09-26T01:04:56.100" v="6260" actId="478"/>
          <ac:spMkLst>
            <pc:docMk/>
            <pc:sldMk cId="3866264085" sldId="287"/>
            <ac:spMk id="4" creationId="{2DAED867-0B42-4C53-8D0A-31B6C668D5B3}"/>
          </ac:spMkLst>
        </pc:spChg>
        <pc:spChg chg="add mod">
          <ac:chgData name="John Eson" userId="3de50c05e26c1012" providerId="LiveId" clId="{03C9B0EC-3863-48F2-A9B2-9FF039AFF7F7}" dt="2018-09-26T01:04:54.236" v="6259" actId="1076"/>
          <ac:spMkLst>
            <pc:docMk/>
            <pc:sldMk cId="3866264085" sldId="287"/>
            <ac:spMk id="5" creationId="{1555B264-F703-4C24-8597-456FEB28B40B}"/>
          </ac:spMkLst>
        </pc:spChg>
        <pc:spChg chg="add mod">
          <ac:chgData name="John Eson" userId="3de50c05e26c1012" providerId="LiveId" clId="{03C9B0EC-3863-48F2-A9B2-9FF039AFF7F7}" dt="2018-09-26T01:07:43.934" v="6492" actId="14100"/>
          <ac:spMkLst>
            <pc:docMk/>
            <pc:sldMk cId="3866264085" sldId="287"/>
            <ac:spMk id="6" creationId="{3543411D-109C-4ADD-916F-B766A8FE5A5A}"/>
          </ac:spMkLst>
        </pc:spChg>
        <pc:picChg chg="add mod">
          <ac:chgData name="John Eson" userId="3de50c05e26c1012" providerId="LiveId" clId="{03C9B0EC-3863-48F2-A9B2-9FF039AFF7F7}" dt="2018-09-26T01:05:22.891" v="6262" actId="1076"/>
          <ac:picMkLst>
            <pc:docMk/>
            <pc:sldMk cId="3866264085" sldId="287"/>
            <ac:picMk id="2" creationId="{FFEABE84-3235-4817-8B72-5D3C27DF2D02}"/>
          </ac:picMkLst>
        </pc:picChg>
      </pc:sldChg>
      <pc:sldChg chg="addSp delSp modSp add">
        <pc:chgData name="John Eson" userId="3de50c05e26c1012" providerId="LiveId" clId="{03C9B0EC-3863-48F2-A9B2-9FF039AFF7F7}" dt="2018-09-26T01:00:03.954" v="6165" actId="20577"/>
        <pc:sldMkLst>
          <pc:docMk/>
          <pc:sldMk cId="3928876379" sldId="289"/>
        </pc:sldMkLst>
        <pc:spChg chg="mod">
          <ac:chgData name="John Eson" userId="3de50c05e26c1012" providerId="LiveId" clId="{03C9B0EC-3863-48F2-A9B2-9FF039AFF7F7}" dt="2018-09-26T00:38:18.755" v="5292" actId="20577"/>
          <ac:spMkLst>
            <pc:docMk/>
            <pc:sldMk cId="3928876379" sldId="289"/>
            <ac:spMk id="3" creationId="{31D0556D-1641-44FD-A651-D23119962AD8}"/>
          </ac:spMkLst>
        </pc:spChg>
        <pc:spChg chg="del">
          <ac:chgData name="John Eson" userId="3de50c05e26c1012" providerId="LiveId" clId="{03C9B0EC-3863-48F2-A9B2-9FF039AFF7F7}" dt="2018-09-25T09:34:46.569" v="588" actId="478"/>
          <ac:spMkLst>
            <pc:docMk/>
            <pc:sldMk cId="3928876379" sldId="289"/>
            <ac:spMk id="4" creationId="{2DAED867-0B42-4C53-8D0A-31B6C668D5B3}"/>
          </ac:spMkLst>
        </pc:spChg>
        <pc:spChg chg="add mod">
          <ac:chgData name="John Eson" userId="3de50c05e26c1012" providerId="LiveId" clId="{03C9B0EC-3863-48F2-A9B2-9FF039AFF7F7}" dt="2018-09-26T01:00:03.954" v="6165" actId="20577"/>
          <ac:spMkLst>
            <pc:docMk/>
            <pc:sldMk cId="3928876379" sldId="289"/>
            <ac:spMk id="4" creationId="{3A1EBF44-64A4-4BF2-ABFA-C0CA447D38F2}"/>
          </ac:spMkLst>
        </pc:spChg>
      </pc:sldChg>
      <pc:sldChg chg="addSp delSp modSp add">
        <pc:chgData name="John Eson" userId="3de50c05e26c1012" providerId="LiveId" clId="{03C9B0EC-3863-48F2-A9B2-9FF039AFF7F7}" dt="2018-09-25T23:50:38.768" v="3864"/>
        <pc:sldMkLst>
          <pc:docMk/>
          <pc:sldMk cId="1459680364" sldId="291"/>
        </pc:sldMkLst>
        <pc:spChg chg="add mod">
          <ac:chgData name="John Eson" userId="3de50c05e26c1012" providerId="LiveId" clId="{03C9B0EC-3863-48F2-A9B2-9FF039AFF7F7}" dt="2018-09-25T11:09:20.938" v="1038" actId="1076"/>
          <ac:spMkLst>
            <pc:docMk/>
            <pc:sldMk cId="1459680364" sldId="291"/>
            <ac:spMk id="3" creationId="{6F92ABB3-9999-4169-8908-658CCB6578A9}"/>
          </ac:spMkLst>
        </pc:spChg>
        <pc:spChg chg="del">
          <ac:chgData name="John Eson" userId="3de50c05e26c1012" providerId="LiveId" clId="{03C9B0EC-3863-48F2-A9B2-9FF039AFF7F7}" dt="2018-09-25T10:59:06.986" v="857" actId="478"/>
          <ac:spMkLst>
            <pc:docMk/>
            <pc:sldMk cId="1459680364" sldId="291"/>
            <ac:spMk id="5" creationId="{425ACF33-8017-4DE8-9134-3928BBD9BAE5}"/>
          </ac:spMkLst>
        </pc:spChg>
        <pc:spChg chg="add mod">
          <ac:chgData name="John Eson" userId="3de50c05e26c1012" providerId="LiveId" clId="{03C9B0EC-3863-48F2-A9B2-9FF039AFF7F7}" dt="2018-09-25T11:02:22.079" v="879" actId="1076"/>
          <ac:spMkLst>
            <pc:docMk/>
            <pc:sldMk cId="1459680364" sldId="291"/>
            <ac:spMk id="6" creationId="{F8E40BD0-D040-4528-9590-70F840EE3B09}"/>
          </ac:spMkLst>
        </pc:spChg>
        <pc:spChg chg="del mod">
          <ac:chgData name="John Eson" userId="3de50c05e26c1012" providerId="LiveId" clId="{03C9B0EC-3863-48F2-A9B2-9FF039AFF7F7}" dt="2018-09-25T10:59:35.437" v="859" actId="478"/>
          <ac:spMkLst>
            <pc:docMk/>
            <pc:sldMk cId="1459680364" sldId="291"/>
            <ac:spMk id="7" creationId="{83F7DC9B-FFF5-413D-A9D4-2D0B44A9ED7E}"/>
          </ac:spMkLst>
        </pc:spChg>
        <pc:spChg chg="mod">
          <ac:chgData name="John Eson" userId="3de50c05e26c1012" providerId="LiveId" clId="{03C9B0EC-3863-48F2-A9B2-9FF039AFF7F7}" dt="2018-09-25T23:50:38.768" v="3864"/>
          <ac:spMkLst>
            <pc:docMk/>
            <pc:sldMk cId="1459680364" sldId="291"/>
            <ac:spMk id="8" creationId="{460A787E-DDDC-49C1-BA81-FE068F55E838}"/>
          </ac:spMkLst>
        </pc:spChg>
        <pc:spChg chg="add mod">
          <ac:chgData name="John Eson" userId="3de50c05e26c1012" providerId="LiveId" clId="{03C9B0EC-3863-48F2-A9B2-9FF039AFF7F7}" dt="2018-09-25T11:09:49.604" v="1039" actId="207"/>
          <ac:spMkLst>
            <pc:docMk/>
            <pc:sldMk cId="1459680364" sldId="291"/>
            <ac:spMk id="12" creationId="{28F5399D-E1E3-4081-ADC8-05AD38559EDD}"/>
          </ac:spMkLst>
        </pc:spChg>
        <pc:spChg chg="add mod">
          <ac:chgData name="John Eson" userId="3de50c05e26c1012" providerId="LiveId" clId="{03C9B0EC-3863-48F2-A9B2-9FF039AFF7F7}" dt="2018-09-25T11:09:52.028" v="1040" actId="207"/>
          <ac:spMkLst>
            <pc:docMk/>
            <pc:sldMk cId="1459680364" sldId="291"/>
            <ac:spMk id="16" creationId="{EC6AB5B2-32FE-45AF-BA6F-F44D6280EBA9}"/>
          </ac:spMkLst>
        </pc:spChg>
        <pc:spChg chg="add mod">
          <ac:chgData name="John Eson" userId="3de50c05e26c1012" providerId="LiveId" clId="{03C9B0EC-3863-48F2-A9B2-9FF039AFF7F7}" dt="2018-09-25T11:08:08.865" v="1003" actId="1038"/>
          <ac:spMkLst>
            <pc:docMk/>
            <pc:sldMk cId="1459680364" sldId="291"/>
            <ac:spMk id="24" creationId="{3850B706-095D-499C-BE18-C2662E2A3040}"/>
          </ac:spMkLst>
        </pc:spChg>
        <pc:spChg chg="add mod">
          <ac:chgData name="John Eson" userId="3de50c05e26c1012" providerId="LiveId" clId="{03C9B0EC-3863-48F2-A9B2-9FF039AFF7F7}" dt="2018-09-25T11:08:08.865" v="1003" actId="1038"/>
          <ac:spMkLst>
            <pc:docMk/>
            <pc:sldMk cId="1459680364" sldId="291"/>
            <ac:spMk id="25" creationId="{5E50B4A5-14B2-416D-94A6-9DA63B4B7240}"/>
          </ac:spMkLst>
        </pc:spChg>
        <pc:spChg chg="add mod">
          <ac:chgData name="John Eson" userId="3de50c05e26c1012" providerId="LiveId" clId="{03C9B0EC-3863-48F2-A9B2-9FF039AFF7F7}" dt="2018-09-25T23:43:41.740" v="3861" actId="20577"/>
          <ac:spMkLst>
            <pc:docMk/>
            <pc:sldMk cId="1459680364" sldId="291"/>
            <ac:spMk id="26" creationId="{CCC68641-EBEB-4026-8E57-7F22005E1429}"/>
          </ac:spMkLst>
        </pc:spChg>
        <pc:spChg chg="add del mod">
          <ac:chgData name="John Eson" userId="3de50c05e26c1012" providerId="LiveId" clId="{03C9B0EC-3863-48F2-A9B2-9FF039AFF7F7}" dt="2018-09-25T11:06:58.356" v="948" actId="478"/>
          <ac:spMkLst>
            <pc:docMk/>
            <pc:sldMk cId="1459680364" sldId="291"/>
            <ac:spMk id="27" creationId="{67613F12-DBF8-4FA1-ABFE-66CCCD23856D}"/>
          </ac:spMkLst>
        </pc:spChg>
        <pc:grpChg chg="add mod">
          <ac:chgData name="John Eson" userId="3de50c05e26c1012" providerId="LiveId" clId="{03C9B0EC-3863-48F2-A9B2-9FF039AFF7F7}" dt="2018-09-25T11:08:08.865" v="1003" actId="1038"/>
          <ac:grpSpMkLst>
            <pc:docMk/>
            <pc:sldMk cId="1459680364" sldId="291"/>
            <ac:grpSpMk id="9" creationId="{73518711-1D67-4E82-9D38-9A45E1A1366B}"/>
          </ac:grpSpMkLst>
        </pc:grpChg>
        <pc:grpChg chg="add mod">
          <ac:chgData name="John Eson" userId="3de50c05e26c1012" providerId="LiveId" clId="{03C9B0EC-3863-48F2-A9B2-9FF039AFF7F7}" dt="2018-09-25T11:08:08.865" v="1003" actId="1038"/>
          <ac:grpSpMkLst>
            <pc:docMk/>
            <pc:sldMk cId="1459680364" sldId="291"/>
            <ac:grpSpMk id="13" creationId="{00DF0BCB-4CDA-4200-B300-0C1AC5C5F798}"/>
          </ac:grpSpMkLst>
        </pc:grpChg>
        <pc:grpChg chg="add mod">
          <ac:chgData name="John Eson" userId="3de50c05e26c1012" providerId="LiveId" clId="{03C9B0EC-3863-48F2-A9B2-9FF039AFF7F7}" dt="2018-09-25T11:08:08.865" v="1003" actId="1038"/>
          <ac:grpSpMkLst>
            <pc:docMk/>
            <pc:sldMk cId="1459680364" sldId="291"/>
            <ac:grpSpMk id="17" creationId="{AD14F215-5033-43AE-ACB8-1D8153CACBC8}"/>
          </ac:grpSpMkLst>
        </pc:grpChg>
      </pc:sldChg>
      <pc:sldChg chg="addSp delSp modSp add ord">
        <pc:chgData name="John Eson" userId="3de50c05e26c1012" providerId="LiveId" clId="{03C9B0EC-3863-48F2-A9B2-9FF039AFF7F7}" dt="2018-09-25T23:44:20.283" v="3862" actId="2085"/>
        <pc:sldMkLst>
          <pc:docMk/>
          <pc:sldMk cId="3383432614" sldId="292"/>
        </pc:sldMkLst>
        <pc:spChg chg="del">
          <ac:chgData name="John Eson" userId="3de50c05e26c1012" providerId="LiveId" clId="{03C9B0EC-3863-48F2-A9B2-9FF039AFF7F7}" dt="2018-09-25T11:19:08.501" v="1093" actId="478"/>
          <ac:spMkLst>
            <pc:docMk/>
            <pc:sldMk cId="3383432614" sldId="292"/>
            <ac:spMk id="5" creationId="{425ACF33-8017-4DE8-9134-3928BBD9BAE5}"/>
          </ac:spMkLst>
        </pc:spChg>
        <pc:spChg chg="mod">
          <ac:chgData name="John Eson" userId="3de50c05e26c1012" providerId="LiveId" clId="{03C9B0EC-3863-48F2-A9B2-9FF039AFF7F7}" dt="2018-09-25T11:25:34.035" v="1227" actId="207"/>
          <ac:spMkLst>
            <pc:docMk/>
            <pc:sldMk cId="3383432614" sldId="292"/>
            <ac:spMk id="7" creationId="{83F7DC9B-FFF5-413D-A9D4-2D0B44A9ED7E}"/>
          </ac:spMkLst>
        </pc:spChg>
        <pc:spChg chg="del">
          <ac:chgData name="John Eson" userId="3de50c05e26c1012" providerId="LiveId" clId="{03C9B0EC-3863-48F2-A9B2-9FF039AFF7F7}" dt="2018-09-25T11:10:04.773" v="1041" actId="478"/>
          <ac:spMkLst>
            <pc:docMk/>
            <pc:sldMk cId="3383432614" sldId="292"/>
            <ac:spMk id="8" creationId="{460A787E-DDDC-49C1-BA81-FE068F55E838}"/>
          </ac:spMkLst>
        </pc:spChg>
        <pc:spChg chg="add mod">
          <ac:chgData name="John Eson" userId="3de50c05e26c1012" providerId="LiveId" clId="{03C9B0EC-3863-48F2-A9B2-9FF039AFF7F7}" dt="2018-09-25T11:22:03.796" v="1160" actId="1076"/>
          <ac:spMkLst>
            <pc:docMk/>
            <pc:sldMk cId="3383432614" sldId="292"/>
            <ac:spMk id="14" creationId="{2A9AC85C-E5A0-4566-A5C2-9D5750CA30BA}"/>
          </ac:spMkLst>
        </pc:spChg>
        <pc:spChg chg="add mod">
          <ac:chgData name="John Eson" userId="3de50c05e26c1012" providerId="LiveId" clId="{03C9B0EC-3863-48F2-A9B2-9FF039AFF7F7}" dt="2018-09-25T23:44:20.283" v="3862" actId="2085"/>
          <ac:spMkLst>
            <pc:docMk/>
            <pc:sldMk cId="3383432614" sldId="292"/>
            <ac:spMk id="15" creationId="{045EA26F-F2AD-4070-AC74-2E23DCB3A09F}"/>
          </ac:spMkLst>
        </pc:spChg>
        <pc:spChg chg="add mod">
          <ac:chgData name="John Eson" userId="3de50c05e26c1012" providerId="LiveId" clId="{03C9B0EC-3863-48F2-A9B2-9FF039AFF7F7}" dt="2018-09-25T11:25:03.442" v="1224" actId="164"/>
          <ac:spMkLst>
            <pc:docMk/>
            <pc:sldMk cId="3383432614" sldId="292"/>
            <ac:spMk id="16" creationId="{54876437-F6F2-44DA-8FA9-696BDE048087}"/>
          </ac:spMkLst>
        </pc:spChg>
        <pc:spChg chg="add mod">
          <ac:chgData name="John Eson" userId="3de50c05e26c1012" providerId="LiveId" clId="{03C9B0EC-3863-48F2-A9B2-9FF039AFF7F7}" dt="2018-09-25T11:25:03.442" v="1224" actId="164"/>
          <ac:spMkLst>
            <pc:docMk/>
            <pc:sldMk cId="3383432614" sldId="292"/>
            <ac:spMk id="17" creationId="{024FA389-BAD9-4AA9-9FBE-6B15CD208BB5}"/>
          </ac:spMkLst>
        </pc:spChg>
        <pc:spChg chg="add mod ord">
          <ac:chgData name="John Eson" userId="3de50c05e26c1012" providerId="LiveId" clId="{03C9B0EC-3863-48F2-A9B2-9FF039AFF7F7}" dt="2018-09-25T11:25:09.003" v="1226" actId="1076"/>
          <ac:spMkLst>
            <pc:docMk/>
            <pc:sldMk cId="3383432614" sldId="292"/>
            <ac:spMk id="18" creationId="{E51EE946-E3C4-44CC-B3EF-6EB88FDA424F}"/>
          </ac:spMkLst>
        </pc:spChg>
        <pc:grpChg chg="add mod">
          <ac:chgData name="John Eson" userId="3de50c05e26c1012" providerId="LiveId" clId="{03C9B0EC-3863-48F2-A9B2-9FF039AFF7F7}" dt="2018-09-25T11:25:06.652" v="1225" actId="1076"/>
          <ac:grpSpMkLst>
            <pc:docMk/>
            <pc:sldMk cId="3383432614" sldId="292"/>
            <ac:grpSpMk id="19" creationId="{49511BFC-9D52-4966-BF5F-9956F9DFA0DC}"/>
          </ac:grpSpMkLst>
        </pc:grpChg>
        <pc:picChg chg="add mod ord">
          <ac:chgData name="John Eson" userId="3de50c05e26c1012" providerId="LiveId" clId="{03C9B0EC-3863-48F2-A9B2-9FF039AFF7F7}" dt="2018-09-25T11:15:46.230" v="1076" actId="1076"/>
          <ac:picMkLst>
            <pc:docMk/>
            <pc:sldMk cId="3383432614" sldId="292"/>
            <ac:picMk id="4" creationId="{F4476C99-FE0A-444A-BE3C-97F59FF032D6}"/>
          </ac:picMkLst>
        </pc:picChg>
        <pc:picChg chg="add mod">
          <ac:chgData name="John Eson" userId="3de50c05e26c1012" providerId="LiveId" clId="{03C9B0EC-3863-48F2-A9B2-9FF039AFF7F7}" dt="2018-09-25T11:24:46.092" v="1218" actId="1076"/>
          <ac:picMkLst>
            <pc:docMk/>
            <pc:sldMk cId="3383432614" sldId="292"/>
            <ac:picMk id="6" creationId="{1FB925CA-DC38-4882-AD2B-7F2F5A6A8CFB}"/>
          </ac:picMkLst>
        </pc:picChg>
        <pc:picChg chg="add mod ord">
          <ac:chgData name="John Eson" userId="3de50c05e26c1012" providerId="LiveId" clId="{03C9B0EC-3863-48F2-A9B2-9FF039AFF7F7}" dt="2018-09-25T11:24:48.183" v="1220" actId="1076"/>
          <ac:picMkLst>
            <pc:docMk/>
            <pc:sldMk cId="3383432614" sldId="292"/>
            <ac:picMk id="10" creationId="{B913A572-C76E-4FD3-9B5D-7AF192ED1099}"/>
          </ac:picMkLst>
        </pc:picChg>
        <pc:picChg chg="add mod ord">
          <ac:chgData name="John Eson" userId="3de50c05e26c1012" providerId="LiveId" clId="{03C9B0EC-3863-48F2-A9B2-9FF039AFF7F7}" dt="2018-09-25T11:24:50.785" v="1221" actId="1076"/>
          <ac:picMkLst>
            <pc:docMk/>
            <pc:sldMk cId="3383432614" sldId="292"/>
            <ac:picMk id="12" creationId="{7E0C07C4-04C5-4013-A62C-E5BA5ADA8F06}"/>
          </ac:picMkLst>
        </pc:picChg>
        <pc:picChg chg="add mod ord">
          <ac:chgData name="John Eson" userId="3de50c05e26c1012" providerId="LiveId" clId="{03C9B0EC-3863-48F2-A9B2-9FF039AFF7F7}" dt="2018-09-25T11:24:55.656" v="1223" actId="1076"/>
          <ac:picMkLst>
            <pc:docMk/>
            <pc:sldMk cId="3383432614" sldId="292"/>
            <ac:picMk id="13" creationId="{2AC1A009-FB11-4F0B-8683-1CD0C77C8BF8}"/>
          </ac:picMkLst>
        </pc:picChg>
      </pc:sldChg>
      <pc:sldChg chg="addSp delSp modSp add ord">
        <pc:chgData name="John Eson" userId="3de50c05e26c1012" providerId="LiveId" clId="{03C9B0EC-3863-48F2-A9B2-9FF039AFF7F7}" dt="2018-09-26T01:53:20.449" v="6794" actId="1076"/>
        <pc:sldMkLst>
          <pc:docMk/>
          <pc:sldMk cId="3417618505" sldId="293"/>
        </pc:sldMkLst>
        <pc:spChg chg="add mod">
          <ac:chgData name="John Eson" userId="3de50c05e26c1012" providerId="LiveId" clId="{03C9B0EC-3863-48F2-A9B2-9FF039AFF7F7}" dt="2018-09-25T11:26:12.409" v="1231" actId="20577"/>
          <ac:spMkLst>
            <pc:docMk/>
            <pc:sldMk cId="3417618505" sldId="293"/>
            <ac:spMk id="4" creationId="{63AA0199-7229-4D68-9E1E-6029CD9DE4BD}"/>
          </ac:spMkLst>
        </pc:spChg>
        <pc:spChg chg="add mod">
          <ac:chgData name="John Eson" userId="3de50c05e26c1012" providerId="LiveId" clId="{03C9B0EC-3863-48F2-A9B2-9FF039AFF7F7}" dt="2018-09-25T11:54:51.027" v="1478" actId="20577"/>
          <ac:spMkLst>
            <pc:docMk/>
            <pc:sldMk cId="3417618505" sldId="293"/>
            <ac:spMk id="5" creationId="{76C0D6BD-48C3-4CA1-89F7-C2F25A392D90}"/>
          </ac:spMkLst>
        </pc:spChg>
        <pc:spChg chg="del">
          <ac:chgData name="John Eson" userId="3de50c05e26c1012" providerId="LiveId" clId="{03C9B0EC-3863-48F2-A9B2-9FF039AFF7F7}" dt="2018-09-25T11:26:25.675" v="1232" actId="478"/>
          <ac:spMkLst>
            <pc:docMk/>
            <pc:sldMk cId="3417618505" sldId="293"/>
            <ac:spMk id="7" creationId="{83F7DC9B-FFF5-413D-A9D4-2D0B44A9ED7E}"/>
          </ac:spMkLst>
        </pc:spChg>
        <pc:spChg chg="add mod">
          <ac:chgData name="John Eson" userId="3de50c05e26c1012" providerId="LiveId" clId="{03C9B0EC-3863-48F2-A9B2-9FF039AFF7F7}" dt="2018-09-25T11:57:36.397" v="1705" actId="20577"/>
          <ac:spMkLst>
            <pc:docMk/>
            <pc:sldMk cId="3417618505" sldId="293"/>
            <ac:spMk id="11" creationId="{57B5B3CB-B3EF-469A-A3AE-AA5CB781DAC8}"/>
          </ac:spMkLst>
        </pc:spChg>
        <pc:picChg chg="add del">
          <ac:chgData name="John Eson" userId="3de50c05e26c1012" providerId="LiveId" clId="{03C9B0EC-3863-48F2-A9B2-9FF039AFF7F7}" dt="2018-09-25T11:34:42.593" v="1254"/>
          <ac:picMkLst>
            <pc:docMk/>
            <pc:sldMk cId="3417618505" sldId="293"/>
            <ac:picMk id="3" creationId="{308FF17C-BC48-492B-85A6-7144C0D6C00A}"/>
          </ac:picMkLst>
        </pc:picChg>
        <pc:picChg chg="add mod">
          <ac:chgData name="John Eson" userId="3de50c05e26c1012" providerId="LiveId" clId="{03C9B0EC-3863-48F2-A9B2-9FF039AFF7F7}" dt="2018-09-26T01:53:20.449" v="6794" actId="1076"/>
          <ac:picMkLst>
            <pc:docMk/>
            <pc:sldMk cId="3417618505" sldId="293"/>
            <ac:picMk id="3" creationId="{BA79C312-4C10-4BF8-B0A2-A0BC43253E0A}"/>
          </ac:picMkLst>
        </pc:picChg>
        <pc:picChg chg="add del mod">
          <ac:chgData name="John Eson" userId="3de50c05e26c1012" providerId="LiveId" clId="{03C9B0EC-3863-48F2-A9B2-9FF039AFF7F7}" dt="2018-09-25T11:43:04.246" v="1281" actId="478"/>
          <ac:picMkLst>
            <pc:docMk/>
            <pc:sldMk cId="3417618505" sldId="293"/>
            <ac:picMk id="8" creationId="{9918D82F-19AF-48F1-AABA-2F9E8039344E}"/>
          </ac:picMkLst>
        </pc:picChg>
        <pc:picChg chg="add del mod ord">
          <ac:chgData name="John Eson" userId="3de50c05e26c1012" providerId="LiveId" clId="{03C9B0EC-3863-48F2-A9B2-9FF039AFF7F7}" dt="2018-09-26T01:52:32.589" v="6790" actId="1076"/>
          <ac:picMkLst>
            <pc:docMk/>
            <pc:sldMk cId="3417618505" sldId="293"/>
            <ac:picMk id="9" creationId="{A0850C86-DDF9-4A0D-9214-C34EF37C526D}"/>
          </ac:picMkLst>
        </pc:picChg>
        <pc:picChg chg="add del mod">
          <ac:chgData name="John Eson" userId="3de50c05e26c1012" providerId="LiveId" clId="{03C9B0EC-3863-48F2-A9B2-9FF039AFF7F7}" dt="2018-09-25T11:44:30.399" v="1283" actId="478"/>
          <ac:picMkLst>
            <pc:docMk/>
            <pc:sldMk cId="3417618505" sldId="293"/>
            <ac:picMk id="10" creationId="{4E4D9E39-E25A-4F20-AE29-7F88E043023F}"/>
          </ac:picMkLst>
        </pc:picChg>
        <pc:picChg chg="add mod ord">
          <ac:chgData name="John Eson" userId="3de50c05e26c1012" providerId="LiveId" clId="{03C9B0EC-3863-48F2-A9B2-9FF039AFF7F7}" dt="2018-09-26T01:52:43.181" v="6793" actId="1076"/>
          <ac:picMkLst>
            <pc:docMk/>
            <pc:sldMk cId="3417618505" sldId="293"/>
            <ac:picMk id="1026" creationId="{6D4F3C03-BC14-48BC-84A1-4D990C8A5A88}"/>
          </ac:picMkLst>
        </pc:picChg>
      </pc:sldChg>
      <pc:sldChg chg="addSp delSp modSp add">
        <pc:chgData name="John Eson" userId="3de50c05e26c1012" providerId="LiveId" clId="{03C9B0EC-3863-48F2-A9B2-9FF039AFF7F7}" dt="2018-09-26T00:16:53.982" v="4714" actId="1076"/>
        <pc:sldMkLst>
          <pc:docMk/>
          <pc:sldMk cId="380368529" sldId="294"/>
        </pc:sldMkLst>
        <pc:spChg chg="mod">
          <ac:chgData name="John Eson" userId="3de50c05e26c1012" providerId="LiveId" clId="{03C9B0EC-3863-48F2-A9B2-9FF039AFF7F7}" dt="2018-09-25T12:39:12.439" v="1911" actId="14100"/>
          <ac:spMkLst>
            <pc:docMk/>
            <pc:sldMk cId="380368529" sldId="294"/>
            <ac:spMk id="4" creationId="{2DAED867-0B42-4C53-8D0A-31B6C668D5B3}"/>
          </ac:spMkLst>
        </pc:spChg>
        <pc:spChg chg="add mod">
          <ac:chgData name="John Eson" userId="3de50c05e26c1012" providerId="LiveId" clId="{03C9B0EC-3863-48F2-A9B2-9FF039AFF7F7}" dt="2018-09-25T12:50:25.567" v="2059" actId="1037"/>
          <ac:spMkLst>
            <pc:docMk/>
            <pc:sldMk cId="380368529" sldId="294"/>
            <ac:spMk id="18" creationId="{F606780C-733E-41D7-A184-1B9EB069AC69}"/>
          </ac:spMkLst>
        </pc:spChg>
        <pc:spChg chg="add mod">
          <ac:chgData name="John Eson" userId="3de50c05e26c1012" providerId="LiveId" clId="{03C9B0EC-3863-48F2-A9B2-9FF039AFF7F7}" dt="2018-09-25T12:49:16.038" v="2034" actId="1036"/>
          <ac:spMkLst>
            <pc:docMk/>
            <pc:sldMk cId="380368529" sldId="294"/>
            <ac:spMk id="19" creationId="{5F3A9F21-82C6-4E4E-95A2-C732D61F2115}"/>
          </ac:spMkLst>
        </pc:spChg>
        <pc:spChg chg="add del mod">
          <ac:chgData name="John Eson" userId="3de50c05e26c1012" providerId="LiveId" clId="{03C9B0EC-3863-48F2-A9B2-9FF039AFF7F7}" dt="2018-09-25T13:29:50.783" v="2724" actId="478"/>
          <ac:spMkLst>
            <pc:docMk/>
            <pc:sldMk cId="380368529" sldId="294"/>
            <ac:spMk id="21" creationId="{C8DD805E-03FD-4F97-A5D7-1D626337C783}"/>
          </ac:spMkLst>
        </pc:spChg>
        <pc:spChg chg="add mod">
          <ac:chgData name="John Eson" userId="3de50c05e26c1012" providerId="LiveId" clId="{03C9B0EC-3863-48F2-A9B2-9FF039AFF7F7}" dt="2018-09-25T12:51:14.673" v="2127" actId="20577"/>
          <ac:spMkLst>
            <pc:docMk/>
            <pc:sldMk cId="380368529" sldId="294"/>
            <ac:spMk id="22" creationId="{9A241DB0-9E4D-4387-BCCF-805C655CEAD1}"/>
          </ac:spMkLst>
        </pc:spChg>
        <pc:spChg chg="add del mod">
          <ac:chgData name="John Eson" userId="3de50c05e26c1012" providerId="LiveId" clId="{03C9B0EC-3863-48F2-A9B2-9FF039AFF7F7}" dt="2018-09-25T13:29:50.783" v="2724" actId="478"/>
          <ac:spMkLst>
            <pc:docMk/>
            <pc:sldMk cId="380368529" sldId="294"/>
            <ac:spMk id="24" creationId="{C036B452-3CE8-4D6D-9C55-F0DBA2E22F81}"/>
          </ac:spMkLst>
        </pc:spChg>
        <pc:spChg chg="add del mod topLvl">
          <ac:chgData name="John Eson" userId="3de50c05e26c1012" providerId="LiveId" clId="{03C9B0EC-3863-48F2-A9B2-9FF039AFF7F7}" dt="2018-09-25T13:29:50.783" v="2724" actId="478"/>
          <ac:spMkLst>
            <pc:docMk/>
            <pc:sldMk cId="380368529" sldId="294"/>
            <ac:spMk id="25" creationId="{1E5F081C-6B59-4238-BF42-BAD39BA4E649}"/>
          </ac:spMkLst>
        </pc:spChg>
        <pc:grpChg chg="add mod">
          <ac:chgData name="John Eson" userId="3de50c05e26c1012" providerId="LiveId" clId="{03C9B0EC-3863-48F2-A9B2-9FF039AFF7F7}" dt="2018-09-26T00:16:53.982" v="4714" actId="1076"/>
          <ac:grpSpMkLst>
            <pc:docMk/>
            <pc:sldMk cId="380368529" sldId="294"/>
            <ac:grpSpMk id="2" creationId="{9B054E0E-C358-438B-B65F-02A52BF373B3}"/>
          </ac:grpSpMkLst>
        </pc:grpChg>
        <pc:grpChg chg="add mod">
          <ac:chgData name="John Eson" userId="3de50c05e26c1012" providerId="LiveId" clId="{03C9B0EC-3863-48F2-A9B2-9FF039AFF7F7}" dt="2018-09-25T12:47:28.533" v="1969" actId="164"/>
          <ac:grpSpMkLst>
            <pc:docMk/>
            <pc:sldMk cId="380368529" sldId="294"/>
            <ac:grpSpMk id="12" creationId="{0DF6407F-1280-458B-B3A7-DE98749406C8}"/>
          </ac:grpSpMkLst>
        </pc:grpChg>
        <pc:grpChg chg="add mod">
          <ac:chgData name="John Eson" userId="3de50c05e26c1012" providerId="LiveId" clId="{03C9B0EC-3863-48F2-A9B2-9FF039AFF7F7}" dt="2018-09-25T12:48:04.872" v="1997" actId="164"/>
          <ac:grpSpMkLst>
            <pc:docMk/>
            <pc:sldMk cId="380368529" sldId="294"/>
            <ac:grpSpMk id="16" creationId="{853E7CE3-45B6-47C4-A280-BED2436CD205}"/>
          </ac:grpSpMkLst>
        </pc:grpChg>
        <pc:grpChg chg="add mod">
          <ac:chgData name="John Eson" userId="3de50c05e26c1012" providerId="LiveId" clId="{03C9B0EC-3863-48F2-A9B2-9FF039AFF7F7}" dt="2018-09-25T12:48:33.655" v="2014" actId="164"/>
          <ac:grpSpMkLst>
            <pc:docMk/>
            <pc:sldMk cId="380368529" sldId="294"/>
            <ac:grpSpMk id="17" creationId="{0247E775-397A-475F-BCD0-2EC44B8D4393}"/>
          </ac:grpSpMkLst>
        </pc:grpChg>
        <pc:grpChg chg="add mod topLvl">
          <ac:chgData name="John Eson" userId="3de50c05e26c1012" providerId="LiveId" clId="{03C9B0EC-3863-48F2-A9B2-9FF039AFF7F7}" dt="2018-09-26T00:16:50.015" v="4712" actId="164"/>
          <ac:grpSpMkLst>
            <pc:docMk/>
            <pc:sldMk cId="380368529" sldId="294"/>
            <ac:grpSpMk id="20" creationId="{170E58B3-1692-4048-892C-FC6E89918600}"/>
          </ac:grpSpMkLst>
        </pc:grpChg>
        <pc:grpChg chg="add del mod">
          <ac:chgData name="John Eson" userId="3de50c05e26c1012" providerId="LiveId" clId="{03C9B0EC-3863-48F2-A9B2-9FF039AFF7F7}" dt="2018-09-25T13:29:50.783" v="2724" actId="478"/>
          <ac:grpSpMkLst>
            <pc:docMk/>
            <pc:sldMk cId="380368529" sldId="294"/>
            <ac:grpSpMk id="23" creationId="{A8598CA3-758F-4948-9FA4-1C882D136FA9}"/>
          </ac:grpSpMkLst>
        </pc:grpChg>
        <pc:picChg chg="del mod">
          <ac:chgData name="John Eson" userId="3de50c05e26c1012" providerId="LiveId" clId="{03C9B0EC-3863-48F2-A9B2-9FF039AFF7F7}" dt="2018-09-25T13:29:43.645" v="2721" actId="478"/>
          <ac:picMkLst>
            <pc:docMk/>
            <pc:sldMk cId="380368529" sldId="294"/>
            <ac:picMk id="2" creationId="{8B63FD3A-56C3-45E5-B11A-E2E2BF410DDF}"/>
          </ac:picMkLst>
        </pc:picChg>
        <pc:picChg chg="del">
          <ac:chgData name="John Eson" userId="3de50c05e26c1012" providerId="LiveId" clId="{03C9B0EC-3863-48F2-A9B2-9FF039AFF7F7}" dt="2018-09-25T12:36:53.053" v="1878" actId="478"/>
          <ac:picMkLst>
            <pc:docMk/>
            <pc:sldMk cId="380368529" sldId="294"/>
            <ac:picMk id="5" creationId="{ECEE7020-D10C-4F54-A324-BA8E41C7220F}"/>
          </ac:picMkLst>
        </pc:picChg>
        <pc:picChg chg="add mod">
          <ac:chgData name="John Eson" userId="3de50c05e26c1012" providerId="LiveId" clId="{03C9B0EC-3863-48F2-A9B2-9FF039AFF7F7}" dt="2018-09-25T12:47:19.586" v="1968" actId="1076"/>
          <ac:picMkLst>
            <pc:docMk/>
            <pc:sldMk cId="380368529" sldId="294"/>
            <ac:picMk id="6" creationId="{2FE7CD68-A280-4FD2-B831-E1A72F9E8A96}"/>
          </ac:picMkLst>
        </pc:picChg>
        <pc:picChg chg="add mod">
          <ac:chgData name="John Eson" userId="3de50c05e26c1012" providerId="LiveId" clId="{03C9B0EC-3863-48F2-A9B2-9FF039AFF7F7}" dt="2018-09-25T12:42:16.958" v="1927" actId="164"/>
          <ac:picMkLst>
            <pc:docMk/>
            <pc:sldMk cId="380368529" sldId="294"/>
            <ac:picMk id="7" creationId="{61771D77-A84E-4779-A7E6-E5BAD63C4268}"/>
          </ac:picMkLst>
        </pc:picChg>
        <pc:picChg chg="add mod">
          <ac:chgData name="John Eson" userId="3de50c05e26c1012" providerId="LiveId" clId="{03C9B0EC-3863-48F2-A9B2-9FF039AFF7F7}" dt="2018-09-25T12:47:28.533" v="1969" actId="164"/>
          <ac:picMkLst>
            <pc:docMk/>
            <pc:sldMk cId="380368529" sldId="294"/>
            <ac:picMk id="15" creationId="{4B9D8B46-9DE5-4336-874D-E3B4A4D1457F}"/>
          </ac:picMkLst>
        </pc:picChg>
        <pc:picChg chg="add mod">
          <ac:chgData name="John Eson" userId="3de50c05e26c1012" providerId="LiveId" clId="{03C9B0EC-3863-48F2-A9B2-9FF039AFF7F7}" dt="2018-09-26T00:16:50.015" v="4712" actId="164"/>
          <ac:picMkLst>
            <pc:docMk/>
            <pc:sldMk cId="380368529" sldId="294"/>
            <ac:picMk id="26" creationId="{C420C278-A24D-402D-8194-B15C9195DE2A}"/>
          </ac:picMkLst>
        </pc:picChg>
        <pc:picChg chg="del">
          <ac:chgData name="John Eson" userId="3de50c05e26c1012" providerId="LiveId" clId="{03C9B0EC-3863-48F2-A9B2-9FF039AFF7F7}" dt="2018-09-25T12:38:38.981" v="1883" actId="478"/>
          <ac:picMkLst>
            <pc:docMk/>
            <pc:sldMk cId="380368529" sldId="294"/>
            <ac:picMk id="1028" creationId="{DB923716-3772-4560-A4EA-5E92F048D96E}"/>
          </ac:picMkLst>
        </pc:picChg>
        <pc:cxnChg chg="add mod">
          <ac:chgData name="John Eson" userId="3de50c05e26c1012" providerId="LiveId" clId="{03C9B0EC-3863-48F2-A9B2-9FF039AFF7F7}" dt="2018-09-25T12:42:29.708" v="1931" actId="14100"/>
          <ac:cxnSpMkLst>
            <pc:docMk/>
            <pc:sldMk cId="380368529" sldId="294"/>
            <ac:cxnSpMk id="9" creationId="{5DEA66FD-855F-4F54-86FF-6694098EFC2F}"/>
          </ac:cxnSpMkLst>
        </pc:cxnChg>
        <pc:cxnChg chg="add mod">
          <ac:chgData name="John Eson" userId="3de50c05e26c1012" providerId="LiveId" clId="{03C9B0EC-3863-48F2-A9B2-9FF039AFF7F7}" dt="2018-09-25T12:42:33.249" v="1932" actId="14100"/>
          <ac:cxnSpMkLst>
            <pc:docMk/>
            <pc:sldMk cId="380368529" sldId="294"/>
            <ac:cxnSpMk id="11" creationId="{1B5AE395-7433-4FDB-9677-3B5EADE32592}"/>
          </ac:cxnSpMkLst>
        </pc:cxnChg>
      </pc:sldChg>
      <pc:sldChg chg="addSp modSp add">
        <pc:chgData name="John Eson" userId="3de50c05e26c1012" providerId="LiveId" clId="{03C9B0EC-3863-48F2-A9B2-9FF039AFF7F7}" dt="2018-09-26T02:21:41.184" v="6898" actId="20577"/>
        <pc:sldMkLst>
          <pc:docMk/>
          <pc:sldMk cId="548110894" sldId="295"/>
        </pc:sldMkLst>
        <pc:spChg chg="add mod">
          <ac:chgData name="John Eson" userId="3de50c05e26c1012" providerId="LiveId" clId="{03C9B0EC-3863-48F2-A9B2-9FF039AFF7F7}" dt="2018-09-26T02:21:41.184" v="6898" actId="20577"/>
          <ac:spMkLst>
            <pc:docMk/>
            <pc:sldMk cId="548110894" sldId="295"/>
            <ac:spMk id="4" creationId="{8AA9019E-C229-499C-8C41-B4ADE0912460}"/>
          </ac:spMkLst>
        </pc:spChg>
      </pc:sldChg>
      <pc:sldChg chg="addSp delSp modSp add">
        <pc:chgData name="John Eson" userId="3de50c05e26c1012" providerId="LiveId" clId="{03C9B0EC-3863-48F2-A9B2-9FF039AFF7F7}" dt="2018-09-26T01:12:37.042" v="6778" actId="20577"/>
        <pc:sldMkLst>
          <pc:docMk/>
          <pc:sldMk cId="1225838020" sldId="296"/>
        </pc:sldMkLst>
        <pc:spChg chg="mod">
          <ac:chgData name="John Eson" userId="3de50c05e26c1012" providerId="LiveId" clId="{03C9B0EC-3863-48F2-A9B2-9FF039AFF7F7}" dt="2018-09-26T01:08:24.108" v="6532" actId="1035"/>
          <ac:spMkLst>
            <pc:docMk/>
            <pc:sldMk cId="1225838020" sldId="296"/>
            <ac:spMk id="5" creationId="{1555B264-F703-4C24-8597-456FEB28B40B}"/>
          </ac:spMkLst>
        </pc:spChg>
        <pc:spChg chg="mod">
          <ac:chgData name="John Eson" userId="3de50c05e26c1012" providerId="LiveId" clId="{03C9B0EC-3863-48F2-A9B2-9FF039AFF7F7}" dt="2018-09-26T01:12:37.042" v="6778" actId="20577"/>
          <ac:spMkLst>
            <pc:docMk/>
            <pc:sldMk cId="1225838020" sldId="296"/>
            <ac:spMk id="6" creationId="{3543411D-109C-4ADD-916F-B766A8FE5A5A}"/>
          </ac:spMkLst>
        </pc:spChg>
        <pc:spChg chg="add mod">
          <ac:chgData name="John Eson" userId="3de50c05e26c1012" providerId="LiveId" clId="{03C9B0EC-3863-48F2-A9B2-9FF039AFF7F7}" dt="2018-09-26T01:10:32.505" v="6599" actId="164"/>
          <ac:spMkLst>
            <pc:docMk/>
            <pc:sldMk cId="1225838020" sldId="296"/>
            <ac:spMk id="8" creationId="{B07F5015-6FD7-4940-831F-B2DC36552627}"/>
          </ac:spMkLst>
        </pc:spChg>
        <pc:spChg chg="add del">
          <ac:chgData name="John Eson" userId="3de50c05e26c1012" providerId="LiveId" clId="{03C9B0EC-3863-48F2-A9B2-9FF039AFF7F7}" dt="2018-09-26T01:09:56.783" v="6569"/>
          <ac:spMkLst>
            <pc:docMk/>
            <pc:sldMk cId="1225838020" sldId="296"/>
            <ac:spMk id="9" creationId="{1111D291-2431-4BAC-B3E5-DD477356DAD8}"/>
          </ac:spMkLst>
        </pc:spChg>
        <pc:spChg chg="add mod">
          <ac:chgData name="John Eson" userId="3de50c05e26c1012" providerId="LiveId" clId="{03C9B0EC-3863-48F2-A9B2-9FF039AFF7F7}" dt="2018-09-26T01:10:32.505" v="6599" actId="164"/>
          <ac:spMkLst>
            <pc:docMk/>
            <pc:sldMk cId="1225838020" sldId="296"/>
            <ac:spMk id="10" creationId="{73CE1BAF-05EF-43AF-9B0C-7F94237FA614}"/>
          </ac:spMkLst>
        </pc:spChg>
        <pc:grpChg chg="add mod">
          <ac:chgData name="John Eson" userId="3de50c05e26c1012" providerId="LiveId" clId="{03C9B0EC-3863-48F2-A9B2-9FF039AFF7F7}" dt="2018-09-26T01:10:32.505" v="6599" actId="164"/>
          <ac:grpSpMkLst>
            <pc:docMk/>
            <pc:sldMk cId="1225838020" sldId="296"/>
            <ac:grpSpMk id="11" creationId="{D154B9DF-EC55-468C-87E5-D1A7066DC29E}"/>
          </ac:grpSpMkLst>
        </pc:grpChg>
        <pc:picChg chg="del">
          <ac:chgData name="John Eson" userId="3de50c05e26c1012" providerId="LiveId" clId="{03C9B0EC-3863-48F2-A9B2-9FF039AFF7F7}" dt="2018-09-26T01:08:29.745" v="6533" actId="478"/>
          <ac:picMkLst>
            <pc:docMk/>
            <pc:sldMk cId="1225838020" sldId="296"/>
            <ac:picMk id="2" creationId="{FFEABE84-3235-4817-8B72-5D3C27DF2D02}"/>
          </ac:picMkLst>
        </pc:picChg>
        <pc:picChg chg="add mod">
          <ac:chgData name="John Eson" userId="3de50c05e26c1012" providerId="LiveId" clId="{03C9B0EC-3863-48F2-A9B2-9FF039AFF7F7}" dt="2018-09-26T01:10:32.505" v="6599" actId="164"/>
          <ac:picMkLst>
            <pc:docMk/>
            <pc:sldMk cId="1225838020" sldId="296"/>
            <ac:picMk id="4" creationId="{C4E9C1C6-A564-4E77-A373-2ECB44C1AA41}"/>
          </ac:picMkLst>
        </pc:picChg>
        <pc:picChg chg="add mod">
          <ac:chgData name="John Eson" userId="3de50c05e26c1012" providerId="LiveId" clId="{03C9B0EC-3863-48F2-A9B2-9FF039AFF7F7}" dt="2018-09-26T01:10:32.505" v="6599" actId="164"/>
          <ac:picMkLst>
            <pc:docMk/>
            <pc:sldMk cId="1225838020" sldId="296"/>
            <ac:picMk id="7" creationId="{AEE54397-E98D-4579-9A2D-EB6EF33E606D}"/>
          </ac:picMkLst>
        </pc:picChg>
      </pc:sldChg>
    </pc:docChg>
  </pc:docChgLst>
  <pc:docChgLst>
    <pc:chgData name="John Eson" userId="3de50c05e26c1012" providerId="LiveId" clId="{B5587617-8923-4B3C-B127-1614E39D617D}"/>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40CEE-B6B2-4ADE-B4AF-C71BB1E0BC3A}" type="datetimeFigureOut">
              <a:rPr lang="zh-CN" altLang="en-US" smtClean="0"/>
              <a:t>2020/5/13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451DE-1B4C-426F-8474-378CADABC61A}" type="slidenum">
              <a:rPr lang="zh-CN" altLang="en-US" smtClean="0"/>
              <a:t>‹#›</a:t>
            </a:fld>
            <a:endParaRPr lang="zh-CN" altLang="en-US"/>
          </a:p>
        </p:txBody>
      </p:sp>
    </p:spTree>
    <p:extLst>
      <p:ext uri="{BB962C8B-B14F-4D97-AF65-F5344CB8AC3E}">
        <p14:creationId xmlns:p14="http://schemas.microsoft.com/office/powerpoint/2010/main" val="2302917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我要介绍这篇工作来源于</a:t>
            </a:r>
            <a:r>
              <a:rPr lang="en-US" altLang="zh-CN" dirty="0"/>
              <a:t>Ray Liu</a:t>
            </a:r>
            <a:r>
              <a:rPr lang="zh-CN" altLang="en-US" dirty="0"/>
              <a:t>组发表在</a:t>
            </a:r>
            <a:r>
              <a:rPr lang="en-US" altLang="zh-CN" dirty="0"/>
              <a:t>IOTJ</a:t>
            </a:r>
            <a:r>
              <a:rPr lang="zh-CN" altLang="en-US" dirty="0"/>
              <a:t>的文章，主要解决复杂环境下，如何根据无线信号获取运动物体的速度的问题。</a:t>
            </a:r>
            <a:endParaRPr lang="en-US" altLang="zh-CN" dirty="0"/>
          </a:p>
          <a:p>
            <a:r>
              <a:rPr lang="zh-CN" altLang="en-US" dirty="0"/>
              <a:t>已经有很多工作解决了从无线信号提取速度，可以分为两大类，一类是，另一类是</a:t>
            </a:r>
            <a:r>
              <a:rPr lang="en-US" altLang="zh-CN" dirty="0"/>
              <a:t>…</a:t>
            </a:r>
            <a:r>
              <a:rPr lang="zh-CN" altLang="en-US" dirty="0"/>
              <a:t>，开辟性的地位。此外相关工作都</a:t>
            </a:r>
            <a:r>
              <a:rPr lang="zh-CN" altLang="en-US"/>
              <a:t>没有解决物体遮挡的</a:t>
            </a:r>
            <a:r>
              <a:rPr lang="zh-CN" altLang="en-US" dirty="0"/>
              <a:t>问题，而这个问题在实际应用场景更加突出，因此本工作具有广阔的应用价值。</a:t>
            </a:r>
            <a:endParaRPr lang="en-US" altLang="zh-CN" dirty="0"/>
          </a:p>
          <a:p>
            <a:r>
              <a:rPr lang="zh-CN" altLang="en-US" dirty="0"/>
              <a:t>此外，我将介绍另外两篇基于该方法的工作，都来自于</a:t>
            </a:r>
            <a:r>
              <a:rPr lang="en-US" altLang="zh-CN" dirty="0"/>
              <a:t>Ray Liu</a:t>
            </a:r>
            <a:r>
              <a:rPr lang="zh-CN" altLang="en-US" dirty="0"/>
              <a:t>组，分别是人员步态识别和跌倒识别。</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1</a:t>
            </a:fld>
            <a:endParaRPr lang="zh-CN" altLang="en-US"/>
          </a:p>
        </p:txBody>
      </p:sp>
    </p:spTree>
    <p:extLst>
      <p:ext uri="{BB962C8B-B14F-4D97-AF65-F5344CB8AC3E}">
        <p14:creationId xmlns:p14="http://schemas.microsoft.com/office/powerpoint/2010/main" val="861762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让我们仔细观察这个推导结论，看看如何求解其中的速度</a:t>
            </a:r>
            <a:r>
              <a:rPr lang="en-US" altLang="zh-CN" dirty="0"/>
              <a:t>v</a:t>
            </a:r>
            <a:r>
              <a:rPr lang="zh-CN" altLang="en-US" dirty="0"/>
              <a:t>。</a:t>
            </a:r>
            <a:endParaRPr lang="en-US" altLang="zh-CN" dirty="0"/>
          </a:p>
          <a:p>
            <a:r>
              <a:rPr lang="zh-CN" altLang="en-US" dirty="0"/>
              <a:t>他是</a:t>
            </a:r>
            <a:r>
              <a:rPr lang="en-US" altLang="zh-CN" dirty="0"/>
              <a:t>\rho</a:t>
            </a:r>
            <a:r>
              <a:rPr lang="zh-CN" altLang="en-US" dirty="0"/>
              <a:t>的二次函数，两项的系数分别代表着静态反射物和动态反射物贡献的能量，显然没法获取这两个系数，也就没法求解</a:t>
            </a:r>
            <a:r>
              <a:rPr lang="en-US" altLang="zh-CN" dirty="0"/>
              <a:t>\rho</a:t>
            </a:r>
            <a:r>
              <a:rPr lang="zh-CN" altLang="en-US" dirty="0"/>
              <a:t>的值。而每一个</a:t>
            </a:r>
            <a:r>
              <a:rPr lang="en-US" altLang="zh-CN" dirty="0"/>
              <a:t>\rho</a:t>
            </a:r>
            <a:r>
              <a:rPr lang="zh-CN" altLang="en-US" dirty="0"/>
              <a:t>又是速度</a:t>
            </a:r>
            <a:r>
              <a:rPr lang="en-US" altLang="zh-CN" dirty="0"/>
              <a:t>v</a:t>
            </a:r>
            <a:r>
              <a:rPr lang="zh-CN" altLang="en-US" dirty="0"/>
              <a:t>的函数，即使它里面的系数都是已知的，但是也很难直接求解这个函数得到解析解。我们可以把</a:t>
            </a:r>
            <a:r>
              <a:rPr lang="en-US" altLang="zh-CN" dirty="0"/>
              <a:t>\rho</a:t>
            </a:r>
            <a:r>
              <a:rPr lang="zh-CN" altLang="en-US" dirty="0"/>
              <a:t>作画到坐标系中，按照她的过零点或者极值点来求解她的数值解。那么问题就只剩下如何获得这个二次函数的系数来求解函数。</a:t>
            </a:r>
            <a:endParaRPr lang="en-US" altLang="zh-CN" dirty="0"/>
          </a:p>
          <a:p>
            <a:r>
              <a:rPr lang="zh-CN" altLang="en-US" dirty="0"/>
              <a:t>幸运的是，在人员感知的场景，无线信号的源头来自于静止的发射机，而人体反射的信号相对于发射机的信号能量弱很多，因此</a:t>
            </a:r>
            <a:r>
              <a:rPr lang="en-US" altLang="zh-CN" dirty="0"/>
              <a:t>Es</a:t>
            </a:r>
            <a:r>
              <a:rPr lang="zh-CN" altLang="en-US" dirty="0"/>
              <a:t>数值上更大，一次方项占据主导，公式可以简化为</a:t>
            </a:r>
            <a:r>
              <a:rPr lang="en-US" altLang="zh-CN" dirty="0"/>
              <a:t>…</a:t>
            </a:r>
            <a:r>
              <a:rPr lang="zh-CN" altLang="en-US" dirty="0"/>
              <a:t>。即使</a:t>
            </a:r>
            <a:r>
              <a:rPr lang="en-US" altLang="zh-CN" dirty="0"/>
              <a:t>Es</a:t>
            </a:r>
            <a:r>
              <a:rPr lang="zh-CN" altLang="en-US" dirty="0"/>
              <a:t>的数值仍然无法获取，但是可以根据</a:t>
            </a:r>
            <a:r>
              <a:rPr lang="en-US" altLang="zh-CN" dirty="0"/>
              <a:t>\rho</a:t>
            </a:r>
            <a:r>
              <a:rPr lang="zh-CN" altLang="en-US" dirty="0"/>
              <a:t>的过零点或者极值点来求解数值解。相反，在设备感知的场景，无线信号的源头来自于运动的发射机，因此动态的分量占据主导，</a:t>
            </a:r>
            <a:r>
              <a:rPr lang="en-US" altLang="zh-CN" dirty="0"/>
              <a:t>Ed</a:t>
            </a:r>
            <a:r>
              <a:rPr lang="zh-CN" altLang="en-US" dirty="0"/>
              <a:t>在数值上更大，因此二次方向占据主导，公式可以简化为。即使</a:t>
            </a:r>
            <a:r>
              <a:rPr lang="en-US" altLang="zh-CN" dirty="0"/>
              <a:t>Ed</a:t>
            </a:r>
            <a:r>
              <a:rPr lang="zh-CN" altLang="en-US" dirty="0"/>
              <a:t>的数值仍然无法获取，但是可以根据</a:t>
            </a:r>
            <a:r>
              <a:rPr lang="en-US" altLang="zh-CN" dirty="0"/>
              <a:t>\rho</a:t>
            </a:r>
            <a:r>
              <a:rPr lang="zh-CN" altLang="en-US" dirty="0"/>
              <a:t>平方的过零点或者极值点来求解数值解。通过实验验证，能够验证上述结论。左图是将发射机放在运动的小车上，获取的</a:t>
            </a:r>
            <a:r>
              <a:rPr lang="en-US" altLang="zh-CN" dirty="0"/>
              <a:t>CSI</a:t>
            </a:r>
            <a:r>
              <a:rPr lang="zh-CN" altLang="en-US" dirty="0"/>
              <a:t>能量的协方差如图，右图是将发射机和接收机都静止，人员在室内走动，可以根据震荡频率，分别看出二次方向和一次方向占据主导。</a:t>
            </a:r>
            <a:endParaRPr lang="en-US" altLang="zh-CN" dirty="0"/>
          </a:p>
          <a:p>
            <a:r>
              <a:rPr lang="zh-CN" altLang="en-US" dirty="0"/>
              <a:t>综上所述根据</a:t>
            </a:r>
            <a:r>
              <a:rPr lang="en-US" altLang="zh-CN" dirty="0"/>
              <a:t>CSI</a:t>
            </a:r>
            <a:r>
              <a:rPr lang="zh-CN" altLang="en-US" dirty="0"/>
              <a:t>能量的协方差的过零点或者极值点，能够间接求解环境中运动物体的速度值。</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10</a:t>
            </a:fld>
            <a:endParaRPr lang="zh-CN" altLang="en-US"/>
          </a:p>
        </p:txBody>
      </p:sp>
    </p:spTree>
    <p:extLst>
      <p:ext uri="{BB962C8B-B14F-4D97-AF65-F5344CB8AC3E}">
        <p14:creationId xmlns:p14="http://schemas.microsoft.com/office/powerpoint/2010/main" val="2963497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推导过程很复杂，但是结论很简单，就是将观测到的</a:t>
            </a:r>
            <a:r>
              <a:rPr lang="en-US" altLang="zh-CN" dirty="0"/>
              <a:t>CSI</a:t>
            </a:r>
            <a:r>
              <a:rPr lang="zh-CN" altLang="en-US" dirty="0"/>
              <a:t>做协方差，找到极值点</a:t>
            </a:r>
            <a:r>
              <a:rPr lang="en-US" altLang="zh-CN" dirty="0"/>
              <a:t>/</a:t>
            </a:r>
            <a:r>
              <a:rPr lang="zh-CN" altLang="en-US" dirty="0"/>
              <a:t>过零点，也就得到了目标的运动速度。</a:t>
            </a:r>
            <a:endParaRPr lang="en-US" altLang="zh-CN"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11</a:t>
            </a:fld>
            <a:endParaRPr lang="zh-CN" altLang="en-US"/>
          </a:p>
        </p:txBody>
      </p:sp>
    </p:spTree>
    <p:extLst>
      <p:ext uri="{BB962C8B-B14F-4D97-AF65-F5344CB8AC3E}">
        <p14:creationId xmlns:p14="http://schemas.microsoft.com/office/powerpoint/2010/main" val="2735500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人走路时，身体不同部位有不同速度分量，不同速度会在信号中产生不同的多普勒速度分量，从而杜普勒谱包含了人员走路的步态信息。</a:t>
            </a:r>
            <a:endParaRPr lang="en-US" altLang="zh-CN" dirty="0"/>
          </a:p>
          <a:p>
            <a:r>
              <a:rPr lang="zh-CN" altLang="en-US" dirty="0"/>
              <a:t>但是当视距路径被遮挡，多镜反射强烈时，相同的走动速度会产生不同的多普勒频偏，从而同一个人在不同环境中走动会有不同的多</a:t>
            </a:r>
            <a:r>
              <a:rPr lang="en-US" altLang="zh-CN" dirty="0" err="1"/>
              <a:t>i</a:t>
            </a:r>
            <a:r>
              <a:rPr lang="zh-CN" altLang="en-US" dirty="0"/>
              <a:t>普勒普，因此步态特征收到环境和遮挡的问题就比较严重。</a:t>
            </a:r>
            <a:endParaRPr lang="en-US" altLang="zh-CN" dirty="0"/>
          </a:p>
          <a:p>
            <a:r>
              <a:rPr lang="zh-CN" altLang="en-US" dirty="0"/>
              <a:t>其次，当人在不同轨迹上行走的时，也会在信号中产生不同的多普勒分量，从而步态特征也受到行走轨迹的影响。</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12</a:t>
            </a:fld>
            <a:endParaRPr lang="zh-CN" altLang="en-US"/>
          </a:p>
        </p:txBody>
      </p:sp>
    </p:spTree>
    <p:extLst>
      <p:ext uri="{BB962C8B-B14F-4D97-AF65-F5344CB8AC3E}">
        <p14:creationId xmlns:p14="http://schemas.microsoft.com/office/powerpoint/2010/main" val="298027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13</a:t>
            </a:fld>
            <a:endParaRPr lang="zh-CN" altLang="en-US"/>
          </a:p>
        </p:txBody>
      </p:sp>
    </p:spTree>
    <p:extLst>
      <p:ext uri="{BB962C8B-B14F-4D97-AF65-F5344CB8AC3E}">
        <p14:creationId xmlns:p14="http://schemas.microsoft.com/office/powerpoint/2010/main" val="228617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14</a:t>
            </a:fld>
            <a:endParaRPr lang="zh-CN" altLang="en-US"/>
          </a:p>
        </p:txBody>
      </p:sp>
    </p:spTree>
    <p:extLst>
      <p:ext uri="{BB962C8B-B14F-4D97-AF65-F5344CB8AC3E}">
        <p14:creationId xmlns:p14="http://schemas.microsoft.com/office/powerpoint/2010/main" val="165093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速度序列中提取步幅、步频等特征，相对于其他步态识别的工作，他们直接从原始信号中提取的数值特征严重依赖于环境干扰，并且没有实际意义，因此从速度序列提取的特征能够更加反应真实的步态信息。并且得益于这种速度提取算法的鲁棒性，这种步态特征对是一种环境无以来的步态特征。</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15</a:t>
            </a:fld>
            <a:endParaRPr lang="zh-CN" altLang="en-US"/>
          </a:p>
        </p:txBody>
      </p:sp>
    </p:spTree>
    <p:extLst>
      <p:ext uri="{BB962C8B-B14F-4D97-AF65-F5344CB8AC3E}">
        <p14:creationId xmlns:p14="http://schemas.microsoft.com/office/powerpoint/2010/main" val="191805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跌倒之后，人体反射面积会骤减，导致反射信号速度快速降低，并且跌倒动作具有较大的顺势加速度，在信号中产生较大的多普勒分量，相关工作通过分析</a:t>
            </a:r>
            <a:r>
              <a:rPr lang="en-US" altLang="zh-CN" dirty="0"/>
              <a:t>CSI</a:t>
            </a:r>
            <a:r>
              <a:rPr lang="zh-CN" altLang="en-US" dirty="0"/>
              <a:t>幅度、相位或者多普勒谱来检测跌倒。比如：</a:t>
            </a:r>
            <a:endParaRPr lang="en-US" altLang="zh-CN" dirty="0"/>
          </a:p>
          <a:p>
            <a:r>
              <a:rPr lang="zh-CN" altLang="en-US" dirty="0"/>
              <a:t>但是，由于多径干扰和信号遮挡问题的存在，不同位置的跌倒，向不同方向的跌倒会对</a:t>
            </a:r>
            <a:r>
              <a:rPr lang="en-US" altLang="zh-CN" dirty="0"/>
              <a:t>CSI</a:t>
            </a:r>
            <a:r>
              <a:rPr lang="zh-CN" altLang="en-US" dirty="0"/>
              <a:t>幅度和多普勒产生不同干扰，从而影响识别，漏警率和误警率都会比较高。</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16</a:t>
            </a:fld>
            <a:endParaRPr lang="zh-CN" altLang="en-US"/>
          </a:p>
        </p:txBody>
      </p:sp>
    </p:spTree>
    <p:extLst>
      <p:ext uri="{BB962C8B-B14F-4D97-AF65-F5344CB8AC3E}">
        <p14:creationId xmlns:p14="http://schemas.microsoft.com/office/powerpoint/2010/main" val="1339687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17</a:t>
            </a:fld>
            <a:endParaRPr lang="zh-CN" altLang="en-US"/>
          </a:p>
        </p:txBody>
      </p:sp>
    </p:spTree>
    <p:extLst>
      <p:ext uri="{BB962C8B-B14F-4D97-AF65-F5344CB8AC3E}">
        <p14:creationId xmlns:p14="http://schemas.microsoft.com/office/powerpoint/2010/main" val="291644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18</a:t>
            </a:fld>
            <a:endParaRPr lang="zh-CN" altLang="en-US"/>
          </a:p>
        </p:txBody>
      </p:sp>
    </p:spTree>
    <p:extLst>
      <p:ext uri="{BB962C8B-B14F-4D97-AF65-F5344CB8AC3E}">
        <p14:creationId xmlns:p14="http://schemas.microsoft.com/office/powerpoint/2010/main" val="123916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19</a:t>
            </a:fld>
            <a:endParaRPr lang="zh-CN" altLang="en-US"/>
          </a:p>
        </p:txBody>
      </p:sp>
    </p:spTree>
    <p:extLst>
      <p:ext uri="{BB962C8B-B14F-4D97-AF65-F5344CB8AC3E}">
        <p14:creationId xmlns:p14="http://schemas.microsoft.com/office/powerpoint/2010/main" val="201557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2</a:t>
            </a:fld>
            <a:endParaRPr lang="zh-CN" altLang="en-US"/>
          </a:p>
        </p:txBody>
      </p:sp>
    </p:spTree>
    <p:extLst>
      <p:ext uri="{BB962C8B-B14F-4D97-AF65-F5344CB8AC3E}">
        <p14:creationId xmlns:p14="http://schemas.microsoft.com/office/powerpoint/2010/main" val="241625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20</a:t>
            </a:fld>
            <a:endParaRPr lang="zh-CN" altLang="en-US"/>
          </a:p>
        </p:txBody>
      </p:sp>
    </p:spTree>
    <p:extLst>
      <p:ext uri="{BB962C8B-B14F-4D97-AF65-F5344CB8AC3E}">
        <p14:creationId xmlns:p14="http://schemas.microsoft.com/office/powerpoint/2010/main" val="205044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这两个场景，分别由代表性的工作。</a:t>
            </a:r>
            <a:endParaRPr lang="en-US" altLang="zh-CN" dirty="0"/>
          </a:p>
          <a:p>
            <a:r>
              <a:rPr lang="zh-CN" altLang="en-US" dirty="0"/>
              <a:t>对于基于一条反射路径的定位工作，相关工作建立如下模型</a:t>
            </a:r>
            <a:endParaRPr lang="en-US" altLang="zh-CN" dirty="0"/>
          </a:p>
          <a:p>
            <a:r>
              <a:rPr lang="en-US" altLang="zh-CN" dirty="0"/>
              <a:t>[CLICK]</a:t>
            </a:r>
          </a:p>
          <a:p>
            <a:r>
              <a:rPr lang="zh-CN" altLang="en-US" dirty="0"/>
              <a:t>无线信号的状态信息</a:t>
            </a:r>
            <a:r>
              <a:rPr lang="en-US" altLang="zh-CN" dirty="0"/>
              <a:t>CSI</a:t>
            </a:r>
            <a:r>
              <a:rPr lang="zh-CN" altLang="en-US" dirty="0"/>
              <a:t>可以用如下公式定量表示出来，它的相位包含了反射路径长度的变化信息，反射路径的长度变化会在信号中产生多普勒频偏，从而我们就能建立信号的多普勒频偏与反射路径长度的变化率（也就是公式里的</a:t>
            </a:r>
            <a:r>
              <a:rPr lang="en-US" altLang="zh-CN" dirty="0" err="1"/>
              <a:t>vp</a:t>
            </a:r>
            <a:r>
              <a:rPr lang="zh-CN" altLang="en-US" dirty="0"/>
              <a:t>）的关系</a:t>
            </a:r>
            <a:endParaRPr lang="en-US" altLang="zh-CN" dirty="0"/>
          </a:p>
          <a:p>
            <a:r>
              <a:rPr lang="en-US" altLang="zh-CN" dirty="0"/>
              <a:t>[CLICK]</a:t>
            </a:r>
          </a:p>
          <a:p>
            <a:r>
              <a:rPr lang="zh-CN" altLang="en-US" dirty="0"/>
              <a:t>如果以发射机和接收机作为焦点，穿过目标物体所在的位置建立椭圆，那么物体的真实速度</a:t>
            </a:r>
            <a:r>
              <a:rPr lang="en-US" altLang="zh-CN" dirty="0"/>
              <a:t>v</a:t>
            </a:r>
            <a:r>
              <a:rPr lang="zh-CN" altLang="en-US" dirty="0"/>
              <a:t>及其在椭圆径向上的投影</a:t>
            </a:r>
            <a:r>
              <a:rPr lang="en-US" altLang="zh-CN" dirty="0" err="1"/>
              <a:t>vr</a:t>
            </a:r>
            <a:r>
              <a:rPr lang="zh-CN" altLang="en-US" dirty="0"/>
              <a:t>的关系如图所示，径向速度会产生反射路径长度的变化，从而我们就建立了真实速度</a:t>
            </a:r>
            <a:r>
              <a:rPr lang="en-US" altLang="zh-CN" dirty="0"/>
              <a:t>v</a:t>
            </a:r>
            <a:r>
              <a:rPr lang="zh-CN" altLang="en-US" dirty="0"/>
              <a:t>与径向速度</a:t>
            </a:r>
            <a:r>
              <a:rPr lang="en-US" altLang="zh-CN" dirty="0" err="1"/>
              <a:t>vr</a:t>
            </a:r>
            <a:r>
              <a:rPr lang="zh-CN" altLang="en-US" dirty="0"/>
              <a:t>的关系。</a:t>
            </a:r>
            <a:endParaRPr lang="en-US" altLang="zh-CN" dirty="0"/>
          </a:p>
          <a:p>
            <a:r>
              <a:rPr lang="en-US" altLang="zh-CN" dirty="0"/>
              <a:t>[CLICK]</a:t>
            </a:r>
          </a:p>
          <a:p>
            <a:r>
              <a:rPr lang="zh-CN" altLang="en-US" dirty="0"/>
              <a:t>对于</a:t>
            </a:r>
            <a:r>
              <a:rPr lang="en-US" altLang="zh-CN" dirty="0" err="1"/>
              <a:t>vr</a:t>
            </a:r>
            <a:r>
              <a:rPr lang="zh-CN" altLang="en-US" dirty="0"/>
              <a:t>和</a:t>
            </a:r>
            <a:r>
              <a:rPr lang="en-US" altLang="zh-CN" dirty="0" err="1"/>
              <a:t>vp</a:t>
            </a:r>
            <a:r>
              <a:rPr lang="zh-CN" altLang="en-US" dirty="0"/>
              <a:t>的关系，我们可以将径向速度</a:t>
            </a:r>
            <a:r>
              <a:rPr lang="en-US" altLang="zh-CN" dirty="0" err="1"/>
              <a:t>vr</a:t>
            </a:r>
            <a:r>
              <a:rPr lang="zh-CN" altLang="en-US" dirty="0"/>
              <a:t>向两个焦半径上投影，就可以得到反射路径长度变化率</a:t>
            </a:r>
            <a:r>
              <a:rPr lang="en-US" altLang="zh-CN" dirty="0" err="1"/>
              <a:t>vp</a:t>
            </a:r>
            <a:r>
              <a:rPr lang="zh-CN" altLang="en-US" dirty="0"/>
              <a:t>。结合以上三个模型，我们能够通过信号的多普勒频偏获取物体的径向速度。</a:t>
            </a:r>
            <a:endParaRPr lang="en-US" altLang="zh-CN" dirty="0"/>
          </a:p>
          <a:p>
            <a:r>
              <a:rPr lang="en-US" altLang="zh-CN" dirty="0"/>
              <a:t>[CLICK]</a:t>
            </a:r>
          </a:p>
          <a:p>
            <a:r>
              <a:rPr lang="zh-CN" altLang="en-US" dirty="0"/>
              <a:t>再利用两对收发机算出的径向速度计算出物体的真实速度。</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3</a:t>
            </a:fld>
            <a:endParaRPr lang="zh-CN" altLang="en-US"/>
          </a:p>
        </p:txBody>
      </p:sp>
    </p:spTree>
    <p:extLst>
      <p:ext uri="{BB962C8B-B14F-4D97-AF65-F5344CB8AC3E}">
        <p14:creationId xmlns:p14="http://schemas.microsoft.com/office/powerpoint/2010/main" val="3128251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对于人体全部反射路径（也就是速度谱）的模型，有相关工作也有探讨</a:t>
            </a:r>
            <a:endParaRPr lang="en-US" altLang="zh-CN" dirty="0"/>
          </a:p>
          <a:p>
            <a:r>
              <a:rPr lang="en-US" altLang="zh-CN" dirty="0"/>
              <a:t>[CLICK]</a:t>
            </a:r>
          </a:p>
          <a:p>
            <a:r>
              <a:rPr lang="zh-CN" altLang="en-US" dirty="0"/>
              <a:t>将速度谱定义为一个二维的矩阵，两个维度分别反应</a:t>
            </a:r>
            <a:r>
              <a:rPr lang="en-US" altLang="zh-CN" dirty="0"/>
              <a:t>x/y</a:t>
            </a:r>
            <a:r>
              <a:rPr lang="zh-CN" altLang="en-US" dirty="0"/>
              <a:t>轴方向上的速度分量，每个元素反应了具有该速度的反射路径的信号强度，它与多普勒谱的关系可以用该图表示。速度谱中每一个元素到</a:t>
            </a:r>
            <a:r>
              <a:rPr lang="en-US" altLang="zh-CN" dirty="0"/>
              <a:t>DFS</a:t>
            </a:r>
            <a:r>
              <a:rPr lang="zh-CN" altLang="en-US" dirty="0"/>
              <a:t>的映射可以使用前一页的模型计算。由于速度谱在每个链路上的投影会有重叠从而无法区分，我们预计使用三个无线链路的信号来计算速度谱。我们建立如下的压缩感知模型来从速度谱重建出多普勒谱，从而逼近观测的到的信号。</a:t>
            </a:r>
            <a:endParaRPr lang="en-US" altLang="zh-CN" dirty="0"/>
          </a:p>
          <a:p>
            <a:r>
              <a:rPr lang="en-US" altLang="zh-CN" dirty="0"/>
              <a:t>[CLICK]</a:t>
            </a:r>
          </a:p>
          <a:p>
            <a:r>
              <a:rPr lang="zh-CN" altLang="en-US" dirty="0"/>
              <a:t>模型基于最大似然算法，它的的输入是三个链路的多普勒谱，输出是二维速度谱矩阵，使用</a:t>
            </a:r>
            <a:r>
              <a:rPr lang="en-US" altLang="zh-CN" dirty="0"/>
              <a:t>EMD</a:t>
            </a:r>
            <a:r>
              <a:rPr lang="zh-CN" altLang="en-US" dirty="0"/>
              <a:t>距离计算观测的谱和重建的谱之间的误差，最后使用</a:t>
            </a:r>
            <a:r>
              <a:rPr lang="en-US" altLang="zh-CN" dirty="0"/>
              <a:t>0</a:t>
            </a:r>
            <a:r>
              <a:rPr lang="zh-CN" altLang="en-US" dirty="0"/>
              <a:t>阶范数约束速度谱的稀疏性。</a:t>
            </a:r>
            <a:endParaRPr lang="en-US" altLang="zh-CN" dirty="0"/>
          </a:p>
          <a:p>
            <a:r>
              <a:rPr lang="en-US" altLang="zh-CN" dirty="0"/>
              <a:t>[PAUSE]</a:t>
            </a:r>
          </a:p>
          <a:p>
            <a:r>
              <a:rPr lang="zh-CN" altLang="en-US" dirty="0"/>
              <a:t>通过以上建模，我们就获取了人体活动的速度谱，它是在人体坐标系中，并且只反应人体各部位运动速度的能量分布。理论上它与人体位置、朝向和环境都没有关系，可以作为一种较为理想的环境无依赖的人体活动特征</a:t>
            </a:r>
            <a:endParaRPr lang="en-US" altLang="zh-CN" dirty="0"/>
          </a:p>
          <a:p>
            <a:r>
              <a:rPr lang="en-US" altLang="zh-CN" b="1" dirty="0"/>
              <a:t>[7:30]</a:t>
            </a:r>
          </a:p>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4</a:t>
            </a:fld>
            <a:endParaRPr lang="zh-CN" altLang="en-US"/>
          </a:p>
        </p:txBody>
      </p:sp>
    </p:spTree>
    <p:extLst>
      <p:ext uri="{BB962C8B-B14F-4D97-AF65-F5344CB8AC3E}">
        <p14:creationId xmlns:p14="http://schemas.microsoft.com/office/powerpoint/2010/main" val="372340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5</a:t>
            </a:fld>
            <a:endParaRPr lang="zh-CN" altLang="en-US"/>
          </a:p>
        </p:txBody>
      </p:sp>
    </p:spTree>
    <p:extLst>
      <p:ext uri="{BB962C8B-B14F-4D97-AF65-F5344CB8AC3E}">
        <p14:creationId xmlns:p14="http://schemas.microsoft.com/office/powerpoint/2010/main" val="125946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舍弃了基于射线追踪的信号传播模型，提出了一种新的信号传播模型，用于解决</a:t>
            </a:r>
            <a:r>
              <a:rPr lang="en-US" altLang="zh-CN" dirty="0"/>
              <a:t>NLOS</a:t>
            </a:r>
            <a:r>
              <a:rPr lang="zh-CN" altLang="en-US" dirty="0"/>
              <a:t>和多径干扰强烈场景下的人员感知。该工作通过推导电场强度与运动速度的公式，定量从观测信号计算反射物体的速度。</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6</a:t>
            </a:fld>
            <a:endParaRPr lang="zh-CN" altLang="en-US"/>
          </a:p>
        </p:txBody>
      </p:sp>
    </p:spTree>
    <p:extLst>
      <p:ext uri="{BB962C8B-B14F-4D97-AF65-F5344CB8AC3E}">
        <p14:creationId xmlns:p14="http://schemas.microsoft.com/office/powerpoint/2010/main" val="356178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很难分析反射物反射的信号经过什么样的反射路径被接收机接收到，那么干脆不分析反射路径，只分析反射物对接收机产生多少的贡献。只看结果，不看过程</a:t>
            </a:r>
            <a:endParaRPr lang="en-US" altLang="zh-CN" dirty="0"/>
          </a:p>
          <a:p>
            <a:r>
              <a:rPr lang="zh-CN" altLang="en-US" dirty="0"/>
              <a:t>用以下公式形式化表示，</a:t>
            </a:r>
            <a:r>
              <a:rPr lang="en-US" altLang="zh-CN" dirty="0" err="1"/>
              <a:t>ERx</a:t>
            </a:r>
            <a:r>
              <a:rPr lang="zh-CN" altLang="en-US" dirty="0"/>
              <a:t>代表</a:t>
            </a:r>
            <a:r>
              <a:rPr lang="en-US" altLang="zh-CN" dirty="0"/>
              <a:t>…</a:t>
            </a:r>
            <a:r>
              <a:rPr lang="zh-CN" altLang="en-US" dirty="0"/>
              <a:t>，第一项代表静态</a:t>
            </a:r>
            <a:r>
              <a:rPr lang="en-US" altLang="zh-CN" dirty="0"/>
              <a:t>..</a:t>
            </a:r>
            <a:r>
              <a:rPr lang="zh-CN" altLang="en-US" dirty="0"/>
              <a:t>，第二项代表动态</a:t>
            </a:r>
            <a:r>
              <a:rPr lang="en-US" altLang="zh-CN" dirty="0"/>
              <a:t>…</a:t>
            </a:r>
            <a:r>
              <a:rPr lang="zh-CN" altLang="en-US" dirty="0"/>
              <a:t>，每一项</a:t>
            </a:r>
            <a:r>
              <a:rPr lang="en-US" altLang="zh-CN" dirty="0" err="1"/>
              <a:t>Ei</a:t>
            </a:r>
            <a:r>
              <a:rPr lang="zh-CN" altLang="en-US" dirty="0"/>
              <a:t>表示第</a:t>
            </a:r>
            <a:r>
              <a:rPr lang="en-US" altLang="zh-CN" dirty="0" err="1"/>
              <a:t>i</a:t>
            </a:r>
            <a:r>
              <a:rPr lang="zh-CN" altLang="en-US" dirty="0"/>
              <a:t>个反射物在接收机处产生的场强。这个建模的含义是把每个能够反射信号的物体都当作一个虚拟发射机，向周围均匀辐射电磁波，它在真实情况中反射的信号当作发射的信号。这个建模能够避免分析复杂的传播路径。</a:t>
            </a:r>
            <a:endParaRPr lang="en-US" altLang="zh-CN" dirty="0"/>
          </a:p>
          <a:p>
            <a:r>
              <a:rPr lang="zh-CN" altLang="en-US" dirty="0"/>
              <a:t>但是我们的任务是从接收机的信号计算反射物的速度，由于这个模型建模的是接收机处的场强，它和反射物分列在空间的不同位置，很难将空间一个位置的速度和另一个位置的场强关联起来。</a:t>
            </a:r>
            <a:endParaRPr lang="en-US" altLang="zh-CN" dirty="0"/>
          </a:p>
          <a:p>
            <a:r>
              <a:rPr lang="zh-CN" altLang="en-US" dirty="0"/>
              <a:t>作者接下来使用了电磁波传播的可逆性，也就是说将发射机和接收机交换位置，那么接收机接收到的信号不变。在这个模型下，让接收机转而变为发射机，反射物转变为接收机，那么每个反射物处的场强就是它对接收机的贡献场强</a:t>
            </a:r>
            <a:r>
              <a:rPr lang="en-US" altLang="zh-CN" dirty="0" err="1"/>
              <a:t>Ei</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7</a:t>
            </a:fld>
            <a:endParaRPr lang="zh-CN" altLang="en-US"/>
          </a:p>
        </p:txBody>
      </p:sp>
    </p:spTree>
    <p:extLst>
      <p:ext uri="{BB962C8B-B14F-4D97-AF65-F5344CB8AC3E}">
        <p14:creationId xmlns:p14="http://schemas.microsoft.com/office/powerpoint/2010/main" val="329532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对于每一个反射物，按照电磁波可逆性把角色转变过来，作为接收机，以速度为</a:t>
            </a:r>
            <a:r>
              <a:rPr lang="en-US" altLang="zh-CN" dirty="0"/>
              <a:t>z</a:t>
            </a:r>
            <a:r>
              <a:rPr lang="zh-CN" altLang="en-US" dirty="0"/>
              <a:t>轴建立坐标系，它所在位置的场强由各个方向传播的电磁波叠加而成，总的场强可以对此做积分，用下面公式表示，其中</a:t>
            </a:r>
            <a:r>
              <a:rPr lang="en-US" altLang="zh-CN" dirty="0"/>
              <a:t>k</a:t>
            </a:r>
            <a:r>
              <a:rPr lang="zh-CN" altLang="en-US" dirty="0"/>
              <a:t>的方向代表</a:t>
            </a:r>
            <a:r>
              <a:rPr lang="en-US" altLang="zh-CN" dirty="0"/>
              <a:t>…k</a:t>
            </a:r>
            <a:r>
              <a:rPr lang="zh-CN" altLang="en-US" dirty="0"/>
              <a:t>的大小代表</a:t>
            </a:r>
            <a:r>
              <a:rPr lang="en-US" altLang="zh-CN" dirty="0"/>
              <a:t>…</a:t>
            </a:r>
            <a:r>
              <a:rPr lang="zh-CN" altLang="en-US" dirty="0"/>
              <a:t>，</a:t>
            </a:r>
            <a:r>
              <a:rPr lang="en-US" altLang="zh-CN" dirty="0"/>
              <a:t>[</a:t>
            </a:r>
            <a:r>
              <a:rPr lang="zh-CN" altLang="en-US" dirty="0"/>
              <a:t>其他</a:t>
            </a:r>
            <a:r>
              <a:rPr lang="en-US" altLang="zh-CN" dirty="0"/>
              <a:t>]</a:t>
            </a:r>
          </a:p>
          <a:p>
            <a:r>
              <a:rPr lang="zh-CN" altLang="en-US" dirty="0"/>
              <a:t>为了求解这个积分，作者这里做了三个假设，</a:t>
            </a:r>
            <a:r>
              <a:rPr lang="en-US" altLang="zh-CN" dirty="0"/>
              <a:t>…</a:t>
            </a:r>
          </a:p>
          <a:p>
            <a:r>
              <a:rPr lang="zh-CN" altLang="en-US" dirty="0"/>
              <a:t>按照这样的假设，那么这个积分就代表着均匀空间中，接收机的场强与其运动速度的关系，基础物理里有相关研究，结论是</a:t>
            </a:r>
            <a:r>
              <a:rPr lang="en-US" altLang="zh-CN" dirty="0"/>
              <a:t>…</a:t>
            </a:r>
          </a:p>
          <a:p>
            <a:r>
              <a:rPr lang="zh-CN" altLang="en-US" dirty="0"/>
              <a:t>再将角色转变过来，反射物作为发射机，那么接收机处的叠加场强的协方差可以用这个公式表示</a:t>
            </a:r>
          </a:p>
        </p:txBody>
      </p:sp>
      <p:sp>
        <p:nvSpPr>
          <p:cNvPr id="4" name="灯片编号占位符 3"/>
          <p:cNvSpPr>
            <a:spLocks noGrp="1"/>
          </p:cNvSpPr>
          <p:nvPr>
            <p:ph type="sldNum" sz="quarter" idx="10"/>
          </p:nvPr>
        </p:nvSpPr>
        <p:spPr/>
        <p:txBody>
          <a:bodyPr/>
          <a:lstStyle/>
          <a:p>
            <a:fld id="{E42451DE-1B4C-426F-8474-378CADABC61A}" type="slidenum">
              <a:rPr lang="zh-CN" altLang="en-US" smtClean="0"/>
              <a:t>8</a:t>
            </a:fld>
            <a:endParaRPr lang="zh-CN" altLang="en-US"/>
          </a:p>
        </p:txBody>
      </p:sp>
    </p:spTree>
    <p:extLst>
      <p:ext uri="{BB962C8B-B14F-4D97-AF65-F5344CB8AC3E}">
        <p14:creationId xmlns:p14="http://schemas.microsoft.com/office/powerpoint/2010/main" val="788944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但是这个模型仅仅建立了场强与速度的关系，接收机处的场强没法直接测得，只能测得信道的</a:t>
            </a:r>
            <a:r>
              <a:rPr lang="en-US" altLang="zh-CN" dirty="0"/>
              <a:t>CSI</a:t>
            </a:r>
            <a:r>
              <a:rPr lang="zh-CN" altLang="en-US" dirty="0"/>
              <a:t>信息，下面需要建立</a:t>
            </a:r>
            <a:r>
              <a:rPr lang="en-US" altLang="zh-CN" dirty="0"/>
              <a:t>CSI</a:t>
            </a:r>
            <a:r>
              <a:rPr lang="zh-CN" altLang="en-US" dirty="0"/>
              <a:t>与速度的关系</a:t>
            </a:r>
            <a:endParaRPr lang="en-US" altLang="zh-CN" dirty="0"/>
          </a:p>
          <a:p>
            <a:r>
              <a:rPr lang="zh-CN" altLang="en-US" dirty="0"/>
              <a:t>接收机测得的</a:t>
            </a:r>
            <a:r>
              <a:rPr lang="en-US" altLang="zh-CN" dirty="0"/>
              <a:t>CSI</a:t>
            </a:r>
            <a:r>
              <a:rPr lang="zh-CN" altLang="en-US" dirty="0"/>
              <a:t>等于天线附近的电场强度叠加上硬件噪声，硬件噪声的幅度服从高斯分布，但是相位噪声比较复杂，因此本文仅仅使用</a:t>
            </a:r>
            <a:r>
              <a:rPr lang="en-US" altLang="zh-CN" dirty="0"/>
              <a:t>CSI</a:t>
            </a:r>
            <a:r>
              <a:rPr lang="zh-CN" altLang="en-US" dirty="0"/>
              <a:t>的幅度信息。他与电场强度的关系用这个关系表示，</a:t>
            </a:r>
            <a:r>
              <a:rPr lang="en-US" altLang="zh-CN" dirty="0"/>
              <a:t>CSI</a:t>
            </a:r>
            <a:r>
              <a:rPr lang="zh-CN" altLang="en-US" dirty="0"/>
              <a:t>的幅度平方相等于电场强度的幅度平方叠加上高斯噪声，记作</a:t>
            </a:r>
            <a:r>
              <a:rPr lang="en-US" altLang="zh-CN" dirty="0"/>
              <a:t>G(</a:t>
            </a:r>
            <a:r>
              <a:rPr lang="en-US" altLang="zh-CN" dirty="0" err="1"/>
              <a:t>t,f</a:t>
            </a:r>
            <a:r>
              <a:rPr lang="en-US" altLang="zh-CN" dirty="0"/>
              <a:t>)</a:t>
            </a:r>
            <a:r>
              <a:rPr lang="zh-CN" altLang="en-US" dirty="0"/>
              <a:t>，那么她的协方差就是电场强度平方的协方差。</a:t>
            </a:r>
            <a:endParaRPr lang="en-US" altLang="zh-CN" dirty="0"/>
          </a:p>
          <a:p>
            <a:r>
              <a:rPr lang="zh-CN" altLang="en-US" dirty="0"/>
              <a:t>文章用了大篇幅推导这个协方差，结论是</a:t>
            </a:r>
            <a:r>
              <a:rPr lang="en-US" altLang="zh-CN" dirty="0"/>
              <a:t>…</a:t>
            </a:r>
          </a:p>
          <a:p>
            <a:r>
              <a:rPr lang="zh-CN" altLang="en-US" dirty="0"/>
              <a:t>公式左边是观测量，代表着</a:t>
            </a:r>
            <a:r>
              <a:rPr lang="en-US" altLang="zh-CN" dirty="0"/>
              <a:t>CSI</a:t>
            </a:r>
            <a:r>
              <a:rPr lang="zh-CN" altLang="en-US" dirty="0"/>
              <a:t>幅度的协方差，公式右边由两项构成，二次方向代表动态反射路径贡献的分量，其中</a:t>
            </a:r>
            <a:r>
              <a:rPr lang="en-US" altLang="zh-CN" dirty="0"/>
              <a:t>Ed</a:t>
            </a:r>
            <a:r>
              <a:rPr lang="zh-CN" altLang="en-US" dirty="0"/>
              <a:t>表示所有动态路径贡献的场强的能量和，一次方向代表静态路径贡献的分量，其中</a:t>
            </a:r>
            <a:r>
              <a:rPr lang="en-US" altLang="zh-CN" dirty="0"/>
              <a:t>Es</a:t>
            </a:r>
            <a:r>
              <a:rPr lang="zh-CN" altLang="en-US" dirty="0"/>
              <a:t>代表所有静态路径共享的场强的能量和。其中的每一项</a:t>
            </a:r>
            <a:r>
              <a:rPr lang="en-US" altLang="zh-CN" dirty="0"/>
              <a:t>\rho</a:t>
            </a:r>
            <a:r>
              <a:rPr lang="zh-CN" altLang="en-US" dirty="0"/>
              <a:t>与速度有定量关系，也就是说可以通过求解这个方程获得速度的确定值。</a:t>
            </a:r>
            <a:endParaRPr lang="en-US" altLang="zh-CN" dirty="0"/>
          </a:p>
        </p:txBody>
      </p:sp>
      <p:sp>
        <p:nvSpPr>
          <p:cNvPr id="4" name="灯片编号占位符 3"/>
          <p:cNvSpPr>
            <a:spLocks noGrp="1"/>
          </p:cNvSpPr>
          <p:nvPr>
            <p:ph type="sldNum" sz="quarter" idx="10"/>
          </p:nvPr>
        </p:nvSpPr>
        <p:spPr/>
        <p:txBody>
          <a:bodyPr/>
          <a:lstStyle/>
          <a:p>
            <a:fld id="{E42451DE-1B4C-426F-8474-378CADABC61A}" type="slidenum">
              <a:rPr lang="zh-CN" altLang="en-US" smtClean="0"/>
              <a:t>9</a:t>
            </a:fld>
            <a:endParaRPr lang="zh-CN" altLang="en-US"/>
          </a:p>
        </p:txBody>
      </p:sp>
    </p:spTree>
    <p:extLst>
      <p:ext uri="{BB962C8B-B14F-4D97-AF65-F5344CB8AC3E}">
        <p14:creationId xmlns:p14="http://schemas.microsoft.com/office/powerpoint/2010/main" val="387528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CBC079-3B85-4185-A8EE-29DE18C8273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0C386D7-6E3F-48DC-A025-D69FA4793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009634F-80BD-4446-A97D-03E26657D193}"/>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0ED81C06-AFAE-4D26-A448-5E026D5C5A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A9DBB9-4B01-4A3F-97ED-3C7E79DD41EC}"/>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189038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4B91B-7564-45AB-80CA-808D1192E70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F6DCB6-358F-4C69-9208-688045F79F3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5E18AC5-96DF-4E6B-88C0-91CA7F77FED8}"/>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1971533B-E81A-4ED8-9C82-79B1B2C5A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B8AC98-6B92-4657-B5F1-C3D0D0988EF7}"/>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2545458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69614D-05A5-4B6F-8AE4-EA5248CFD84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94A6C9C-261E-4D5A-A777-DAE11F6C90E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CDF87-3B3F-423F-B80C-879F3DAF22D8}"/>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00D70BFA-9E6F-4BD6-BD74-4D92DCEB98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C401A-75E4-41A2-88DA-95CB31A17E2E}"/>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224819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E2155-0065-42F3-B788-2AEA5861F8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221A1C-D990-4828-B4EE-8C7945798C6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E484B02-806D-42F2-991D-B55FEB3FAF86}"/>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4B937D44-D91B-40A0-9134-8F39CEACB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9E8238-E645-4273-89F6-AC41978BC7CD}"/>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294437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142858-6B4B-4476-97C4-BD8D2D74409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419E9E-62C5-4450-A084-2DDB94D5DB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BC46C0E-B7A5-4EC8-8EF1-B79F817399AB}"/>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DBF54CAD-33C0-467B-BA42-2A77CFD232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2A89C7-D224-4876-AF36-2FD37DC7071E}"/>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12325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BF8601-6051-44F9-837D-3EB0C7B9AF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552FE8-B284-4AB4-87F0-62BB3EF88A3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D7D4DF1-24D6-41B4-871F-DDFE89AA138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EA0A4D-36BA-4B77-A315-FB7FF62FA516}"/>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6" name="页脚占位符 5">
            <a:extLst>
              <a:ext uri="{FF2B5EF4-FFF2-40B4-BE49-F238E27FC236}">
                <a16:creationId xmlns:a16="http://schemas.microsoft.com/office/drawing/2014/main" id="{5C492AB2-1954-4CB6-9B22-E98786AF9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7B1740-BA91-4B62-AE94-65C525D0CCA2}"/>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53235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033D07-F879-48A4-9418-C5BE901BC38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4646E0-2789-4D21-A39F-1584DA2A4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2C426B0-19E5-41CD-9B6D-9443DDF8B4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CC2988-A701-461E-8EBF-328498CA3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3436197-038B-48D2-AF26-9D8BDFD945A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AC5427D-FAEA-4681-B507-487EE6912E4B}"/>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8" name="页脚占位符 7">
            <a:extLst>
              <a:ext uri="{FF2B5EF4-FFF2-40B4-BE49-F238E27FC236}">
                <a16:creationId xmlns:a16="http://schemas.microsoft.com/office/drawing/2014/main" id="{8162C3B2-C1FD-4574-A7C8-F8C358DA902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D34206C-8D78-4B17-A092-C6C1B7B7D88B}"/>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114850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0FC24D-C974-41B2-AA93-75FAAE1FE9F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3AF5EB8-0F6E-43AF-BADE-DB6E0F37556B}"/>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4" name="页脚占位符 3">
            <a:extLst>
              <a:ext uri="{FF2B5EF4-FFF2-40B4-BE49-F238E27FC236}">
                <a16:creationId xmlns:a16="http://schemas.microsoft.com/office/drawing/2014/main" id="{A8EBB79F-37DD-4262-ABDE-13631A7D08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ECC2505-08E4-46A5-83A5-AD9A00456B87}"/>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26900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3F970B6-13D8-42E8-9BD6-DA868FEED554}"/>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3" name="页脚占位符 2">
            <a:extLst>
              <a:ext uri="{FF2B5EF4-FFF2-40B4-BE49-F238E27FC236}">
                <a16:creationId xmlns:a16="http://schemas.microsoft.com/office/drawing/2014/main" id="{F3C47301-BB98-4458-BE75-907C2B2E488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529BA1-C59A-404B-B77A-034DE9EEA4F8}"/>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5195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D6320C-5C36-4D2E-A9D3-AECABE845AB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AAC3D0-87A5-4E5D-9A78-D69677588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1B093A-F5E2-4EBF-965B-D260051ED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1E1C3F-360B-49F3-A333-227344AA553B}"/>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6" name="页脚占位符 5">
            <a:extLst>
              <a:ext uri="{FF2B5EF4-FFF2-40B4-BE49-F238E27FC236}">
                <a16:creationId xmlns:a16="http://schemas.microsoft.com/office/drawing/2014/main" id="{D6A472CF-3688-44C9-BA9A-C34D401F816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454E7B8-63BD-45AF-8A80-F1B9C83D18B1}"/>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109400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08907E-8A98-4B00-ADB9-07C107AFA5A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4F9F9EB-ABDE-4D0F-BDA2-D7593F4D4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93AF9-4B2C-4A0D-AD7C-C80828ED04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C6747DD-D596-48D7-AC54-5E2B0DF7F652}"/>
              </a:ext>
            </a:extLst>
          </p:cNvPr>
          <p:cNvSpPr>
            <a:spLocks noGrp="1"/>
          </p:cNvSpPr>
          <p:nvPr>
            <p:ph type="dt" sz="half" idx="10"/>
          </p:nvPr>
        </p:nvSpPr>
        <p:spPr/>
        <p:txBody>
          <a:bodyPr/>
          <a:lstStyle/>
          <a:p>
            <a:fld id="{106964BC-593E-4FC3-9B9A-BD4B8874E3E8}" type="datetimeFigureOut">
              <a:rPr lang="zh-CN" altLang="en-US" smtClean="0"/>
              <a:t>2020/5/13</a:t>
            </a:fld>
            <a:endParaRPr lang="zh-CN" altLang="en-US"/>
          </a:p>
        </p:txBody>
      </p:sp>
      <p:sp>
        <p:nvSpPr>
          <p:cNvPr id="6" name="页脚占位符 5">
            <a:extLst>
              <a:ext uri="{FF2B5EF4-FFF2-40B4-BE49-F238E27FC236}">
                <a16:creationId xmlns:a16="http://schemas.microsoft.com/office/drawing/2014/main" id="{2D96E352-9D0C-48F9-A6A6-8D4805792F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65B168-C2AA-42AB-915B-13562CDAC688}"/>
              </a:ext>
            </a:extLst>
          </p:cNvPr>
          <p:cNvSpPr>
            <a:spLocks noGrp="1"/>
          </p:cNvSpPr>
          <p:nvPr>
            <p:ph type="sldNum" sz="quarter" idx="12"/>
          </p:nvPr>
        </p:nvSpPr>
        <p:spPr/>
        <p:txBody>
          <a:body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326815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A53827-3994-474D-834E-2616A43CE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278D80B-45F2-4163-BD8B-E26CA0B808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ABAB98-AA12-4D9A-AA21-D5F9BED73F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964BC-593E-4FC3-9B9A-BD4B8874E3E8}"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BB010F9A-DCA4-459A-85E4-25E1D50FFB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EECCEA8-7032-4A95-82DC-A986EDC2F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9CA1E-8743-471B-B72F-27FBAC6FBD1F}" type="slidenum">
              <a:rPr lang="zh-CN" altLang="en-US" smtClean="0"/>
              <a:t>‹#›</a:t>
            </a:fld>
            <a:endParaRPr lang="zh-CN" altLang="en-US"/>
          </a:p>
        </p:txBody>
      </p:sp>
    </p:spTree>
    <p:extLst>
      <p:ext uri="{BB962C8B-B14F-4D97-AF65-F5344CB8AC3E}">
        <p14:creationId xmlns:p14="http://schemas.microsoft.com/office/powerpoint/2010/main" val="168025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4.png"/><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75AA5A0-65D8-4A4A-977C-01610C3AA1C9}"/>
              </a:ext>
            </a:extLst>
          </p:cNvPr>
          <p:cNvSpPr txBox="1"/>
          <p:nvPr/>
        </p:nvSpPr>
        <p:spPr>
          <a:xfrm>
            <a:off x="2118109" y="1320508"/>
            <a:ext cx="7955782" cy="1135054"/>
          </a:xfrm>
          <a:prstGeom prst="rect">
            <a:avLst/>
          </a:prstGeom>
          <a:noFill/>
        </p:spPr>
        <p:txBody>
          <a:bodyPr wrap="square" rtlCol="0">
            <a:spAutoFit/>
          </a:bodyPr>
          <a:lstStyle/>
          <a:p>
            <a:pPr algn="ctr">
              <a:lnSpc>
                <a:spcPct val="150000"/>
              </a:lnSpc>
            </a:pPr>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A Novel Approach for Device-Free Indoor Speed Estimation and Its Applications</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4F21FC-AC33-4577-B6E8-27AA0E0E3325}"/>
              </a:ext>
            </a:extLst>
          </p:cNvPr>
          <p:cNvSpPr txBox="1"/>
          <p:nvPr/>
        </p:nvSpPr>
        <p:spPr>
          <a:xfrm>
            <a:off x="1558784" y="3012367"/>
            <a:ext cx="9074432" cy="2639569"/>
          </a:xfrm>
          <a:prstGeom prst="rect">
            <a:avLst/>
          </a:prstGeom>
          <a:noFill/>
        </p:spPr>
        <p:txBody>
          <a:bodyPr wrap="square" rtlCol="0">
            <a:spAutoFit/>
          </a:bodyPr>
          <a:lstStyle/>
          <a:p>
            <a:pPr marL="179388" indent="-179388">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F. Zhang, C. Chen, B. Wang and K. J. R. Liu, "</a:t>
            </a:r>
            <a:r>
              <a:rPr lang="en-US" altLang="zh-CN" sz="1400" b="1" dirty="0" err="1">
                <a:latin typeface="微软雅黑" panose="020B0503020204020204" pitchFamily="34" charset="-122"/>
                <a:ea typeface="微软雅黑" panose="020B0503020204020204" pitchFamily="34" charset="-122"/>
              </a:rPr>
              <a:t>WiSpeed</a:t>
            </a:r>
            <a:r>
              <a:rPr lang="en-US" altLang="zh-CN" sz="1400" b="1" dirty="0">
                <a:latin typeface="微软雅黑" panose="020B0503020204020204" pitchFamily="34" charset="-122"/>
                <a:ea typeface="微软雅黑" panose="020B0503020204020204" pitchFamily="34" charset="-122"/>
              </a:rPr>
              <a:t>: A Statistical Electromagnetic Approach for Device-Free Indoor Speed Estimation,</a:t>
            </a:r>
            <a:r>
              <a:rPr lang="en-US" altLang="zh-CN" sz="1400" dirty="0">
                <a:latin typeface="微软雅黑" panose="020B0503020204020204" pitchFamily="34" charset="-122"/>
                <a:ea typeface="微软雅黑" panose="020B0503020204020204" pitchFamily="34" charset="-122"/>
              </a:rPr>
              <a:t>" in IEEE Internet of Things Journal, vol. 5, no. 3, pp. 2163-2177, June 2018.</a:t>
            </a:r>
          </a:p>
          <a:p>
            <a:pPr marL="179388" indent="-179388">
              <a:lnSpc>
                <a:spcPct val="150000"/>
              </a:lnSpc>
              <a:buFont typeface="Arial" panose="020B0604020202020204" pitchFamily="34" charset="0"/>
              <a:buChar char="•"/>
            </a:pPr>
            <a:endParaRPr lang="en-US" altLang="zh-CN" sz="1400" dirty="0">
              <a:latin typeface="微软雅黑" panose="020B0503020204020204" pitchFamily="34" charset="-122"/>
              <a:ea typeface="微软雅黑" panose="020B0503020204020204" pitchFamily="34" charset="-122"/>
            </a:endParaRPr>
          </a:p>
          <a:p>
            <a:pPr marL="179388" indent="-179388">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C. Wu, F. Zhang, Y. Hu and K. J. R. Liu, "</a:t>
            </a:r>
            <a:r>
              <a:rPr lang="en-US" altLang="zh-CN" sz="1400" b="1" dirty="0" err="1">
                <a:latin typeface="微软雅黑" panose="020B0503020204020204" pitchFamily="34" charset="-122"/>
                <a:ea typeface="微软雅黑" panose="020B0503020204020204" pitchFamily="34" charset="-122"/>
              </a:rPr>
              <a:t>GaitWay</a:t>
            </a:r>
            <a:r>
              <a:rPr lang="en-US" altLang="zh-CN" sz="1400" b="1" dirty="0">
                <a:latin typeface="微软雅黑" panose="020B0503020204020204" pitchFamily="34" charset="-122"/>
                <a:ea typeface="微软雅黑" panose="020B0503020204020204" pitchFamily="34" charset="-122"/>
              </a:rPr>
              <a:t>: Monitoring and Recognizing Gait Speed Through the Walls</a:t>
            </a:r>
            <a:r>
              <a:rPr lang="en-US" altLang="zh-CN" sz="1400" dirty="0">
                <a:latin typeface="微软雅黑" panose="020B0503020204020204" pitchFamily="34" charset="-122"/>
                <a:ea typeface="微软雅黑" panose="020B0503020204020204" pitchFamily="34" charset="-122"/>
              </a:rPr>
              <a:t>," in IEEE Transactions on Mobile Computing, 2020.</a:t>
            </a:r>
          </a:p>
          <a:p>
            <a:pPr marL="179388" indent="-179388">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Y. Hu, F. Zhang, C. Wu, B. Wang and K. J. Ray Liu, "</a:t>
            </a:r>
            <a:r>
              <a:rPr lang="en-US" altLang="zh-CN" sz="1400" b="1" dirty="0">
                <a:latin typeface="微软雅黑" panose="020B0503020204020204" pitchFamily="34" charset="-122"/>
                <a:ea typeface="微软雅黑" panose="020B0503020204020204" pitchFamily="34" charset="-122"/>
              </a:rPr>
              <a:t>A WiFi-Based Passive Fall Detection System</a:t>
            </a:r>
            <a:r>
              <a:rPr lang="en-US" altLang="zh-CN" sz="1400" dirty="0">
                <a:latin typeface="微软雅黑" panose="020B0503020204020204" pitchFamily="34" charset="-122"/>
                <a:ea typeface="微软雅黑" panose="020B0503020204020204" pitchFamily="34" charset="-122"/>
              </a:rPr>
              <a:t>," ICASSP, Barcelona, Spain, 2020, pp. 1723-1727.</a:t>
            </a:r>
            <a:endParaRPr lang="zh-CN" altLang="en-US" sz="1400"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075451BE-2B32-4B4C-9702-80DC3C96BBAB}"/>
              </a:ext>
            </a:extLst>
          </p:cNvPr>
          <p:cNvSpPr/>
          <p:nvPr/>
        </p:nvSpPr>
        <p:spPr>
          <a:xfrm>
            <a:off x="8881882" y="5999083"/>
            <a:ext cx="2564805" cy="338554"/>
          </a:xfrm>
          <a:prstGeom prst="rect">
            <a:avLst/>
          </a:prstGeom>
        </p:spPr>
        <p:txBody>
          <a:bodyPr wrap="none">
            <a:spAutoFit/>
          </a:bodyPr>
          <a:lstStyle/>
          <a:p>
            <a:r>
              <a:rPr lang="en-US" altLang="zh-CN" sz="1600" b="1" dirty="0">
                <a:solidFill>
                  <a:schemeClr val="accent1">
                    <a:lumMod val="75000"/>
                  </a:schemeClr>
                </a:solidFill>
                <a:latin typeface="微软雅黑" panose="020B0503020204020204" pitchFamily="34" charset="-122"/>
                <a:ea typeface="微软雅黑" panose="020B0503020204020204" pitchFamily="34" charset="-122"/>
              </a:rPr>
              <a:t>Presented by Yi Zhang</a:t>
            </a:r>
            <a:endParaRPr lang="zh-CN" altLang="en-US" sz="1600" dirty="0"/>
          </a:p>
        </p:txBody>
      </p:sp>
      <p:cxnSp>
        <p:nvCxnSpPr>
          <p:cNvPr id="7" name="直接连接符 6">
            <a:extLst>
              <a:ext uri="{FF2B5EF4-FFF2-40B4-BE49-F238E27FC236}">
                <a16:creationId xmlns:a16="http://schemas.microsoft.com/office/drawing/2014/main" id="{1A25D85D-62B2-4297-A30D-89B1F7D7CA4E}"/>
              </a:ext>
            </a:extLst>
          </p:cNvPr>
          <p:cNvCxnSpPr/>
          <p:nvPr/>
        </p:nvCxnSpPr>
        <p:spPr>
          <a:xfrm>
            <a:off x="1580322" y="4164496"/>
            <a:ext cx="9074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044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421129"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Proposed Approach</a:t>
            </a:r>
            <a:endParaRPr lang="zh-CN" alt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2" name="文本框 31">
            <a:extLst>
              <a:ext uri="{FF2B5EF4-FFF2-40B4-BE49-F238E27FC236}">
                <a16:creationId xmlns:a16="http://schemas.microsoft.com/office/drawing/2014/main" id="{B08A69C9-EA5E-4594-9A1A-9ED69E146153}"/>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Statistical Theory of EM Waves</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EE1387EB-D74E-43F5-94DC-6EF580EF3932}"/>
                  </a:ext>
                </a:extLst>
              </p:cNvPr>
              <p:cNvSpPr/>
              <p:nvPr/>
            </p:nvSpPr>
            <p:spPr>
              <a:xfrm>
                <a:off x="518619" y="1847157"/>
                <a:ext cx="5295772" cy="20341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ea typeface="Cambria Math" panose="02040503050406030204" pitchFamily="18" charset="0"/>
                        </a:rPr>
                        <m:t>𝑐𝑜𝑣</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𝐺</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e>
                      </m:d>
                      <m:r>
                        <a:rPr lang="en-US" altLang="zh-CN" sz="1600" b="0" i="1" smtClean="0">
                          <a:latin typeface="Cambria Math" panose="02040503050406030204" pitchFamily="18" charset="0"/>
                        </a:rPr>
                        <m:t>=</m:t>
                      </m:r>
                      <m:nary>
                        <m:naryPr>
                          <m:chr m:val="∑"/>
                          <m:supHide m:val="on"/>
                          <m:ctrlPr>
                            <a:rPr lang="en-US" altLang="zh-CN" sz="1600" b="0" i="1" smtClean="0">
                              <a:latin typeface="Cambria Math" panose="02040503050406030204" pitchFamily="18" charset="0"/>
                            </a:rPr>
                          </m:ctrlPr>
                        </m:naryPr>
                        <m:sub>
                          <m:r>
                            <m:rPr>
                              <m:brk m:alnAt="7"/>
                            </m:rPr>
                            <a:rPr lang="en-US" altLang="zh-CN" sz="1600" b="0" i="1" smtClean="0">
                              <a:latin typeface="Cambria Math" panose="02040503050406030204" pitchFamily="18" charset="0"/>
                            </a:rPr>
                            <m:t>𝑢</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𝑥</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𝑦</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𝑧</m:t>
                          </m:r>
                          <m:r>
                            <a:rPr lang="en-US" altLang="zh-CN" sz="1600" b="0" i="1" smtClean="0">
                              <a:latin typeface="Cambria Math" panose="02040503050406030204" pitchFamily="18" charset="0"/>
                              <a:ea typeface="Cambria Math" panose="02040503050406030204" pitchFamily="18" charset="0"/>
                            </a:rPr>
                            <m:t>}</m:t>
                          </m:r>
                        </m:sub>
                        <m:sup/>
                        <m:e>
                          <m:r>
                            <a:rPr lang="en-US" altLang="zh-CN" sz="1600" b="0" i="1" smtClean="0">
                              <a:latin typeface="Cambria Math" panose="02040503050406030204" pitchFamily="18" charset="0"/>
                            </a:rPr>
                            <m:t>(</m:t>
                          </m:r>
                          <m:sSubSup>
                            <m:sSubSupPr>
                              <m:ctrlPr>
                                <a:rPr lang="en-US" altLang="zh-CN" sz="1600" b="0" i="1" smtClean="0">
                                  <a:solidFill>
                                    <a:srgbClr val="3E76A8"/>
                                  </a:solidFill>
                                  <a:latin typeface="Cambria Math" panose="02040503050406030204" pitchFamily="18" charset="0"/>
                                </a:rPr>
                              </m:ctrlPr>
                            </m:sSubSupPr>
                            <m:e>
                              <m:r>
                                <a:rPr lang="en-US" altLang="zh-CN" sz="1600" b="0" i="1" smtClean="0">
                                  <a:solidFill>
                                    <a:srgbClr val="3E76A8"/>
                                  </a:solidFill>
                                  <a:latin typeface="Cambria Math" panose="02040503050406030204" pitchFamily="18" charset="0"/>
                                </a:rPr>
                                <m:t>𝐸</m:t>
                              </m:r>
                            </m:e>
                            <m:sub>
                              <m:r>
                                <a:rPr lang="en-US" altLang="zh-CN" sz="1600" b="0" i="1" smtClean="0">
                                  <a:solidFill>
                                    <a:srgbClr val="3E76A8"/>
                                  </a:solidFill>
                                  <a:latin typeface="Cambria Math" panose="02040503050406030204" pitchFamily="18" charset="0"/>
                                </a:rPr>
                                <m:t>𝑑</m:t>
                              </m:r>
                            </m:sub>
                            <m:sup>
                              <m:r>
                                <a:rPr lang="en-US" altLang="zh-CN" sz="1600" b="0" i="1" smtClean="0">
                                  <a:solidFill>
                                    <a:srgbClr val="3E76A8"/>
                                  </a:solidFill>
                                  <a:latin typeface="Cambria Math" panose="02040503050406030204" pitchFamily="18" charset="0"/>
                                </a:rPr>
                                <m:t>2</m:t>
                              </m:r>
                            </m:sup>
                          </m:sSubSup>
                          <m:sSubSup>
                            <m:sSubSupPr>
                              <m:ctrlPr>
                                <a:rPr lang="en-US" altLang="zh-CN" sz="1600" b="0" i="1" smtClean="0">
                                  <a:solidFill>
                                    <a:srgbClr val="3E76A8"/>
                                  </a:solidFill>
                                  <a:latin typeface="Cambria Math" panose="02040503050406030204" pitchFamily="18" charset="0"/>
                                </a:rPr>
                              </m:ctrlPr>
                            </m:sSubSupPr>
                            <m:e>
                              <m:r>
                                <a:rPr lang="en-US" altLang="zh-CN" sz="1600" i="1">
                                  <a:solidFill>
                                    <a:srgbClr val="3E76A8"/>
                                  </a:solidFill>
                                  <a:latin typeface="Cambria Math" panose="02040503050406030204" pitchFamily="18" charset="0"/>
                                  <a:ea typeface="Cambria Math" panose="02040503050406030204" pitchFamily="18" charset="0"/>
                                </a:rPr>
                                <m:t>𝜌</m:t>
                              </m:r>
                            </m:e>
                            <m:sub>
                              <m:r>
                                <a:rPr lang="en-US" altLang="zh-CN" sz="1600" b="0" i="1" smtClean="0">
                                  <a:solidFill>
                                    <a:srgbClr val="3E76A8"/>
                                  </a:solidFill>
                                  <a:latin typeface="Cambria Math" panose="02040503050406030204" pitchFamily="18" charset="0"/>
                                </a:rPr>
                                <m:t>𝑢</m:t>
                              </m:r>
                            </m:sub>
                            <m:sup>
                              <m:r>
                                <a:rPr lang="en-US" altLang="zh-CN" sz="1600" b="0" i="1" smtClean="0">
                                  <a:solidFill>
                                    <a:srgbClr val="3E76A8"/>
                                  </a:solidFill>
                                  <a:latin typeface="Cambria Math" panose="02040503050406030204" pitchFamily="18" charset="0"/>
                                </a:rPr>
                                <m:t>2</m:t>
                              </m:r>
                            </m:sup>
                          </m:sSubSup>
                          <m:r>
                            <a:rPr lang="en-US" altLang="zh-CN" sz="1600" b="0" i="1" smtClean="0">
                              <a:latin typeface="Cambria Math" panose="02040503050406030204" pitchFamily="18" charset="0"/>
                            </a:rPr>
                            <m:t>+</m:t>
                          </m:r>
                          <m:sSubSup>
                            <m:sSubSupPr>
                              <m:ctrlPr>
                                <a:rPr lang="en-US" altLang="zh-CN" sz="1600" i="1" smtClean="0">
                                  <a:solidFill>
                                    <a:srgbClr val="C00000"/>
                                  </a:solidFill>
                                  <a:latin typeface="Cambria Math" panose="02040503050406030204" pitchFamily="18" charset="0"/>
                                </a:rPr>
                              </m:ctrlPr>
                            </m:sSubSupPr>
                            <m:e>
                              <m:r>
                                <a:rPr lang="en-US" altLang="zh-CN" sz="1600" i="1">
                                  <a:solidFill>
                                    <a:srgbClr val="C00000"/>
                                  </a:solidFill>
                                  <a:latin typeface="Cambria Math" panose="02040503050406030204" pitchFamily="18" charset="0"/>
                                </a:rPr>
                                <m:t>𝐸</m:t>
                              </m:r>
                            </m:e>
                            <m:sub>
                              <m:r>
                                <a:rPr lang="en-US" altLang="zh-CN" sz="1600" b="0" i="1" smtClean="0">
                                  <a:solidFill>
                                    <a:srgbClr val="C00000"/>
                                  </a:solidFill>
                                  <a:latin typeface="Cambria Math" panose="02040503050406030204" pitchFamily="18" charset="0"/>
                                </a:rPr>
                                <m:t>𝑠𝑢</m:t>
                              </m:r>
                            </m:sub>
                            <m:sup>
                              <m:r>
                                <a:rPr lang="en-US" altLang="zh-CN" sz="1600" i="1">
                                  <a:solidFill>
                                    <a:srgbClr val="C00000"/>
                                  </a:solidFill>
                                  <a:latin typeface="Cambria Math" panose="02040503050406030204" pitchFamily="18" charset="0"/>
                                </a:rPr>
                                <m:t>2</m:t>
                              </m:r>
                            </m:sup>
                          </m:sSubSup>
                          <m:sSub>
                            <m:sSubPr>
                              <m:ctrlPr>
                                <a:rPr lang="en-US"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ea typeface="Cambria Math" panose="02040503050406030204" pitchFamily="18" charset="0"/>
                                </a:rPr>
                                <m:t>𝜌</m:t>
                              </m:r>
                            </m:e>
                            <m:sub>
                              <m:r>
                                <a:rPr lang="en-US" altLang="zh-CN" sz="1600" i="1">
                                  <a:solidFill>
                                    <a:srgbClr val="C00000"/>
                                  </a:solidFill>
                                  <a:latin typeface="Cambria Math" panose="02040503050406030204" pitchFamily="18" charset="0"/>
                                </a:rPr>
                                <m:t>𝑢</m:t>
                              </m:r>
                            </m:sub>
                          </m:sSub>
                          <m:r>
                            <a:rPr lang="en-US" altLang="zh-CN" sz="1600" b="0" i="1" smtClean="0">
                              <a:latin typeface="Cambria Math" panose="02040503050406030204" pitchFamily="18" charset="0"/>
                            </a:rPr>
                            <m:t>)</m:t>
                          </m:r>
                        </m:e>
                      </m:nary>
                    </m:oMath>
                    <m:oMath xmlns:m="http://schemas.openxmlformats.org/officeDocument/2006/math">
                      <m:r>
                        <a:rPr lang="en-US" altLang="zh-CN" sz="1600" b="0" i="1" smtClean="0">
                          <a:latin typeface="Cambria Math" panose="02040503050406030204" pitchFamily="18" charset="0"/>
                        </a:rPr>
                        <m:t>𝑊h𝑒𝑟𝑒</m:t>
                      </m:r>
                      <m:r>
                        <a:rPr lang="en-US" altLang="zh-CN" sz="1600" b="0" i="1" smtClean="0">
                          <a:latin typeface="Cambria Math" panose="02040503050406030204" pitchFamily="18" charset="0"/>
                        </a:rPr>
                        <m:t>:</m:t>
                      </m:r>
                    </m:oMath>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𝜌</m:t>
                          </m:r>
                        </m:e>
                        <m:sub>
                          <m:r>
                            <a:rPr lang="en-US" altLang="zh-CN" sz="1600" b="0" i="1" smtClean="0">
                              <a:latin typeface="Cambria Math" panose="02040503050406030204" pitchFamily="18" charset="0"/>
                              <a:ea typeface="Cambria Math" panose="02040503050406030204" pitchFamily="18" charset="0"/>
                            </a:rPr>
                            <m:t>𝑥</m:t>
                          </m:r>
                        </m:sub>
                      </m:sSub>
                      <m:r>
                        <a:rPr lang="en-US" altLang="zh-CN" sz="1600" b="0" i="1" smtClean="0">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𝜌</m:t>
                          </m:r>
                        </m:e>
                        <m:sub>
                          <m:r>
                            <a:rPr lang="en-US" altLang="zh-CN" sz="1600" b="0" i="1" smtClean="0">
                              <a:latin typeface="Cambria Math" panose="02040503050406030204" pitchFamily="18" charset="0"/>
                              <a:ea typeface="Cambria Math" panose="02040503050406030204" pitchFamily="18" charset="0"/>
                            </a:rPr>
                            <m:t>𝑦</m:t>
                          </m:r>
                        </m:sub>
                      </m:sSub>
                      <m:r>
                        <a:rPr lang="en-US" altLang="zh-CN" sz="1600" b="0" i="1" smtClean="0">
                          <a:latin typeface="Cambria Math" panose="02040503050406030204" pitchFamily="18" charset="0"/>
                          <a:ea typeface="Cambria Math" panose="02040503050406030204" pitchFamily="18" charset="0"/>
                        </a:rPr>
                        <m:t>=</m:t>
                      </m:r>
                      <m:f>
                        <m:fPr>
                          <m:ctrlPr>
                            <a:rPr lang="en-US" altLang="zh-CN" sz="1600" b="0" i="1" smtClean="0">
                              <a:latin typeface="Cambria Math" panose="02040503050406030204" pitchFamily="18" charset="0"/>
                              <a:ea typeface="Cambria Math" panose="02040503050406030204" pitchFamily="18" charset="0"/>
                            </a:rPr>
                          </m:ctrlPr>
                        </m:fPr>
                        <m:num>
                          <m:r>
                            <a:rPr lang="en-US" altLang="zh-CN" sz="1600" b="0" i="1" smtClean="0">
                              <a:latin typeface="Cambria Math" panose="02040503050406030204" pitchFamily="18" charset="0"/>
                              <a:ea typeface="Cambria Math" panose="02040503050406030204" pitchFamily="18" charset="0"/>
                            </a:rPr>
                            <m:t>3</m:t>
                          </m:r>
                        </m:num>
                        <m:den>
                          <m:r>
                            <a:rPr lang="en-US" altLang="zh-CN" sz="1600" b="0" i="1" smtClean="0">
                              <a:latin typeface="Cambria Math" panose="02040503050406030204" pitchFamily="18" charset="0"/>
                              <a:ea typeface="Cambria Math" panose="02040503050406030204" pitchFamily="18" charset="0"/>
                            </a:rPr>
                            <m:t>2</m:t>
                          </m:r>
                        </m:den>
                      </m:f>
                      <m:d>
                        <m:dPr>
                          <m:begChr m:val="["/>
                          <m:endChr m:val="]"/>
                          <m:ctrlPr>
                            <a:rPr lang="en-US" altLang="zh-CN" sz="1600" b="0" i="1" smtClean="0">
                              <a:latin typeface="Cambria Math" panose="02040503050406030204" pitchFamily="18" charset="0"/>
                              <a:ea typeface="Cambria Math" panose="02040503050406030204" pitchFamily="18" charset="0"/>
                            </a:rPr>
                          </m:ctrlPr>
                        </m:dPr>
                        <m:e>
                          <m:f>
                            <m:fPr>
                              <m:ctrlPr>
                                <a:rPr lang="en-US" altLang="zh-CN" sz="1600" b="0" i="1" smtClean="0">
                                  <a:latin typeface="Cambria Math" panose="02040503050406030204" pitchFamily="18" charset="0"/>
                                  <a:ea typeface="Cambria Math" panose="02040503050406030204" pitchFamily="18" charset="0"/>
                                </a:rPr>
                              </m:ctrlPr>
                            </m:fPr>
                            <m:num>
                              <m:func>
                                <m:funcPr>
                                  <m:ctrlPr>
                                    <a:rPr lang="en-US" altLang="zh-CN" sz="1600" b="0" i="1" smtClean="0">
                                      <a:latin typeface="Cambria Math" panose="02040503050406030204" pitchFamily="18" charset="0"/>
                                      <a:ea typeface="Cambria Math" panose="02040503050406030204" pitchFamily="18" charset="0"/>
                                    </a:rPr>
                                  </m:ctrlPr>
                                </m:funcPr>
                                <m:fName>
                                  <m:r>
                                    <m:rPr>
                                      <m:sty m:val="p"/>
                                    </m:rPr>
                                    <a:rPr lang="en-US" altLang="zh-CN" sz="1600" b="0" i="0" smtClean="0">
                                      <a:latin typeface="Cambria Math" panose="02040503050406030204" pitchFamily="18" charset="0"/>
                                      <a:ea typeface="Cambria Math" panose="02040503050406030204" pitchFamily="18" charset="0"/>
                                    </a:rPr>
                                    <m:t>sin</m:t>
                                  </m:r>
                                </m:fName>
                                <m:e>
                                  <m:d>
                                    <m:dPr>
                                      <m:ctrlPr>
                                        <a:rPr lang="en-US" altLang="zh-CN" sz="1600" b="0" i="1" smtClean="0">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𝑘𝑣</m:t>
                                      </m:r>
                                      <m:r>
                                        <a:rPr lang="zh-CN" altLang="en-US" sz="1600" i="1">
                                          <a:latin typeface="Cambria Math" panose="02040503050406030204" pitchFamily="18" charset="0"/>
                                        </a:rPr>
                                        <m:t>𝜏</m:t>
                                      </m:r>
                                    </m:e>
                                  </m:d>
                                </m:e>
                              </m:func>
                            </m:num>
                            <m:den>
                              <m:r>
                                <a:rPr lang="en-US" altLang="zh-CN" sz="1600" i="1">
                                  <a:latin typeface="Cambria Math" panose="02040503050406030204" pitchFamily="18" charset="0"/>
                                </a:rPr>
                                <m:t>𝑘</m:t>
                              </m:r>
                              <m:r>
                                <a:rPr lang="en-US" altLang="zh-CN" sz="1600" b="0" i="1" smtClean="0">
                                  <a:latin typeface="Cambria Math" panose="02040503050406030204" pitchFamily="18" charset="0"/>
                                </a:rPr>
                                <m:t>𝑣</m:t>
                              </m:r>
                              <m:r>
                                <a:rPr lang="zh-CN" altLang="en-US" sz="1600" i="1">
                                  <a:latin typeface="Cambria Math" panose="02040503050406030204" pitchFamily="18" charset="0"/>
                                </a:rPr>
                                <m:t>𝜏</m:t>
                              </m:r>
                            </m:den>
                          </m:f>
                          <m:r>
                            <a:rPr lang="en-US" altLang="zh-CN" sz="1600" b="0" i="1" smtClean="0">
                              <a:latin typeface="Cambria Math" panose="02040503050406030204" pitchFamily="18" charset="0"/>
                              <a:ea typeface="Cambria Math" panose="02040503050406030204" pitchFamily="18" charset="0"/>
                            </a:rPr>
                            <m:t>−</m:t>
                          </m:r>
                          <m:f>
                            <m:fPr>
                              <m:ctrlPr>
                                <a:rPr lang="en-US" altLang="zh-CN" sz="1600" b="0" i="1" smtClean="0">
                                  <a:latin typeface="Cambria Math" panose="02040503050406030204" pitchFamily="18" charset="0"/>
                                  <a:ea typeface="Cambria Math" panose="02040503050406030204" pitchFamily="18" charset="0"/>
                                </a:rPr>
                              </m:ctrlPr>
                            </m:fPr>
                            <m:num>
                              <m:r>
                                <a:rPr lang="en-US" altLang="zh-CN" sz="1600" b="0" i="1" smtClean="0">
                                  <a:latin typeface="Cambria Math" panose="02040503050406030204" pitchFamily="18" charset="0"/>
                                  <a:ea typeface="Cambria Math" panose="02040503050406030204" pitchFamily="18" charset="0"/>
                                </a:rPr>
                                <m:t>1</m:t>
                              </m:r>
                            </m:num>
                            <m:den>
                              <m:sSup>
                                <m:sSupPr>
                                  <m:ctrlPr>
                                    <a:rPr lang="en-US" altLang="zh-CN" sz="1600" b="0" i="1" smtClean="0">
                                      <a:latin typeface="Cambria Math" panose="02040503050406030204" pitchFamily="18" charset="0"/>
                                      <a:ea typeface="Cambria Math" panose="02040503050406030204" pitchFamily="18" charset="0"/>
                                    </a:rPr>
                                  </m:ctrlPr>
                                </m:sSupPr>
                                <m:e>
                                  <m:d>
                                    <m:dPr>
                                      <m:ctrlPr>
                                        <a:rPr lang="en-US" altLang="zh-CN" sz="1600" b="0" i="1" smtClean="0">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𝑘𝑣</m:t>
                                      </m:r>
                                      <m:r>
                                        <a:rPr lang="zh-CN" altLang="en-US" sz="1600" i="1">
                                          <a:latin typeface="Cambria Math" panose="02040503050406030204" pitchFamily="18" charset="0"/>
                                        </a:rPr>
                                        <m:t>𝜏</m:t>
                                      </m:r>
                                    </m:e>
                                  </m:d>
                                </m:e>
                                <m:sup>
                                  <m:r>
                                    <a:rPr lang="en-US" altLang="zh-CN" sz="1600" b="0" i="1" smtClean="0">
                                      <a:latin typeface="Cambria Math" panose="02040503050406030204" pitchFamily="18" charset="0"/>
                                      <a:ea typeface="Cambria Math" panose="02040503050406030204" pitchFamily="18" charset="0"/>
                                    </a:rPr>
                                    <m:t>2</m:t>
                                  </m:r>
                                </m:sup>
                              </m:sSup>
                            </m:den>
                          </m:f>
                          <m:d>
                            <m:dPr>
                              <m:ctrlPr>
                                <a:rPr lang="en-US" altLang="zh-CN" sz="1600" b="0" i="1" smtClean="0">
                                  <a:latin typeface="Cambria Math" panose="02040503050406030204" pitchFamily="18" charset="0"/>
                                  <a:ea typeface="Cambria Math" panose="02040503050406030204" pitchFamily="18" charset="0"/>
                                </a:rPr>
                              </m:ctrlPr>
                            </m:dPr>
                            <m:e>
                              <m:f>
                                <m:fPr>
                                  <m:ctrlPr>
                                    <a:rPr lang="en-US" altLang="zh-CN" sz="1600" i="1">
                                      <a:latin typeface="Cambria Math" panose="02040503050406030204" pitchFamily="18" charset="0"/>
                                      <a:ea typeface="Cambria Math" panose="02040503050406030204" pitchFamily="18" charset="0"/>
                                    </a:rPr>
                                  </m:ctrlPr>
                                </m:fPr>
                                <m:num>
                                  <m:func>
                                    <m:funcPr>
                                      <m:ctrlPr>
                                        <a:rPr lang="en-US" altLang="zh-CN" sz="1600" i="1">
                                          <a:latin typeface="Cambria Math" panose="02040503050406030204" pitchFamily="18" charset="0"/>
                                          <a:ea typeface="Cambria Math" panose="02040503050406030204" pitchFamily="18" charset="0"/>
                                        </a:rPr>
                                      </m:ctrlPr>
                                    </m:funcPr>
                                    <m:fName>
                                      <m:r>
                                        <m:rPr>
                                          <m:sty m:val="p"/>
                                        </m:rPr>
                                        <a:rPr lang="en-US" altLang="zh-CN" sz="1600">
                                          <a:latin typeface="Cambria Math" panose="02040503050406030204" pitchFamily="18" charset="0"/>
                                          <a:ea typeface="Cambria Math" panose="02040503050406030204" pitchFamily="18" charset="0"/>
                                        </a:rPr>
                                        <m:t>sin</m:t>
                                      </m:r>
                                    </m:fName>
                                    <m:e>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𝑘𝑣</m:t>
                                          </m:r>
                                          <m:r>
                                            <a:rPr lang="zh-CN" altLang="en-US" sz="1600" i="1">
                                              <a:latin typeface="Cambria Math" panose="02040503050406030204" pitchFamily="18" charset="0"/>
                                            </a:rPr>
                                            <m:t>𝜏</m:t>
                                          </m:r>
                                        </m:e>
                                      </m:d>
                                    </m:e>
                                  </m:func>
                                </m:num>
                                <m:den>
                                  <m:r>
                                    <a:rPr lang="en-US" altLang="zh-CN" sz="1600" i="1">
                                      <a:latin typeface="Cambria Math" panose="02040503050406030204" pitchFamily="18" charset="0"/>
                                    </a:rPr>
                                    <m:t>𝑘𝑣</m:t>
                                  </m:r>
                                  <m:r>
                                    <a:rPr lang="zh-CN" altLang="en-US" sz="1600" i="1">
                                      <a:latin typeface="Cambria Math" panose="02040503050406030204" pitchFamily="18" charset="0"/>
                                    </a:rPr>
                                    <m:t>𝜏</m:t>
                                  </m:r>
                                </m:den>
                              </m:f>
                              <m:r>
                                <a:rPr lang="en-US" altLang="zh-CN" sz="1600" b="0" i="1" smtClean="0">
                                  <a:latin typeface="Cambria Math" panose="02040503050406030204" pitchFamily="18" charset="0"/>
                                </a:rPr>
                                <m:t>−</m:t>
                              </m:r>
                              <m:func>
                                <m:funcPr>
                                  <m:ctrlPr>
                                    <a:rPr lang="en-US" altLang="zh-CN" sz="1600" b="0" i="1" smtClean="0">
                                      <a:latin typeface="Cambria Math" panose="02040503050406030204" pitchFamily="18" charset="0"/>
                                    </a:rPr>
                                  </m:ctrlPr>
                                </m:funcPr>
                                <m:fName>
                                  <m:r>
                                    <m:rPr>
                                      <m:sty m:val="p"/>
                                    </m:rPr>
                                    <a:rPr lang="en-US" altLang="zh-CN" sz="1600" b="0" i="0" smtClean="0">
                                      <a:latin typeface="Cambria Math" panose="02040503050406030204" pitchFamily="18" charset="0"/>
                                    </a:rPr>
                                    <m:t>cos</m:t>
                                  </m:r>
                                </m:fName>
                                <m:e>
                                  <m:d>
                                    <m:dPr>
                                      <m:ctrlPr>
                                        <a:rPr lang="en-US" altLang="zh-CN" sz="1600" b="0" i="1" smtClean="0">
                                          <a:latin typeface="Cambria Math" panose="02040503050406030204" pitchFamily="18" charset="0"/>
                                        </a:rPr>
                                      </m:ctrlPr>
                                    </m:dPr>
                                    <m:e>
                                      <m:r>
                                        <a:rPr lang="en-US" altLang="zh-CN" sz="1600" i="1">
                                          <a:latin typeface="Cambria Math" panose="02040503050406030204" pitchFamily="18" charset="0"/>
                                        </a:rPr>
                                        <m:t>𝑘𝑣</m:t>
                                      </m:r>
                                      <m:r>
                                        <a:rPr lang="zh-CN" altLang="en-US" sz="1600" i="1">
                                          <a:latin typeface="Cambria Math" panose="02040503050406030204" pitchFamily="18" charset="0"/>
                                        </a:rPr>
                                        <m:t>𝜏</m:t>
                                      </m:r>
                                    </m:e>
                                  </m:d>
                                </m:e>
                              </m:func>
                            </m:e>
                          </m:d>
                        </m:e>
                      </m:d>
                    </m:oMath>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𝜌</m:t>
                          </m:r>
                        </m:e>
                        <m:sub>
                          <m:r>
                            <a:rPr lang="en-US" altLang="zh-CN" sz="1600" b="0" i="1" smtClean="0">
                              <a:latin typeface="Cambria Math" panose="02040503050406030204" pitchFamily="18" charset="0"/>
                              <a:ea typeface="Cambria Math" panose="02040503050406030204" pitchFamily="18" charset="0"/>
                            </a:rPr>
                            <m:t>𝑧</m:t>
                          </m:r>
                        </m:sub>
                      </m:sSub>
                      <m:r>
                        <a:rPr lang="en-US" altLang="zh-CN" sz="1600" i="1">
                          <a:latin typeface="Cambria Math" panose="02040503050406030204" pitchFamily="18" charset="0"/>
                          <a:ea typeface="Cambria Math" panose="02040503050406030204" pitchFamily="18" charset="0"/>
                        </a:rPr>
                        <m:t>=</m:t>
                      </m:r>
                      <m:f>
                        <m:fPr>
                          <m:ctrlPr>
                            <a:rPr lang="en-US" altLang="zh-CN" sz="1600" i="1">
                              <a:latin typeface="Cambria Math" panose="02040503050406030204" pitchFamily="18" charset="0"/>
                              <a:ea typeface="Cambria Math" panose="02040503050406030204" pitchFamily="18" charset="0"/>
                            </a:rPr>
                          </m:ctrlPr>
                        </m:fPr>
                        <m:num>
                          <m:r>
                            <a:rPr lang="en-US" altLang="zh-CN" sz="1600" i="1">
                              <a:latin typeface="Cambria Math" panose="02040503050406030204" pitchFamily="18" charset="0"/>
                              <a:ea typeface="Cambria Math" panose="02040503050406030204" pitchFamily="18" charset="0"/>
                            </a:rPr>
                            <m:t>3</m:t>
                          </m:r>
                        </m:num>
                        <m:den>
                          <m:sSup>
                            <m:sSupPr>
                              <m:ctrlPr>
                                <a:rPr lang="en-US" altLang="zh-CN" sz="1600" i="1">
                                  <a:latin typeface="Cambria Math" panose="02040503050406030204" pitchFamily="18" charset="0"/>
                                  <a:ea typeface="Cambria Math" panose="02040503050406030204" pitchFamily="18" charset="0"/>
                                </a:rPr>
                              </m:ctrlPr>
                            </m:sSupPr>
                            <m:e>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𝑘𝑣</m:t>
                                  </m:r>
                                  <m:r>
                                    <a:rPr lang="zh-CN" altLang="en-US" sz="1600" i="1">
                                      <a:latin typeface="Cambria Math" panose="02040503050406030204" pitchFamily="18" charset="0"/>
                                    </a:rPr>
                                    <m:t>𝜏</m:t>
                                  </m:r>
                                </m:e>
                              </m:d>
                            </m:e>
                            <m:sup>
                              <m:r>
                                <a:rPr lang="en-US" altLang="zh-CN" sz="1600" i="1">
                                  <a:latin typeface="Cambria Math" panose="02040503050406030204" pitchFamily="18" charset="0"/>
                                  <a:ea typeface="Cambria Math" panose="02040503050406030204" pitchFamily="18" charset="0"/>
                                </a:rPr>
                                <m:t>2</m:t>
                              </m:r>
                            </m:sup>
                          </m:sSup>
                        </m:den>
                      </m:f>
                      <m:r>
                        <a:rPr lang="en-US" altLang="zh-CN" sz="1600" i="1">
                          <a:latin typeface="Cambria Math" panose="02040503050406030204" pitchFamily="18" charset="0"/>
                          <a:ea typeface="Cambria Math" panose="02040503050406030204" pitchFamily="18" charset="0"/>
                        </a:rPr>
                        <m:t>[</m:t>
                      </m:r>
                      <m:f>
                        <m:fPr>
                          <m:ctrlPr>
                            <a:rPr lang="en-US" altLang="zh-CN" sz="1600" i="1">
                              <a:latin typeface="Cambria Math" panose="02040503050406030204" pitchFamily="18" charset="0"/>
                              <a:ea typeface="Cambria Math" panose="02040503050406030204" pitchFamily="18" charset="0"/>
                            </a:rPr>
                          </m:ctrlPr>
                        </m:fPr>
                        <m:num>
                          <m:func>
                            <m:funcPr>
                              <m:ctrlPr>
                                <a:rPr lang="en-US" altLang="zh-CN" sz="1600" i="1">
                                  <a:latin typeface="Cambria Math" panose="02040503050406030204" pitchFamily="18" charset="0"/>
                                  <a:ea typeface="Cambria Math" panose="02040503050406030204" pitchFamily="18" charset="0"/>
                                </a:rPr>
                              </m:ctrlPr>
                            </m:funcPr>
                            <m:fName>
                              <m:r>
                                <m:rPr>
                                  <m:sty m:val="p"/>
                                </m:rPr>
                                <a:rPr lang="en-US" altLang="zh-CN" sz="1600">
                                  <a:latin typeface="Cambria Math" panose="02040503050406030204" pitchFamily="18" charset="0"/>
                                  <a:ea typeface="Cambria Math" panose="02040503050406030204" pitchFamily="18" charset="0"/>
                                </a:rPr>
                                <m:t>sin</m:t>
                              </m:r>
                            </m:fName>
                            <m:e>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𝑘𝑣</m:t>
                                  </m:r>
                                  <m:r>
                                    <a:rPr lang="zh-CN" altLang="en-US" sz="1600" i="1">
                                      <a:latin typeface="Cambria Math" panose="02040503050406030204" pitchFamily="18" charset="0"/>
                                    </a:rPr>
                                    <m:t>𝜏</m:t>
                                  </m:r>
                                </m:e>
                              </m:d>
                            </m:e>
                          </m:func>
                        </m:num>
                        <m:den>
                          <m:r>
                            <a:rPr lang="en-US" altLang="zh-CN" sz="1600" i="1">
                              <a:latin typeface="Cambria Math" panose="02040503050406030204" pitchFamily="18" charset="0"/>
                            </a:rPr>
                            <m:t>𝑘𝑣</m:t>
                          </m:r>
                          <m:r>
                            <a:rPr lang="zh-CN" altLang="en-US" sz="1600" i="1">
                              <a:latin typeface="Cambria Math" panose="02040503050406030204" pitchFamily="18" charset="0"/>
                            </a:rPr>
                            <m:t>𝜏</m:t>
                          </m:r>
                        </m:den>
                      </m:f>
                      <m:r>
                        <a:rPr lang="en-US" altLang="zh-CN" sz="1600" i="1">
                          <a:latin typeface="Cambria Math" panose="02040503050406030204" pitchFamily="18" charset="0"/>
                          <a:ea typeface="Cambria Math" panose="02040503050406030204" pitchFamily="18" charset="0"/>
                        </a:rPr>
                        <m:t>−</m:t>
                      </m:r>
                      <m:r>
                        <m:rPr>
                          <m:sty m:val="p"/>
                        </m:rPr>
                        <a:rPr lang="en-US" altLang="zh-CN" sz="1600">
                          <a:latin typeface="Cambria Math" panose="02040503050406030204" pitchFamily="18" charset="0"/>
                        </a:rPr>
                        <m:t>cos</m:t>
                      </m:r>
                      <m:r>
                        <a:rPr lang="en-US" altLang="zh-CN" sz="1600" i="1">
                          <a:latin typeface="Cambria Math" panose="02040503050406030204" pitchFamily="18" charset="0"/>
                        </a:rPr>
                        <m:t>⁡(</m:t>
                      </m:r>
                      <m:r>
                        <a:rPr lang="en-US" altLang="zh-CN" sz="1600" i="1">
                          <a:latin typeface="Cambria Math" panose="02040503050406030204" pitchFamily="18" charset="0"/>
                        </a:rPr>
                        <m:t>𝑘𝑣</m:t>
                      </m:r>
                      <m:r>
                        <a:rPr lang="zh-CN" altLang="en-US" sz="1600" i="1">
                          <a:latin typeface="Cambria Math" panose="02040503050406030204" pitchFamily="18" charset="0"/>
                        </a:rPr>
                        <m:t>𝜏</m:t>
                      </m:r>
                      <m:r>
                        <a:rPr lang="en-US" altLang="zh-CN" sz="1600" i="1">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m:t>
                      </m:r>
                    </m:oMath>
                  </m:oMathPara>
                </a14:m>
                <a:endParaRPr lang="zh-CN" altLang="en-US" sz="1600" dirty="0"/>
              </a:p>
            </p:txBody>
          </p:sp>
        </mc:Choice>
        <mc:Fallback xmlns="">
          <p:sp>
            <p:nvSpPr>
              <p:cNvPr id="11" name="矩形 10">
                <a:extLst>
                  <a:ext uri="{FF2B5EF4-FFF2-40B4-BE49-F238E27FC236}">
                    <a16:creationId xmlns:a16="http://schemas.microsoft.com/office/drawing/2014/main" id="{EE1387EB-D74E-43F5-94DC-6EF580EF3932}"/>
                  </a:ext>
                </a:extLst>
              </p:cNvPr>
              <p:cNvSpPr>
                <a:spLocks noRot="1" noChangeAspect="1" noMove="1" noResize="1" noEditPoints="1" noAdjustHandles="1" noChangeArrowheads="1" noChangeShapeType="1" noTextEdit="1"/>
              </p:cNvSpPr>
              <p:nvPr/>
            </p:nvSpPr>
            <p:spPr>
              <a:xfrm>
                <a:off x="518619" y="1847157"/>
                <a:ext cx="5295772" cy="2034147"/>
              </a:xfrm>
              <a:prstGeom prst="rect">
                <a:avLst/>
              </a:prstGeom>
              <a:blipFill>
                <a:blip r:embed="rId3"/>
                <a:stretch>
                  <a:fillRect/>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3569CFD7-DED2-4341-8CE5-4486FBA98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184" y="4123999"/>
            <a:ext cx="4003685" cy="2502303"/>
          </a:xfrm>
          <a:prstGeom prst="rect">
            <a:avLst/>
          </a:prstGeom>
        </p:spPr>
      </p:pic>
      <p:pic>
        <p:nvPicPr>
          <p:cNvPr id="13" name="图片 12">
            <a:extLst>
              <a:ext uri="{FF2B5EF4-FFF2-40B4-BE49-F238E27FC236}">
                <a16:creationId xmlns:a16="http://schemas.microsoft.com/office/drawing/2014/main" id="{1439AAAA-FB0E-4E59-A52A-61CD0E3D6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023" y="3609209"/>
            <a:ext cx="3110977" cy="1944361"/>
          </a:xfrm>
          <a:prstGeom prst="rect">
            <a:avLst/>
          </a:prstGeom>
        </p:spPr>
      </p:pic>
      <p:pic>
        <p:nvPicPr>
          <p:cNvPr id="20" name="图片 19">
            <a:extLst>
              <a:ext uri="{FF2B5EF4-FFF2-40B4-BE49-F238E27FC236}">
                <a16:creationId xmlns:a16="http://schemas.microsoft.com/office/drawing/2014/main" id="{19A5F9D3-07EC-4242-B910-447440878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4263" y="3609209"/>
            <a:ext cx="3110977" cy="1944361"/>
          </a:xfrm>
          <a:prstGeom prst="rect">
            <a:avLst/>
          </a:prstGeom>
        </p:spPr>
      </p:pic>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AB98B9A3-93F8-491E-AD55-C334F08BF0F0}"/>
                  </a:ext>
                </a:extLst>
              </p:cNvPr>
              <p:cNvSpPr/>
              <p:nvPr/>
            </p:nvSpPr>
            <p:spPr>
              <a:xfrm>
                <a:off x="6096000" y="1847157"/>
                <a:ext cx="2994218" cy="12452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C00000"/>
                          </a:solidFill>
                          <a:latin typeface="Cambria Math" panose="02040503050406030204" pitchFamily="18" charset="0"/>
                        </a:rPr>
                        <m:t>𝑊h𝑒𝑛</m:t>
                      </m:r>
                      <m:r>
                        <a:rPr lang="en-US" altLang="zh-CN" b="0" i="1" smtClean="0">
                          <a:solidFill>
                            <a:srgbClr val="C00000"/>
                          </a:solidFill>
                          <a:latin typeface="Cambria Math" panose="02040503050406030204" pitchFamily="18" charset="0"/>
                        </a:rPr>
                        <m:t> </m:t>
                      </m:r>
                      <m:sSubSup>
                        <m:sSubSupPr>
                          <m:ctrlPr>
                            <a:rPr lang="en-US" altLang="zh-CN" i="1">
                              <a:solidFill>
                                <a:srgbClr val="C00000"/>
                              </a:solidFill>
                              <a:latin typeface="Cambria Math" panose="02040503050406030204" pitchFamily="18" charset="0"/>
                            </a:rPr>
                          </m:ctrlPr>
                        </m:sSubSupPr>
                        <m:e>
                          <m:r>
                            <a:rPr lang="en-US" altLang="zh-CN" i="1">
                              <a:solidFill>
                                <a:srgbClr val="C00000"/>
                              </a:solidFill>
                              <a:latin typeface="Cambria Math" panose="02040503050406030204" pitchFamily="18" charset="0"/>
                            </a:rPr>
                            <m:t>𝐸</m:t>
                          </m:r>
                        </m:e>
                        <m:sub>
                          <m:r>
                            <a:rPr lang="en-US" altLang="zh-CN" i="1">
                              <a:solidFill>
                                <a:srgbClr val="C00000"/>
                              </a:solidFill>
                              <a:latin typeface="Cambria Math" panose="02040503050406030204" pitchFamily="18" charset="0"/>
                            </a:rPr>
                            <m:t>𝑠𝑢</m:t>
                          </m:r>
                        </m:sub>
                        <m:sup>
                          <m:r>
                            <a:rPr lang="en-US" altLang="zh-CN" i="1">
                              <a:solidFill>
                                <a:srgbClr val="C00000"/>
                              </a:solidFill>
                              <a:latin typeface="Cambria Math" panose="02040503050406030204" pitchFamily="18" charset="0"/>
                            </a:rPr>
                            <m:t>2</m:t>
                          </m:r>
                        </m:sup>
                      </m:sSubSup>
                      <m:r>
                        <a:rPr lang="en-US" altLang="zh-CN" b="0" i="1" smtClean="0">
                          <a:solidFill>
                            <a:srgbClr val="C00000"/>
                          </a:solidFill>
                          <a:latin typeface="Cambria Math" panose="02040503050406030204" pitchFamily="18" charset="0"/>
                        </a:rPr>
                        <m:t> </m:t>
                      </m:r>
                      <m:r>
                        <a:rPr lang="en-US" altLang="zh-CN" b="0" i="1" smtClean="0">
                          <a:solidFill>
                            <a:srgbClr val="C00000"/>
                          </a:solidFill>
                          <a:latin typeface="Cambria Math" panose="02040503050406030204" pitchFamily="18" charset="0"/>
                        </a:rPr>
                        <m:t>𝑑𝑜𝑚𝑖𝑛𝑎𝑡𝑒𝑠</m:t>
                      </m:r>
                      <m:r>
                        <a:rPr lang="en-US" altLang="zh-CN" b="0" i="1" smtClean="0">
                          <a:solidFill>
                            <a:srgbClr val="C00000"/>
                          </a:solidFill>
                          <a:latin typeface="Cambria Math" panose="02040503050406030204" pitchFamily="18" charset="0"/>
                        </a:rPr>
                        <m:t>:</m:t>
                      </m:r>
                    </m:oMath>
                  </m:oMathPara>
                </a14:m>
                <a:br>
                  <a:rPr lang="en-US" altLang="zh-CN" b="0" dirty="0">
                    <a:solidFill>
                      <a:srgbClr val="C00000"/>
                    </a:solidFill>
                  </a:rPr>
                </a:br>
                <a:endParaRPr lang="en-US" altLang="zh-CN" sz="1600" i="1" dirty="0">
                  <a:latin typeface="Cambria Math" panose="02040503050406030204" pitchFamily="18" charset="0"/>
                  <a:ea typeface="Cambria Math" panose="02040503050406030204" pitchFamily="18" charset="0"/>
                </a:endParaRPr>
              </a:p>
              <a:p>
                <a:endParaRPr lang="en-US" altLang="zh-CN"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ea typeface="Cambria Math" panose="02040503050406030204" pitchFamily="18" charset="0"/>
                        </a:rPr>
                        <m:t>𝑐𝑜𝑣</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𝐺</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e>
                      </m:d>
                      <m:r>
                        <a:rPr lang="en-US" altLang="zh-CN" sz="1600" i="1" smtClean="0">
                          <a:latin typeface="Cambria Math" panose="02040503050406030204" pitchFamily="18" charset="0"/>
                          <a:ea typeface="Cambria Math" panose="02040503050406030204" pitchFamily="18" charset="0"/>
                        </a:rPr>
                        <m:t>≈</m:t>
                      </m:r>
                      <m:nary>
                        <m:naryPr>
                          <m:chr m:val="∑"/>
                          <m:supHide m:val="on"/>
                          <m:ctrlPr>
                            <a:rPr lang="en-US" altLang="zh-CN" sz="1600" i="1">
                              <a:latin typeface="Cambria Math" panose="02040503050406030204" pitchFamily="18" charset="0"/>
                            </a:rPr>
                          </m:ctrlPr>
                        </m:naryPr>
                        <m:sub>
                          <m:r>
                            <m:rPr>
                              <m:brk m:alnAt="7"/>
                            </m:rPr>
                            <a:rPr lang="en-US" altLang="zh-CN" sz="1600" i="1">
                              <a:latin typeface="Cambria Math" panose="02040503050406030204" pitchFamily="18" charset="0"/>
                            </a:rPr>
                            <m:t>𝑢</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𝑥</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𝑦</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𝑧</m:t>
                          </m:r>
                          <m:r>
                            <a:rPr lang="en-US" altLang="zh-CN" sz="1600" i="1">
                              <a:latin typeface="Cambria Math" panose="02040503050406030204" pitchFamily="18" charset="0"/>
                              <a:ea typeface="Cambria Math" panose="02040503050406030204" pitchFamily="18" charset="0"/>
                            </a:rPr>
                            <m:t>}</m:t>
                          </m:r>
                        </m:sub>
                        <m:sup/>
                        <m:e>
                          <m:r>
                            <a:rPr lang="en-US" altLang="zh-CN" sz="1600" i="1" smtClean="0">
                              <a:latin typeface="Cambria Math" panose="02040503050406030204" pitchFamily="18" charset="0"/>
                            </a:rPr>
                            <m:t>(</m:t>
                          </m:r>
                          <m:sSubSup>
                            <m:sSubSupPr>
                              <m:ctrlPr>
                                <a:rPr lang="en-US" altLang="zh-CN" sz="1600" i="1">
                                  <a:solidFill>
                                    <a:srgbClr val="C00000"/>
                                  </a:solidFill>
                                  <a:latin typeface="Cambria Math" panose="02040503050406030204" pitchFamily="18" charset="0"/>
                                </a:rPr>
                              </m:ctrlPr>
                            </m:sSubSupPr>
                            <m:e>
                              <m:r>
                                <a:rPr lang="en-US" altLang="zh-CN" sz="1600" i="1">
                                  <a:solidFill>
                                    <a:srgbClr val="C00000"/>
                                  </a:solidFill>
                                  <a:latin typeface="Cambria Math" panose="02040503050406030204" pitchFamily="18" charset="0"/>
                                </a:rPr>
                                <m:t>𝐸</m:t>
                              </m:r>
                            </m:e>
                            <m:sub>
                              <m:r>
                                <a:rPr lang="en-US" altLang="zh-CN" sz="1600" i="1">
                                  <a:solidFill>
                                    <a:srgbClr val="C00000"/>
                                  </a:solidFill>
                                  <a:latin typeface="Cambria Math" panose="02040503050406030204" pitchFamily="18" charset="0"/>
                                </a:rPr>
                                <m:t>𝑠𝑢</m:t>
                              </m:r>
                            </m:sub>
                            <m:sup>
                              <m:r>
                                <a:rPr lang="en-US" altLang="zh-CN" sz="1600" i="1">
                                  <a:solidFill>
                                    <a:srgbClr val="C00000"/>
                                  </a:solidFill>
                                  <a:latin typeface="Cambria Math" panose="02040503050406030204" pitchFamily="18" charset="0"/>
                                </a:rPr>
                                <m:t>2</m:t>
                              </m:r>
                            </m:sup>
                          </m:sSubSup>
                          <m:sSub>
                            <m:sSubPr>
                              <m:ctrlPr>
                                <a:rPr lang="en-US"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ea typeface="Cambria Math" panose="02040503050406030204" pitchFamily="18" charset="0"/>
                                </a:rPr>
                                <m:t>𝜌</m:t>
                              </m:r>
                            </m:e>
                            <m:sub>
                              <m:r>
                                <a:rPr lang="en-US" altLang="zh-CN" sz="1600" i="1">
                                  <a:solidFill>
                                    <a:srgbClr val="C00000"/>
                                  </a:solidFill>
                                  <a:latin typeface="Cambria Math" panose="02040503050406030204" pitchFamily="18" charset="0"/>
                                </a:rPr>
                                <m:t>𝑢</m:t>
                              </m:r>
                            </m:sub>
                          </m:sSub>
                          <m:r>
                            <a:rPr lang="en-US" altLang="zh-CN" sz="1600" i="1">
                              <a:latin typeface="Cambria Math" panose="02040503050406030204" pitchFamily="18" charset="0"/>
                            </a:rPr>
                            <m:t>)</m:t>
                          </m:r>
                        </m:e>
                      </m:nary>
                    </m:oMath>
                  </m:oMathPara>
                </a14:m>
                <a:endParaRPr lang="zh-CN" altLang="en-US" dirty="0"/>
              </a:p>
            </p:txBody>
          </p:sp>
        </mc:Choice>
        <mc:Fallback xmlns="">
          <p:sp>
            <p:nvSpPr>
              <p:cNvPr id="22" name="矩形 21">
                <a:extLst>
                  <a:ext uri="{FF2B5EF4-FFF2-40B4-BE49-F238E27FC236}">
                    <a16:creationId xmlns:a16="http://schemas.microsoft.com/office/drawing/2014/main" id="{AB98B9A3-93F8-491E-AD55-C334F08BF0F0}"/>
                  </a:ext>
                </a:extLst>
              </p:cNvPr>
              <p:cNvSpPr>
                <a:spLocks noRot="1" noChangeAspect="1" noMove="1" noResize="1" noEditPoints="1" noAdjustHandles="1" noChangeArrowheads="1" noChangeShapeType="1" noTextEdit="1"/>
              </p:cNvSpPr>
              <p:nvPr/>
            </p:nvSpPr>
            <p:spPr>
              <a:xfrm>
                <a:off x="6096000" y="1847157"/>
                <a:ext cx="2994218" cy="1245213"/>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EBE58F49-6DDC-4681-A698-DABD27828C7A}"/>
                  </a:ext>
                </a:extLst>
              </p:cNvPr>
              <p:cNvSpPr/>
              <p:nvPr/>
            </p:nvSpPr>
            <p:spPr>
              <a:xfrm>
                <a:off x="9120807" y="1847157"/>
                <a:ext cx="2992038"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3E76A8"/>
                          </a:solidFill>
                          <a:latin typeface="Cambria Math" panose="02040503050406030204" pitchFamily="18" charset="0"/>
                        </a:rPr>
                        <m:t>𝑊h𝑒𝑛</m:t>
                      </m:r>
                      <m:r>
                        <a:rPr lang="en-US" altLang="zh-CN" b="0" i="1" smtClean="0">
                          <a:solidFill>
                            <a:srgbClr val="3E76A8"/>
                          </a:solidFill>
                          <a:latin typeface="Cambria Math" panose="02040503050406030204" pitchFamily="18" charset="0"/>
                        </a:rPr>
                        <m:t> </m:t>
                      </m:r>
                      <m:sSubSup>
                        <m:sSubSupPr>
                          <m:ctrlPr>
                            <a:rPr lang="en-US" altLang="zh-CN" i="1">
                              <a:solidFill>
                                <a:srgbClr val="3E76A8"/>
                              </a:solidFill>
                              <a:latin typeface="Cambria Math" panose="02040503050406030204" pitchFamily="18" charset="0"/>
                            </a:rPr>
                          </m:ctrlPr>
                        </m:sSubSupPr>
                        <m:e>
                          <m:r>
                            <a:rPr lang="en-US" altLang="zh-CN" i="1">
                              <a:solidFill>
                                <a:srgbClr val="3E76A8"/>
                              </a:solidFill>
                              <a:latin typeface="Cambria Math" panose="02040503050406030204" pitchFamily="18" charset="0"/>
                            </a:rPr>
                            <m:t>𝐸</m:t>
                          </m:r>
                        </m:e>
                        <m:sub>
                          <m:r>
                            <a:rPr lang="en-US" altLang="zh-CN" i="1">
                              <a:solidFill>
                                <a:srgbClr val="3E76A8"/>
                              </a:solidFill>
                              <a:latin typeface="Cambria Math" panose="02040503050406030204" pitchFamily="18" charset="0"/>
                            </a:rPr>
                            <m:t>𝑑</m:t>
                          </m:r>
                        </m:sub>
                        <m:sup>
                          <m:r>
                            <a:rPr lang="en-US" altLang="zh-CN" i="1">
                              <a:solidFill>
                                <a:srgbClr val="3E76A8"/>
                              </a:solidFill>
                              <a:latin typeface="Cambria Math" panose="02040503050406030204" pitchFamily="18" charset="0"/>
                            </a:rPr>
                            <m:t>2</m:t>
                          </m:r>
                        </m:sup>
                      </m:sSubSup>
                      <m:r>
                        <a:rPr lang="en-US" altLang="zh-CN" b="0" i="1" smtClean="0">
                          <a:solidFill>
                            <a:srgbClr val="3E76A8"/>
                          </a:solidFill>
                          <a:latin typeface="Cambria Math" panose="02040503050406030204" pitchFamily="18" charset="0"/>
                        </a:rPr>
                        <m:t> </m:t>
                      </m:r>
                      <m:r>
                        <a:rPr lang="en-US" altLang="zh-CN" b="0" i="1" smtClean="0">
                          <a:solidFill>
                            <a:srgbClr val="3E76A8"/>
                          </a:solidFill>
                          <a:latin typeface="Cambria Math" panose="02040503050406030204" pitchFamily="18" charset="0"/>
                        </a:rPr>
                        <m:t>𝑑𝑜𝑚𝑖𝑛𝑎𝑡𝑒𝑠</m:t>
                      </m:r>
                      <m:r>
                        <a:rPr lang="en-US" altLang="zh-CN" b="0" i="1" smtClean="0">
                          <a:solidFill>
                            <a:srgbClr val="3E76A8"/>
                          </a:solidFill>
                          <a:latin typeface="Cambria Math" panose="02040503050406030204" pitchFamily="18" charset="0"/>
                        </a:rPr>
                        <m:t>:</m:t>
                      </m:r>
                    </m:oMath>
                  </m:oMathPara>
                </a14:m>
                <a:br>
                  <a:rPr lang="en-US" altLang="zh-CN" b="0" dirty="0">
                    <a:solidFill>
                      <a:srgbClr val="3E76A8"/>
                    </a:solidFill>
                  </a:rPr>
                </a:br>
                <a:endParaRPr lang="en-US" altLang="zh-CN" i="1" dirty="0">
                  <a:latin typeface="Cambria Math" panose="02040503050406030204" pitchFamily="18" charset="0"/>
                  <a:ea typeface="Cambria Math" panose="02040503050406030204" pitchFamily="18" charset="0"/>
                </a:endParaRPr>
              </a:p>
              <a:p>
                <a:endParaRPr lang="en-US" altLang="zh-CN"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ea typeface="Cambria Math" panose="02040503050406030204" pitchFamily="18" charset="0"/>
                        </a:rPr>
                        <m:t>𝑐𝑜𝑣</m:t>
                      </m:r>
                      <m:d>
                        <m:dPr>
                          <m:ctrlPr>
                            <a:rPr lang="en-US"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rPr>
                            <m:t>𝐺</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e>
                      </m:d>
                      <m:r>
                        <a:rPr lang="en-US" altLang="zh-CN" sz="1600" i="1" smtClean="0">
                          <a:latin typeface="Cambria Math" panose="02040503050406030204" pitchFamily="18" charset="0"/>
                          <a:ea typeface="Cambria Math" panose="02040503050406030204" pitchFamily="18" charset="0"/>
                        </a:rPr>
                        <m:t>≈</m:t>
                      </m:r>
                      <m:nary>
                        <m:naryPr>
                          <m:chr m:val="∑"/>
                          <m:supHide m:val="on"/>
                          <m:ctrlPr>
                            <a:rPr lang="en-US" altLang="zh-CN" sz="1600" i="1">
                              <a:latin typeface="Cambria Math" panose="02040503050406030204" pitchFamily="18" charset="0"/>
                            </a:rPr>
                          </m:ctrlPr>
                        </m:naryPr>
                        <m:sub>
                          <m:r>
                            <m:rPr>
                              <m:brk m:alnAt="7"/>
                            </m:rPr>
                            <a:rPr lang="en-US" altLang="zh-CN" sz="1600" i="1">
                              <a:latin typeface="Cambria Math" panose="02040503050406030204" pitchFamily="18" charset="0"/>
                            </a:rPr>
                            <m:t>𝑢</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𝑥</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𝑦</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𝑧</m:t>
                          </m:r>
                          <m:r>
                            <a:rPr lang="en-US" altLang="zh-CN" sz="1600" i="1">
                              <a:latin typeface="Cambria Math" panose="02040503050406030204" pitchFamily="18" charset="0"/>
                              <a:ea typeface="Cambria Math" panose="02040503050406030204" pitchFamily="18" charset="0"/>
                            </a:rPr>
                            <m:t>}</m:t>
                          </m:r>
                        </m:sub>
                        <m:sup/>
                        <m:e>
                          <m:r>
                            <a:rPr lang="en-US" altLang="zh-CN" sz="1600" i="1">
                              <a:latin typeface="Cambria Math" panose="02040503050406030204" pitchFamily="18" charset="0"/>
                            </a:rPr>
                            <m:t>(</m:t>
                          </m:r>
                          <m:sSubSup>
                            <m:sSubSupPr>
                              <m:ctrlPr>
                                <a:rPr lang="en-US" altLang="zh-CN" sz="1600" i="1">
                                  <a:solidFill>
                                    <a:srgbClr val="3E76A8"/>
                                  </a:solidFill>
                                  <a:latin typeface="Cambria Math" panose="02040503050406030204" pitchFamily="18" charset="0"/>
                                </a:rPr>
                              </m:ctrlPr>
                            </m:sSubSupPr>
                            <m:e>
                              <m:r>
                                <a:rPr lang="en-US" altLang="zh-CN" sz="1600" i="1">
                                  <a:solidFill>
                                    <a:srgbClr val="3E76A8"/>
                                  </a:solidFill>
                                  <a:latin typeface="Cambria Math" panose="02040503050406030204" pitchFamily="18" charset="0"/>
                                </a:rPr>
                                <m:t>𝐸</m:t>
                              </m:r>
                            </m:e>
                            <m:sub>
                              <m:r>
                                <a:rPr lang="en-US" altLang="zh-CN" sz="1600" i="1">
                                  <a:solidFill>
                                    <a:srgbClr val="3E76A8"/>
                                  </a:solidFill>
                                  <a:latin typeface="Cambria Math" panose="02040503050406030204" pitchFamily="18" charset="0"/>
                                </a:rPr>
                                <m:t>𝑑</m:t>
                              </m:r>
                            </m:sub>
                            <m:sup>
                              <m:r>
                                <a:rPr lang="en-US" altLang="zh-CN" sz="1600" i="1">
                                  <a:solidFill>
                                    <a:srgbClr val="3E76A8"/>
                                  </a:solidFill>
                                  <a:latin typeface="Cambria Math" panose="02040503050406030204" pitchFamily="18" charset="0"/>
                                </a:rPr>
                                <m:t>2</m:t>
                              </m:r>
                            </m:sup>
                          </m:sSubSup>
                          <m:sSubSup>
                            <m:sSubSupPr>
                              <m:ctrlPr>
                                <a:rPr lang="en-US" altLang="zh-CN" sz="1600" i="1">
                                  <a:solidFill>
                                    <a:srgbClr val="3E76A8"/>
                                  </a:solidFill>
                                  <a:latin typeface="Cambria Math" panose="02040503050406030204" pitchFamily="18" charset="0"/>
                                </a:rPr>
                              </m:ctrlPr>
                            </m:sSubSupPr>
                            <m:e>
                              <m:r>
                                <a:rPr lang="en-US" altLang="zh-CN" sz="1600" i="1">
                                  <a:solidFill>
                                    <a:srgbClr val="3E76A8"/>
                                  </a:solidFill>
                                  <a:latin typeface="Cambria Math" panose="02040503050406030204" pitchFamily="18" charset="0"/>
                                  <a:ea typeface="Cambria Math" panose="02040503050406030204" pitchFamily="18" charset="0"/>
                                </a:rPr>
                                <m:t>𝜌</m:t>
                              </m:r>
                            </m:e>
                            <m:sub>
                              <m:r>
                                <a:rPr lang="en-US" altLang="zh-CN" sz="1600" i="1">
                                  <a:solidFill>
                                    <a:srgbClr val="3E76A8"/>
                                  </a:solidFill>
                                  <a:latin typeface="Cambria Math" panose="02040503050406030204" pitchFamily="18" charset="0"/>
                                </a:rPr>
                                <m:t>𝑢</m:t>
                              </m:r>
                            </m:sub>
                            <m:sup>
                              <m:r>
                                <a:rPr lang="en-US" altLang="zh-CN" sz="1600" i="1">
                                  <a:solidFill>
                                    <a:srgbClr val="3E76A8"/>
                                  </a:solidFill>
                                  <a:latin typeface="Cambria Math" panose="02040503050406030204" pitchFamily="18" charset="0"/>
                                </a:rPr>
                                <m:t>2</m:t>
                              </m:r>
                            </m:sup>
                          </m:sSubSup>
                          <m:r>
                            <a:rPr lang="en-US" altLang="zh-CN" sz="1600" i="1">
                              <a:latin typeface="Cambria Math" panose="02040503050406030204" pitchFamily="18" charset="0"/>
                            </a:rPr>
                            <m:t>)</m:t>
                          </m:r>
                        </m:e>
                      </m:nary>
                    </m:oMath>
                  </m:oMathPara>
                </a14:m>
                <a:endParaRPr lang="zh-CN" altLang="en-US" sz="1600" dirty="0"/>
              </a:p>
            </p:txBody>
          </p:sp>
        </mc:Choice>
        <mc:Fallback xmlns="">
          <p:sp>
            <p:nvSpPr>
              <p:cNvPr id="24" name="矩形 23">
                <a:extLst>
                  <a:ext uri="{FF2B5EF4-FFF2-40B4-BE49-F238E27FC236}">
                    <a16:creationId xmlns:a16="http://schemas.microsoft.com/office/drawing/2014/main" id="{EBE58F49-6DDC-4681-A698-DABD27828C7A}"/>
                  </a:ext>
                </a:extLst>
              </p:cNvPr>
              <p:cNvSpPr>
                <a:spLocks noRot="1" noChangeAspect="1" noMove="1" noResize="1" noEditPoints="1" noAdjustHandles="1" noChangeArrowheads="1" noChangeShapeType="1" noTextEdit="1"/>
              </p:cNvSpPr>
              <p:nvPr/>
            </p:nvSpPr>
            <p:spPr>
              <a:xfrm>
                <a:off x="9120807" y="1847157"/>
                <a:ext cx="2992038" cy="1286955"/>
              </a:xfrm>
              <a:prstGeom prst="rect">
                <a:avLst/>
              </a:prstGeom>
              <a:blipFill>
                <a:blip r:embed="rId8"/>
                <a:stretch>
                  <a:fillRect/>
                </a:stretch>
              </a:blipFill>
            </p:spPr>
            <p:txBody>
              <a:bodyPr/>
              <a:lstStyle/>
              <a:p>
                <a:r>
                  <a:rPr lang="zh-CN" altLang="en-US">
                    <a:noFill/>
                  </a:rPr>
                  <a:t> </a:t>
                </a:r>
              </a:p>
            </p:txBody>
          </p:sp>
        </mc:Fallback>
      </mc:AlternateContent>
      <p:cxnSp>
        <p:nvCxnSpPr>
          <p:cNvPr id="26" name="直接连接符 25">
            <a:extLst>
              <a:ext uri="{FF2B5EF4-FFF2-40B4-BE49-F238E27FC236}">
                <a16:creationId xmlns:a16="http://schemas.microsoft.com/office/drawing/2014/main" id="{D3F69453-948C-47DB-BB9D-4921F8E0D205}"/>
              </a:ext>
            </a:extLst>
          </p:cNvPr>
          <p:cNvCxnSpPr/>
          <p:nvPr/>
        </p:nvCxnSpPr>
        <p:spPr>
          <a:xfrm>
            <a:off x="9124120" y="1928191"/>
            <a:ext cx="0" cy="362537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矩形: 圆角 27">
                <a:extLst>
                  <a:ext uri="{FF2B5EF4-FFF2-40B4-BE49-F238E27FC236}">
                    <a16:creationId xmlns:a16="http://schemas.microsoft.com/office/drawing/2014/main" id="{6A9902B7-0E49-443D-847C-FD6273286532}"/>
                  </a:ext>
                </a:extLst>
              </p:cNvPr>
              <p:cNvSpPr/>
              <p:nvPr/>
            </p:nvSpPr>
            <p:spPr>
              <a:xfrm>
                <a:off x="6446854" y="5634604"/>
                <a:ext cx="5354532" cy="1011528"/>
              </a:xfrm>
              <a:prstGeom prst="round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accent1">
                        <a:lumMod val="75000"/>
                      </a:schemeClr>
                    </a:solidFill>
                  </a:rPr>
                  <a:t>The </a:t>
                </a:r>
                <a14:m>
                  <m:oMath xmlns:m="http://schemas.openxmlformats.org/officeDocument/2006/math">
                    <m:r>
                      <a:rPr lang="en-US" altLang="zh-CN" b="1" i="1" smtClean="0">
                        <a:solidFill>
                          <a:srgbClr val="3E76A8"/>
                        </a:solidFill>
                        <a:latin typeface="Cambria Math" panose="02040503050406030204" pitchFamily="18" charset="0"/>
                      </a:rPr>
                      <m:t>𝒌𝒗</m:t>
                    </m:r>
                    <m:r>
                      <a:rPr lang="zh-CN" altLang="en-US" b="1" i="1">
                        <a:solidFill>
                          <a:srgbClr val="3E76A8"/>
                        </a:solidFill>
                        <a:latin typeface="Cambria Math" panose="02040503050406030204" pitchFamily="18" charset="0"/>
                      </a:rPr>
                      <m:t>𝝉</m:t>
                    </m:r>
                  </m:oMath>
                </a14:m>
                <a:r>
                  <a:rPr lang="zh-CN" altLang="en-US" b="1" dirty="0">
                    <a:solidFill>
                      <a:schemeClr val="accent1">
                        <a:lumMod val="75000"/>
                      </a:schemeClr>
                    </a:solidFill>
                  </a:rPr>
                  <a:t> </a:t>
                </a:r>
                <a:r>
                  <a:rPr lang="en-US" altLang="zh-CN" b="1" dirty="0">
                    <a:solidFill>
                      <a:schemeClr val="accent1">
                        <a:lumMod val="75000"/>
                      </a:schemeClr>
                    </a:solidFill>
                  </a:rPr>
                  <a:t>can be determined by extracting the peak location of observed </a:t>
                </a:r>
                <a14:m>
                  <m:oMath xmlns:m="http://schemas.openxmlformats.org/officeDocument/2006/math">
                    <m:r>
                      <a:rPr lang="en-US" altLang="zh-CN" b="1" i="1" smtClean="0">
                        <a:solidFill>
                          <a:srgbClr val="3E76A8"/>
                        </a:solidFill>
                        <a:latin typeface="Cambria Math" panose="02040503050406030204" pitchFamily="18" charset="0"/>
                        <a:ea typeface="Cambria Math" panose="02040503050406030204" pitchFamily="18" charset="0"/>
                      </a:rPr>
                      <m:t>𝒄𝒐𝒗</m:t>
                    </m:r>
                    <m:d>
                      <m:dPr>
                        <m:ctrlPr>
                          <a:rPr lang="en-US" altLang="zh-CN" b="1" i="1">
                            <a:solidFill>
                              <a:srgbClr val="3E76A8"/>
                            </a:solidFill>
                            <a:latin typeface="Cambria Math" panose="02040503050406030204" pitchFamily="18" charset="0"/>
                            <a:ea typeface="Cambria Math" panose="02040503050406030204" pitchFamily="18" charset="0"/>
                          </a:rPr>
                        </m:ctrlPr>
                      </m:dPr>
                      <m:e>
                        <m:r>
                          <a:rPr lang="en-US" altLang="zh-CN" b="1" i="1">
                            <a:solidFill>
                              <a:srgbClr val="3E76A8"/>
                            </a:solidFill>
                            <a:latin typeface="Cambria Math" panose="02040503050406030204" pitchFamily="18" charset="0"/>
                          </a:rPr>
                          <m:t>𝑮</m:t>
                        </m:r>
                        <m:d>
                          <m:dPr>
                            <m:ctrlPr>
                              <a:rPr lang="en-US" altLang="zh-CN" b="1" i="1">
                                <a:solidFill>
                                  <a:srgbClr val="3E76A8"/>
                                </a:solidFill>
                                <a:latin typeface="Cambria Math" panose="02040503050406030204" pitchFamily="18" charset="0"/>
                              </a:rPr>
                            </m:ctrlPr>
                          </m:dPr>
                          <m:e>
                            <m:r>
                              <a:rPr lang="en-US" altLang="zh-CN" b="1" i="1">
                                <a:solidFill>
                                  <a:srgbClr val="3E76A8"/>
                                </a:solidFill>
                                <a:latin typeface="Cambria Math" panose="02040503050406030204" pitchFamily="18" charset="0"/>
                              </a:rPr>
                              <m:t>𝒕</m:t>
                            </m:r>
                            <m:r>
                              <a:rPr lang="en-US" altLang="zh-CN" b="1" i="1">
                                <a:solidFill>
                                  <a:srgbClr val="3E76A8"/>
                                </a:solidFill>
                                <a:latin typeface="Cambria Math" panose="02040503050406030204" pitchFamily="18" charset="0"/>
                              </a:rPr>
                              <m:t>,</m:t>
                            </m:r>
                            <m:r>
                              <a:rPr lang="en-US" altLang="zh-CN" b="1" i="1">
                                <a:solidFill>
                                  <a:srgbClr val="3E76A8"/>
                                </a:solidFill>
                                <a:latin typeface="Cambria Math" panose="02040503050406030204" pitchFamily="18" charset="0"/>
                              </a:rPr>
                              <m:t>𝒇</m:t>
                            </m:r>
                          </m:e>
                        </m:d>
                      </m:e>
                    </m:d>
                  </m:oMath>
                </a14:m>
                <a:endParaRPr lang="zh-CN" altLang="en-US" b="1" dirty="0">
                  <a:solidFill>
                    <a:schemeClr val="accent1">
                      <a:lumMod val="75000"/>
                    </a:schemeClr>
                  </a:solidFill>
                </a:endParaRPr>
              </a:p>
            </p:txBody>
          </p:sp>
        </mc:Choice>
        <mc:Fallback xmlns="">
          <p:sp>
            <p:nvSpPr>
              <p:cNvPr id="28" name="矩形: 圆角 27">
                <a:extLst>
                  <a:ext uri="{FF2B5EF4-FFF2-40B4-BE49-F238E27FC236}">
                    <a16:creationId xmlns:a16="http://schemas.microsoft.com/office/drawing/2014/main" id="{6A9902B7-0E49-443D-847C-FD6273286532}"/>
                  </a:ext>
                </a:extLst>
              </p:cNvPr>
              <p:cNvSpPr>
                <a:spLocks noRot="1" noChangeAspect="1" noMove="1" noResize="1" noEditPoints="1" noAdjustHandles="1" noChangeArrowheads="1" noChangeShapeType="1" noTextEdit="1"/>
              </p:cNvSpPr>
              <p:nvPr/>
            </p:nvSpPr>
            <p:spPr>
              <a:xfrm>
                <a:off x="6446854" y="5634604"/>
                <a:ext cx="5354532" cy="1011528"/>
              </a:xfrm>
              <a:prstGeom prst="roundRect">
                <a:avLst/>
              </a:prstGeom>
              <a:blipFill>
                <a:blip r:embed="rId9"/>
                <a:stretch>
                  <a:fillRect/>
                </a:stretch>
              </a:blipFill>
              <a:ln w="38100">
                <a:solidFill>
                  <a:schemeClr val="accent1">
                    <a:lumMod val="75000"/>
                  </a:schemeClr>
                </a:solidFill>
              </a:ln>
            </p:spPr>
            <p:txBody>
              <a:bodyPr/>
              <a:lstStyle/>
              <a:p>
                <a:r>
                  <a:rPr lang="zh-CN" altLang="en-US">
                    <a:noFill/>
                  </a:rPr>
                  <a:t> </a:t>
                </a:r>
              </a:p>
            </p:txBody>
          </p:sp>
        </mc:Fallback>
      </mc:AlternateContent>
      <p:sp>
        <p:nvSpPr>
          <p:cNvPr id="27" name="矩形 26">
            <a:extLst>
              <a:ext uri="{FF2B5EF4-FFF2-40B4-BE49-F238E27FC236}">
                <a16:creationId xmlns:a16="http://schemas.microsoft.com/office/drawing/2014/main" id="{FA6822C8-D04B-41D8-B5E3-515F31D0BE68}"/>
              </a:ext>
            </a:extLst>
          </p:cNvPr>
          <p:cNvSpPr/>
          <p:nvPr/>
        </p:nvSpPr>
        <p:spPr>
          <a:xfrm>
            <a:off x="622448" y="1530110"/>
            <a:ext cx="1651414" cy="369332"/>
          </a:xfrm>
          <a:prstGeom prst="rect">
            <a:avLst/>
          </a:prstGeom>
        </p:spPr>
        <p:txBody>
          <a:bodyPr wrap="none">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Let’s dive into:</a:t>
            </a:r>
            <a:endParaRPr lang="zh-CN" altLang="en-US" dirty="0"/>
          </a:p>
        </p:txBody>
      </p:sp>
      <p:sp>
        <p:nvSpPr>
          <p:cNvPr id="30" name="矩形 29">
            <a:extLst>
              <a:ext uri="{FF2B5EF4-FFF2-40B4-BE49-F238E27FC236}">
                <a16:creationId xmlns:a16="http://schemas.microsoft.com/office/drawing/2014/main" id="{E081AB00-DC73-4687-83A6-75D13F1B0FDB}"/>
              </a:ext>
            </a:extLst>
          </p:cNvPr>
          <p:cNvSpPr/>
          <p:nvPr/>
        </p:nvSpPr>
        <p:spPr>
          <a:xfrm>
            <a:off x="622448" y="1888435"/>
            <a:ext cx="5062735" cy="2034147"/>
          </a:xfrm>
          <a:prstGeom prst="rect">
            <a:avLst/>
          </a:prstGeom>
          <a:noFill/>
          <a:ln w="28575">
            <a:solidFill>
              <a:srgbClr val="3E7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268D1104-CE28-4B24-B092-997A29DEB167}"/>
              </a:ext>
            </a:extLst>
          </p:cNvPr>
          <p:cNvPicPr>
            <a:picLocks noChangeAspect="1"/>
          </p:cNvPicPr>
          <p:nvPr/>
        </p:nvPicPr>
        <p:blipFill>
          <a:blip r:embed="rId10"/>
          <a:stretch>
            <a:fillRect/>
          </a:stretch>
        </p:blipFill>
        <p:spPr>
          <a:xfrm>
            <a:off x="6244057" y="3597125"/>
            <a:ext cx="5673931" cy="1808480"/>
          </a:xfrm>
          <a:prstGeom prst="rect">
            <a:avLst/>
          </a:prstGeom>
        </p:spPr>
      </p:pic>
    </p:spTree>
    <p:extLst>
      <p:ext uri="{BB962C8B-B14F-4D97-AF65-F5344CB8AC3E}">
        <p14:creationId xmlns:p14="http://schemas.microsoft.com/office/powerpoint/2010/main" val="173326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E4909C1-4DF1-482D-A0C9-4188B5CC2655}"/>
                  </a:ext>
                </a:extLst>
              </p:cNvPr>
              <p:cNvSpPr txBox="1"/>
              <p:nvPr/>
            </p:nvSpPr>
            <p:spPr>
              <a:xfrm>
                <a:off x="2603058" y="2472118"/>
                <a:ext cx="6985883" cy="1925399"/>
              </a:xfrm>
              <a:prstGeom prst="rect">
                <a:avLst/>
              </a:prstGeom>
              <a:noFill/>
            </p:spPr>
            <p:txBody>
              <a:bodyPr wrap="square" rtlCol="0">
                <a:spAutoFit/>
              </a:bodyPr>
              <a:lstStyle/>
              <a:p>
                <a:pPr algn="ctr">
                  <a:lnSpc>
                    <a:spcPct val="200000"/>
                  </a:lnSpc>
                </a:pPr>
                <a:r>
                  <a:rPr lang="en-US" altLang="zh-CN" sz="2000" b="1"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So far, we have established the relationship between </a:t>
                </a:r>
                <a14:m>
                  <m:oMath xmlns:m="http://schemas.openxmlformats.org/officeDocument/2006/math">
                    <m:r>
                      <a:rPr lang="en-US" altLang="zh-CN" sz="2000" b="1" i="1" smtClean="0">
                        <a:solidFill>
                          <a:srgbClr val="3E76A8"/>
                        </a:solidFill>
                        <a:latin typeface="Cambria Math" panose="02040503050406030204" pitchFamily="18" charset="0"/>
                        <a:ea typeface="Cambria Math" panose="02040503050406030204" pitchFamily="18" charset="0"/>
                      </a:rPr>
                      <m:t>𝒗</m:t>
                    </m:r>
                  </m:oMath>
                </a14:m>
                <a:r>
                  <a:rPr lang="en-US" altLang="zh-CN" sz="2000" b="1"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and </a:t>
                </a:r>
                <a14:m>
                  <m:oMath xmlns:m="http://schemas.openxmlformats.org/officeDocument/2006/math">
                    <m:r>
                      <a:rPr lang="en-US" altLang="zh-CN" sz="2000" b="1" i="1">
                        <a:solidFill>
                          <a:srgbClr val="3E76A8"/>
                        </a:solidFill>
                        <a:latin typeface="Cambria Math" panose="02040503050406030204" pitchFamily="18" charset="0"/>
                        <a:ea typeface="Cambria Math" panose="02040503050406030204" pitchFamily="18" charset="0"/>
                      </a:rPr>
                      <m:t>𝒄𝒐𝒗</m:t>
                    </m:r>
                    <m:d>
                      <m:dPr>
                        <m:ctrlPr>
                          <a:rPr lang="en-US" altLang="zh-CN" sz="2000" b="1" i="1" smtClean="0">
                            <a:solidFill>
                              <a:srgbClr val="3E76A8"/>
                            </a:solidFill>
                            <a:latin typeface="Cambria Math" panose="02040503050406030204" pitchFamily="18" charset="0"/>
                            <a:ea typeface="Cambria Math" panose="02040503050406030204" pitchFamily="18" charset="0"/>
                          </a:rPr>
                        </m:ctrlPr>
                      </m:dPr>
                      <m:e>
                        <m:r>
                          <a:rPr lang="en-US" altLang="zh-CN" sz="2000" b="1" i="1">
                            <a:solidFill>
                              <a:srgbClr val="3E76A8"/>
                            </a:solidFill>
                            <a:latin typeface="Cambria Math" panose="02040503050406030204" pitchFamily="18" charset="0"/>
                          </a:rPr>
                          <m:t>𝑮</m:t>
                        </m:r>
                        <m:d>
                          <m:dPr>
                            <m:ctrlPr>
                              <a:rPr lang="en-US" altLang="zh-CN" sz="2000" b="1" i="1">
                                <a:solidFill>
                                  <a:srgbClr val="3E76A8"/>
                                </a:solidFill>
                                <a:latin typeface="Cambria Math" panose="02040503050406030204" pitchFamily="18" charset="0"/>
                              </a:rPr>
                            </m:ctrlPr>
                          </m:dPr>
                          <m:e>
                            <m:r>
                              <a:rPr lang="en-US" altLang="zh-CN" sz="2000" b="1" i="1">
                                <a:solidFill>
                                  <a:srgbClr val="3E76A8"/>
                                </a:solidFill>
                                <a:latin typeface="Cambria Math" panose="02040503050406030204" pitchFamily="18" charset="0"/>
                              </a:rPr>
                              <m:t>𝒕</m:t>
                            </m:r>
                            <m:r>
                              <a:rPr lang="en-US" altLang="zh-CN" sz="2000" b="1" i="1">
                                <a:solidFill>
                                  <a:srgbClr val="3E76A8"/>
                                </a:solidFill>
                                <a:latin typeface="Cambria Math" panose="02040503050406030204" pitchFamily="18" charset="0"/>
                              </a:rPr>
                              <m:t>,</m:t>
                            </m:r>
                            <m:r>
                              <a:rPr lang="en-US" altLang="zh-CN" sz="2000" b="1" i="1">
                                <a:solidFill>
                                  <a:srgbClr val="3E76A8"/>
                                </a:solidFill>
                                <a:latin typeface="Cambria Math" panose="02040503050406030204" pitchFamily="18" charset="0"/>
                              </a:rPr>
                              <m:t>𝒇</m:t>
                            </m:r>
                          </m:e>
                        </m:d>
                      </m:e>
                    </m:d>
                  </m:oMath>
                </a14:m>
                <a:r>
                  <a:rPr lang="en-US" altLang="zh-CN" sz="2000" b="1"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a:p>
                <a:pPr algn="ctr">
                  <a:lnSpc>
                    <a:spcPct val="200000"/>
                  </a:lnSpc>
                </a:pPr>
                <a:r>
                  <a:rPr lang="en-US" altLang="zh-CN" sz="2000" b="1"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Here are its application scenarios...</a:t>
                </a:r>
              </a:p>
            </p:txBody>
          </p:sp>
        </mc:Choice>
        <mc:Fallback xmlns="">
          <p:sp>
            <p:nvSpPr>
              <p:cNvPr id="5" name="文本框 4">
                <a:extLst>
                  <a:ext uri="{FF2B5EF4-FFF2-40B4-BE49-F238E27FC236}">
                    <a16:creationId xmlns:a16="http://schemas.microsoft.com/office/drawing/2014/main" id="{3E4909C1-4DF1-482D-A0C9-4188B5CC2655}"/>
                  </a:ext>
                </a:extLst>
              </p:cNvPr>
              <p:cNvSpPr txBox="1">
                <a:spLocks noRot="1" noChangeAspect="1" noMove="1" noResize="1" noEditPoints="1" noAdjustHandles="1" noChangeArrowheads="1" noChangeShapeType="1" noTextEdit="1"/>
              </p:cNvSpPr>
              <p:nvPr/>
            </p:nvSpPr>
            <p:spPr>
              <a:xfrm>
                <a:off x="2603058" y="2472118"/>
                <a:ext cx="6985883" cy="1925399"/>
              </a:xfrm>
              <a:prstGeom prst="rect">
                <a:avLst/>
              </a:prstGeom>
              <a:blipFill>
                <a:blip r:embed="rId3"/>
                <a:stretch>
                  <a:fillRect l="-262" r="-1658" b="-63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2397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p>
          <a:p>
            <a:r>
              <a:rPr lang="en-US" altLang="zh-CN"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Gait Recognition</a:t>
            </a:r>
            <a:endParaRPr lang="zh-CN" altLang="en-US" sz="1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文本框 4">
            <a:extLst>
              <a:ext uri="{FF2B5EF4-FFF2-40B4-BE49-F238E27FC236}">
                <a16:creationId xmlns:a16="http://schemas.microsoft.com/office/drawing/2014/main" id="{3E4909C1-4DF1-482D-A0C9-4188B5CC2655}"/>
              </a:ext>
            </a:extLst>
          </p:cNvPr>
          <p:cNvSpPr txBox="1"/>
          <p:nvPr/>
        </p:nvSpPr>
        <p:spPr>
          <a:xfrm>
            <a:off x="2505987" y="1468264"/>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Related Works and Limitations</a:t>
            </a:r>
          </a:p>
        </p:txBody>
      </p:sp>
      <p:pic>
        <p:nvPicPr>
          <p:cNvPr id="4" name="图片 3">
            <a:extLst>
              <a:ext uri="{FF2B5EF4-FFF2-40B4-BE49-F238E27FC236}">
                <a16:creationId xmlns:a16="http://schemas.microsoft.com/office/drawing/2014/main" id="{959E9199-F5CC-4F23-8B02-ABDEF03BC91A}"/>
              </a:ext>
            </a:extLst>
          </p:cNvPr>
          <p:cNvPicPr>
            <a:picLocks noChangeAspect="1"/>
          </p:cNvPicPr>
          <p:nvPr/>
        </p:nvPicPr>
        <p:blipFill>
          <a:blip r:embed="rId3"/>
          <a:stretch>
            <a:fillRect/>
          </a:stretch>
        </p:blipFill>
        <p:spPr>
          <a:xfrm>
            <a:off x="4662305" y="2537684"/>
            <a:ext cx="2867390" cy="2120561"/>
          </a:xfrm>
          <a:prstGeom prst="rect">
            <a:avLst/>
          </a:prstGeom>
        </p:spPr>
      </p:pic>
      <p:pic>
        <p:nvPicPr>
          <p:cNvPr id="6" name="图片 5">
            <a:extLst>
              <a:ext uri="{FF2B5EF4-FFF2-40B4-BE49-F238E27FC236}">
                <a16:creationId xmlns:a16="http://schemas.microsoft.com/office/drawing/2014/main" id="{1886E9D2-76BD-4CAA-B4BC-2A3884A2B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355" y="2402287"/>
            <a:ext cx="2276019" cy="2053426"/>
          </a:xfrm>
          <a:prstGeom prst="rect">
            <a:avLst/>
          </a:prstGeom>
        </p:spPr>
      </p:pic>
      <p:pic>
        <p:nvPicPr>
          <p:cNvPr id="2" name="图片 1">
            <a:extLst>
              <a:ext uri="{FF2B5EF4-FFF2-40B4-BE49-F238E27FC236}">
                <a16:creationId xmlns:a16="http://schemas.microsoft.com/office/drawing/2014/main" id="{83C2E1F2-9297-49CD-81F0-E566ED52756E}"/>
              </a:ext>
            </a:extLst>
          </p:cNvPr>
          <p:cNvPicPr>
            <a:picLocks noChangeAspect="1"/>
          </p:cNvPicPr>
          <p:nvPr/>
        </p:nvPicPr>
        <p:blipFill>
          <a:blip r:embed="rId5"/>
          <a:stretch>
            <a:fillRect/>
          </a:stretch>
        </p:blipFill>
        <p:spPr>
          <a:xfrm>
            <a:off x="1244011" y="2206488"/>
            <a:ext cx="2969492" cy="2568209"/>
          </a:xfrm>
          <a:prstGeom prst="rect">
            <a:avLst/>
          </a:prstGeom>
        </p:spPr>
      </p:pic>
      <p:sp>
        <p:nvSpPr>
          <p:cNvPr id="3" name="矩形 2">
            <a:extLst>
              <a:ext uri="{FF2B5EF4-FFF2-40B4-BE49-F238E27FC236}">
                <a16:creationId xmlns:a16="http://schemas.microsoft.com/office/drawing/2014/main" id="{47A9CF59-5169-4054-BAA9-B407EFBE3807}"/>
              </a:ext>
            </a:extLst>
          </p:cNvPr>
          <p:cNvSpPr/>
          <p:nvPr/>
        </p:nvSpPr>
        <p:spPr>
          <a:xfrm>
            <a:off x="2338849" y="4891500"/>
            <a:ext cx="5730287" cy="418191"/>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Gait patterns are embodied in observed DFS of signal</a:t>
            </a:r>
          </a:p>
        </p:txBody>
      </p:sp>
      <p:grpSp>
        <p:nvGrpSpPr>
          <p:cNvPr id="14" name="组合 13">
            <a:extLst>
              <a:ext uri="{FF2B5EF4-FFF2-40B4-BE49-F238E27FC236}">
                <a16:creationId xmlns:a16="http://schemas.microsoft.com/office/drawing/2014/main" id="{F94AFA4B-CD18-478B-87EB-AFF0CE81D848}"/>
              </a:ext>
            </a:extLst>
          </p:cNvPr>
          <p:cNvGrpSpPr/>
          <p:nvPr/>
        </p:nvGrpSpPr>
        <p:grpSpPr>
          <a:xfrm>
            <a:off x="1769165" y="2083302"/>
            <a:ext cx="1789278" cy="1910044"/>
            <a:chOff x="1769165" y="2083302"/>
            <a:chExt cx="1789278" cy="1910044"/>
          </a:xfrm>
        </p:grpSpPr>
        <p:sp>
          <p:nvSpPr>
            <p:cNvPr id="7" name="矩形 6">
              <a:extLst>
                <a:ext uri="{FF2B5EF4-FFF2-40B4-BE49-F238E27FC236}">
                  <a16:creationId xmlns:a16="http://schemas.microsoft.com/office/drawing/2014/main" id="{95AB13A0-A299-4729-B58C-A42A1D7E518D}"/>
                </a:ext>
              </a:extLst>
            </p:cNvPr>
            <p:cNvSpPr/>
            <p:nvPr/>
          </p:nvSpPr>
          <p:spPr>
            <a:xfrm rot="18329271">
              <a:off x="2226001" y="3381261"/>
              <a:ext cx="1005509" cy="218661"/>
            </a:xfrm>
            <a:prstGeom prst="rect">
              <a:avLst/>
            </a:prstGeom>
            <a:gradFill>
              <a:gsLst>
                <a:gs pos="0">
                  <a:schemeClr val="accent1">
                    <a:lumMod val="5000"/>
                    <a:lumOff val="95000"/>
                  </a:schemeClr>
                </a:gs>
                <a:gs pos="83000">
                  <a:schemeClr val="bg1">
                    <a:lumMod val="5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D368F378-DE23-47C8-B4F7-51D30F9C510F}"/>
                </a:ext>
              </a:extLst>
            </p:cNvPr>
            <p:cNvSpPr/>
            <p:nvPr/>
          </p:nvSpPr>
          <p:spPr>
            <a:xfrm>
              <a:off x="2341823" y="2083302"/>
              <a:ext cx="1104799" cy="123184"/>
            </a:xfrm>
            <a:prstGeom prst="rect">
              <a:avLst/>
            </a:prstGeom>
            <a:gradFill>
              <a:gsLst>
                <a:gs pos="0">
                  <a:schemeClr val="accent1">
                    <a:lumMod val="5000"/>
                    <a:lumOff val="95000"/>
                  </a:schemeClr>
                </a:gs>
                <a:gs pos="83000">
                  <a:schemeClr val="bg1">
                    <a:lumMod val="5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 name="直接连接符 9">
              <a:extLst>
                <a:ext uri="{FF2B5EF4-FFF2-40B4-BE49-F238E27FC236}">
                  <a16:creationId xmlns:a16="http://schemas.microsoft.com/office/drawing/2014/main" id="{6889DAB6-1B6C-4F5C-BF2E-E7B641D7D04A}"/>
                </a:ext>
              </a:extLst>
            </p:cNvPr>
            <p:cNvCxnSpPr>
              <a:cxnSpLocks/>
            </p:cNvCxnSpPr>
            <p:nvPr/>
          </p:nvCxnSpPr>
          <p:spPr>
            <a:xfrm flipV="1">
              <a:off x="1769165" y="2224642"/>
              <a:ext cx="1259510" cy="8112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42DECB8-3ECE-41E0-9C58-DD37A341828D}"/>
                </a:ext>
              </a:extLst>
            </p:cNvPr>
            <p:cNvCxnSpPr>
              <a:cxnSpLocks/>
            </p:cNvCxnSpPr>
            <p:nvPr/>
          </p:nvCxnSpPr>
          <p:spPr>
            <a:xfrm flipH="1" flipV="1">
              <a:off x="3028675" y="2206486"/>
              <a:ext cx="529768" cy="19580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8" name="矩形 17">
            <a:extLst>
              <a:ext uri="{FF2B5EF4-FFF2-40B4-BE49-F238E27FC236}">
                <a16:creationId xmlns:a16="http://schemas.microsoft.com/office/drawing/2014/main" id="{4E1F7E7D-46EA-4D5C-88F5-B4B6EAD76443}"/>
              </a:ext>
            </a:extLst>
          </p:cNvPr>
          <p:cNvSpPr/>
          <p:nvPr/>
        </p:nvSpPr>
        <p:spPr>
          <a:xfrm>
            <a:off x="2338849" y="5308983"/>
            <a:ext cx="7454658" cy="418191"/>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DFS could be severely affected by </a:t>
            </a:r>
            <a:r>
              <a:rPr lang="en-US" altLang="zh-CN" sz="1600" dirty="0">
                <a:solidFill>
                  <a:srgbClr val="C00000"/>
                </a:solidFill>
                <a:latin typeface="微软雅黑" panose="020B0503020204020204" pitchFamily="34" charset="-122"/>
                <a:ea typeface="微软雅黑" panose="020B0503020204020204" pitchFamily="34" charset="-122"/>
              </a:rPr>
              <a:t>NLOS and surrounding environments</a:t>
            </a:r>
          </a:p>
        </p:txBody>
      </p:sp>
      <p:sp>
        <p:nvSpPr>
          <p:cNvPr id="20" name="矩形 19">
            <a:extLst>
              <a:ext uri="{FF2B5EF4-FFF2-40B4-BE49-F238E27FC236}">
                <a16:creationId xmlns:a16="http://schemas.microsoft.com/office/drawing/2014/main" id="{F000D16B-AFBA-4CBE-820C-9806E5EF801A}"/>
              </a:ext>
            </a:extLst>
          </p:cNvPr>
          <p:cNvSpPr/>
          <p:nvPr/>
        </p:nvSpPr>
        <p:spPr>
          <a:xfrm>
            <a:off x="2347869" y="5729151"/>
            <a:ext cx="7338143" cy="418191"/>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Different </a:t>
            </a:r>
            <a:r>
              <a:rPr lang="en-US" altLang="zh-CN" sz="1600" dirty="0">
                <a:solidFill>
                  <a:srgbClr val="C00000"/>
                </a:solidFill>
                <a:latin typeface="微软雅黑" panose="020B0503020204020204" pitchFamily="34" charset="-122"/>
                <a:ea typeface="微软雅黑" panose="020B0503020204020204" pitchFamily="34" charset="-122"/>
              </a:rPr>
              <a:t>moving directions </a:t>
            </a:r>
            <a:r>
              <a:rPr lang="en-US" altLang="zh-CN" sz="1600" dirty="0">
                <a:latin typeface="微软雅黑" panose="020B0503020204020204" pitchFamily="34" charset="-122"/>
                <a:ea typeface="微软雅黑" panose="020B0503020204020204" pitchFamily="34" charset="-122"/>
              </a:rPr>
              <a:t>could produce diverse DFS patterns</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310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endPar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r>
              <a:rPr lang="en-US" altLang="zh-CN"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Gait Recognition</a:t>
            </a:r>
            <a:endParaRPr lang="zh-CN" altLang="en-US" sz="1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 name="图片 1">
            <a:extLst>
              <a:ext uri="{FF2B5EF4-FFF2-40B4-BE49-F238E27FC236}">
                <a16:creationId xmlns:a16="http://schemas.microsoft.com/office/drawing/2014/main" id="{273BFD11-AB34-42D5-A2A2-BF69610C3F29}"/>
              </a:ext>
            </a:extLst>
          </p:cNvPr>
          <p:cNvPicPr>
            <a:picLocks noChangeAspect="1"/>
          </p:cNvPicPr>
          <p:nvPr/>
        </p:nvPicPr>
        <p:blipFill>
          <a:blip r:embed="rId3"/>
          <a:stretch>
            <a:fillRect/>
          </a:stretch>
        </p:blipFill>
        <p:spPr>
          <a:xfrm>
            <a:off x="2579204" y="3543819"/>
            <a:ext cx="7033591" cy="2215177"/>
          </a:xfrm>
          <a:prstGeom prst="rect">
            <a:avLst/>
          </a:prstGeom>
        </p:spPr>
      </p:pic>
      <p:sp>
        <p:nvSpPr>
          <p:cNvPr id="6" name="文本框 5">
            <a:extLst>
              <a:ext uri="{FF2B5EF4-FFF2-40B4-BE49-F238E27FC236}">
                <a16:creationId xmlns:a16="http://schemas.microsoft.com/office/drawing/2014/main" id="{A260C0F1-7A5C-4B36-B43D-4E2683940EEB}"/>
              </a:ext>
            </a:extLst>
          </p:cNvPr>
          <p:cNvSpPr txBox="1"/>
          <p:nvPr/>
        </p:nvSpPr>
        <p:spPr>
          <a:xfrm>
            <a:off x="2505987" y="2699142"/>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Feasibility Study</a:t>
            </a:r>
          </a:p>
        </p:txBody>
      </p:sp>
      <p:sp>
        <p:nvSpPr>
          <p:cNvPr id="3" name="矩形 2">
            <a:extLst>
              <a:ext uri="{FF2B5EF4-FFF2-40B4-BE49-F238E27FC236}">
                <a16:creationId xmlns:a16="http://schemas.microsoft.com/office/drawing/2014/main" id="{05A568B9-27FC-481D-97B5-63A6E7D74D63}"/>
              </a:ext>
            </a:extLst>
          </p:cNvPr>
          <p:cNvSpPr/>
          <p:nvPr/>
        </p:nvSpPr>
        <p:spPr>
          <a:xfrm>
            <a:off x="1276350" y="1740599"/>
            <a:ext cx="9815720" cy="700576"/>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C. Wu, F. Zhang, Y. Hu and K. J. R. Liu, "</a:t>
            </a:r>
            <a:r>
              <a:rPr lang="en-US" altLang="zh-CN" sz="1400" b="1" dirty="0" err="1">
                <a:latin typeface="微软雅黑" panose="020B0503020204020204" pitchFamily="34" charset="-122"/>
                <a:ea typeface="微软雅黑" panose="020B0503020204020204" pitchFamily="34" charset="-122"/>
              </a:rPr>
              <a:t>GaitWay</a:t>
            </a:r>
            <a:r>
              <a:rPr lang="en-US" altLang="zh-CN" sz="1400" b="1" dirty="0">
                <a:latin typeface="微软雅黑" panose="020B0503020204020204" pitchFamily="34" charset="-122"/>
                <a:ea typeface="微软雅黑" panose="020B0503020204020204" pitchFamily="34" charset="-122"/>
              </a:rPr>
              <a:t>: Monitoring and Recognizing Gait Speed Through the Walls</a:t>
            </a:r>
            <a:r>
              <a:rPr lang="en-US" altLang="zh-CN" sz="1400" dirty="0">
                <a:latin typeface="微软雅黑" panose="020B0503020204020204" pitchFamily="34" charset="-122"/>
                <a:ea typeface="微软雅黑" panose="020B0503020204020204" pitchFamily="34" charset="-122"/>
              </a:rPr>
              <a:t>," in IEEE Transactions on Mobile Computing, 2020.</a:t>
            </a:r>
          </a:p>
        </p:txBody>
      </p:sp>
      <p:cxnSp>
        <p:nvCxnSpPr>
          <p:cNvPr id="8" name="直接连接符 7">
            <a:extLst>
              <a:ext uri="{FF2B5EF4-FFF2-40B4-BE49-F238E27FC236}">
                <a16:creationId xmlns:a16="http://schemas.microsoft.com/office/drawing/2014/main" id="{7D6336FF-F198-43A9-80B4-2894A2B7C542}"/>
              </a:ext>
            </a:extLst>
          </p:cNvPr>
          <p:cNvCxnSpPr/>
          <p:nvPr/>
        </p:nvCxnSpPr>
        <p:spPr>
          <a:xfrm>
            <a:off x="1558787" y="2693504"/>
            <a:ext cx="9074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8919E6B8-7006-4E00-BCE2-B978FA86936C}"/>
              </a:ext>
            </a:extLst>
          </p:cNvPr>
          <p:cNvSpPr/>
          <p:nvPr/>
        </p:nvSpPr>
        <p:spPr>
          <a:xfrm>
            <a:off x="2083385" y="5758996"/>
            <a:ext cx="8193676" cy="646331"/>
          </a:xfrm>
          <a:prstGeom prst="rect">
            <a:avLst/>
          </a:prstGeom>
        </p:spPr>
        <p:txBody>
          <a:bodyPr wrap="square">
            <a:spAutoFit/>
          </a:bodyPr>
          <a:lstStyle/>
          <a:p>
            <a:pPr algn="ctr"/>
            <a:r>
              <a:rPr lang="en-US" altLang="zh-CN" dirty="0">
                <a:latin typeface="微软雅黑" panose="020B0503020204020204" pitchFamily="34" charset="-122"/>
                <a:ea typeface="微软雅黑" panose="020B0503020204020204" pitchFamily="34" charset="-122"/>
              </a:rPr>
              <a:t>While Ray-Tracing-Based approach fails for specific settings, statistical approach achieves consistent results.</a:t>
            </a:r>
          </a:p>
        </p:txBody>
      </p:sp>
    </p:spTree>
    <p:extLst>
      <p:ext uri="{BB962C8B-B14F-4D97-AF65-F5344CB8AC3E}">
        <p14:creationId xmlns:p14="http://schemas.microsoft.com/office/powerpoint/2010/main" val="9197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p>
          <a:p>
            <a:r>
              <a:rPr lang="en-US" altLang="zh-CN"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Gait Recognition</a:t>
            </a:r>
            <a:endParaRPr lang="zh-CN" altLang="en-US" sz="1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文本框 5">
            <a:extLst>
              <a:ext uri="{FF2B5EF4-FFF2-40B4-BE49-F238E27FC236}">
                <a16:creationId xmlns:a16="http://schemas.microsoft.com/office/drawing/2014/main" id="{A260C0F1-7A5C-4B36-B43D-4E2683940EEB}"/>
              </a:ext>
            </a:extLst>
          </p:cNvPr>
          <p:cNvSpPr txBox="1"/>
          <p:nvPr/>
        </p:nvSpPr>
        <p:spPr>
          <a:xfrm>
            <a:off x="2505987" y="1337486"/>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Gait Extraction</a:t>
            </a:r>
          </a:p>
        </p:txBody>
      </p:sp>
      <p:sp>
        <p:nvSpPr>
          <p:cNvPr id="7" name="矩形 6">
            <a:extLst>
              <a:ext uri="{FF2B5EF4-FFF2-40B4-BE49-F238E27FC236}">
                <a16:creationId xmlns:a16="http://schemas.microsoft.com/office/drawing/2014/main" id="{8919E6B8-7006-4E00-BCE2-B978FA86936C}"/>
              </a:ext>
            </a:extLst>
          </p:cNvPr>
          <p:cNvSpPr/>
          <p:nvPr/>
        </p:nvSpPr>
        <p:spPr>
          <a:xfrm>
            <a:off x="1663846" y="5679196"/>
            <a:ext cx="8864308" cy="369332"/>
          </a:xfrm>
          <a:prstGeom prst="rect">
            <a:avLst/>
          </a:prstGeom>
        </p:spPr>
        <p:txBody>
          <a:bodyPr wrap="square">
            <a:spAutoFit/>
          </a:bodyPr>
          <a:lstStyle/>
          <a:p>
            <a:pPr algn="ctr"/>
            <a:r>
              <a:rPr lang="en-US" altLang="zh-CN" dirty="0">
                <a:latin typeface="微软雅黑" panose="020B0503020204020204" pitchFamily="34" charset="-122"/>
                <a:ea typeface="微软雅黑" panose="020B0503020204020204" pitchFamily="34" charset="-122"/>
              </a:rPr>
              <a:t>Gait extraction is applied to identify walking period from other daily activities</a:t>
            </a:r>
          </a:p>
        </p:txBody>
      </p:sp>
      <p:pic>
        <p:nvPicPr>
          <p:cNvPr id="5" name="图片 4">
            <a:extLst>
              <a:ext uri="{FF2B5EF4-FFF2-40B4-BE49-F238E27FC236}">
                <a16:creationId xmlns:a16="http://schemas.microsoft.com/office/drawing/2014/main" id="{86D71595-49F4-4B17-9B3D-CCA81030F7BC}"/>
              </a:ext>
            </a:extLst>
          </p:cNvPr>
          <p:cNvPicPr>
            <a:picLocks noChangeAspect="1"/>
          </p:cNvPicPr>
          <p:nvPr/>
        </p:nvPicPr>
        <p:blipFill>
          <a:blip r:embed="rId3"/>
          <a:stretch>
            <a:fillRect/>
          </a:stretch>
        </p:blipFill>
        <p:spPr>
          <a:xfrm>
            <a:off x="492125" y="2022581"/>
            <a:ext cx="4231719" cy="1601052"/>
          </a:xfrm>
          <a:prstGeom prst="rect">
            <a:avLst/>
          </a:prstGeom>
        </p:spPr>
      </p:pic>
      <p:grpSp>
        <p:nvGrpSpPr>
          <p:cNvPr id="22" name="组合 21">
            <a:extLst>
              <a:ext uri="{FF2B5EF4-FFF2-40B4-BE49-F238E27FC236}">
                <a16:creationId xmlns:a16="http://schemas.microsoft.com/office/drawing/2014/main" id="{9C65E13A-A9C9-4F1C-83ED-BF5EF1878AB8}"/>
              </a:ext>
            </a:extLst>
          </p:cNvPr>
          <p:cNvGrpSpPr/>
          <p:nvPr/>
        </p:nvGrpSpPr>
        <p:grpSpPr>
          <a:xfrm>
            <a:off x="2242411" y="2106475"/>
            <a:ext cx="5911986" cy="2886806"/>
            <a:chOff x="2242411" y="2106475"/>
            <a:chExt cx="5911986" cy="2886806"/>
          </a:xfrm>
        </p:grpSpPr>
        <p:pic>
          <p:nvPicPr>
            <p:cNvPr id="9" name="图片 8">
              <a:extLst>
                <a:ext uri="{FF2B5EF4-FFF2-40B4-BE49-F238E27FC236}">
                  <a16:creationId xmlns:a16="http://schemas.microsoft.com/office/drawing/2014/main" id="{C1B6C2B7-DC0A-4916-A50A-0EF9DE02FE95}"/>
                </a:ext>
              </a:extLst>
            </p:cNvPr>
            <p:cNvPicPr>
              <a:picLocks noChangeAspect="1"/>
            </p:cNvPicPr>
            <p:nvPr/>
          </p:nvPicPr>
          <p:blipFill>
            <a:blip r:embed="rId4"/>
            <a:stretch>
              <a:fillRect/>
            </a:stretch>
          </p:blipFill>
          <p:spPr>
            <a:xfrm>
              <a:off x="4918763" y="2823107"/>
              <a:ext cx="3235634" cy="2170174"/>
            </a:xfrm>
            <a:prstGeom prst="rect">
              <a:avLst/>
            </a:prstGeom>
          </p:spPr>
        </p:pic>
        <p:grpSp>
          <p:nvGrpSpPr>
            <p:cNvPr id="17" name="组合 16">
              <a:extLst>
                <a:ext uri="{FF2B5EF4-FFF2-40B4-BE49-F238E27FC236}">
                  <a16:creationId xmlns:a16="http://schemas.microsoft.com/office/drawing/2014/main" id="{08B9A24B-1D7D-4C4D-AB73-348A963125BE}"/>
                </a:ext>
              </a:extLst>
            </p:cNvPr>
            <p:cNvGrpSpPr/>
            <p:nvPr/>
          </p:nvGrpSpPr>
          <p:grpSpPr>
            <a:xfrm>
              <a:off x="2242411" y="2106475"/>
              <a:ext cx="5838102" cy="2475464"/>
              <a:chOff x="2242411" y="2106475"/>
              <a:chExt cx="5838102" cy="2475464"/>
            </a:xfrm>
          </p:grpSpPr>
          <p:sp>
            <p:nvSpPr>
              <p:cNvPr id="10" name="矩形 9">
                <a:extLst>
                  <a:ext uri="{FF2B5EF4-FFF2-40B4-BE49-F238E27FC236}">
                    <a16:creationId xmlns:a16="http://schemas.microsoft.com/office/drawing/2014/main" id="{5CD11ED4-F635-4EC0-BDAD-7605E19EE48D}"/>
                  </a:ext>
                </a:extLst>
              </p:cNvPr>
              <p:cNvSpPr/>
              <p:nvPr/>
            </p:nvSpPr>
            <p:spPr>
              <a:xfrm>
                <a:off x="2242411" y="2106475"/>
                <a:ext cx="928171" cy="8454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24EFD17E-E800-4F74-BFAA-2E574CC99647}"/>
                  </a:ext>
                </a:extLst>
              </p:cNvPr>
              <p:cNvCxnSpPr>
                <a:cxnSpLocks/>
              </p:cNvCxnSpPr>
              <p:nvPr/>
            </p:nvCxnSpPr>
            <p:spPr>
              <a:xfrm>
                <a:off x="3144902" y="2106475"/>
                <a:ext cx="4935611" cy="7957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62E18EED-2B66-466B-98DD-B254D74A0157}"/>
                  </a:ext>
                </a:extLst>
              </p:cNvPr>
              <p:cNvCxnSpPr>
                <a:cxnSpLocks/>
              </p:cNvCxnSpPr>
              <p:nvPr/>
            </p:nvCxnSpPr>
            <p:spPr>
              <a:xfrm>
                <a:off x="2242411" y="2951922"/>
                <a:ext cx="3075024" cy="16300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矩形 19">
            <a:extLst>
              <a:ext uri="{FF2B5EF4-FFF2-40B4-BE49-F238E27FC236}">
                <a16:creationId xmlns:a16="http://schemas.microsoft.com/office/drawing/2014/main" id="{05FE68F1-1478-4FCB-9690-D23644898EC4}"/>
              </a:ext>
            </a:extLst>
          </p:cNvPr>
          <p:cNvSpPr/>
          <p:nvPr/>
        </p:nvSpPr>
        <p:spPr>
          <a:xfrm>
            <a:off x="8154397" y="2632739"/>
            <a:ext cx="4032135" cy="1526187"/>
          </a:xfrm>
          <a:prstGeom prst="rect">
            <a:avLst/>
          </a:prstGeom>
        </p:spPr>
        <p:txBody>
          <a:bodyPr wrap="square">
            <a:spAutoFit/>
          </a:bodyPr>
          <a:lstStyle/>
          <a:p>
            <a:pPr marL="88900" indent="-8890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Stable walking windows are identified based on </a:t>
            </a:r>
            <a:r>
              <a:rPr lang="en-US" altLang="zh-CN" sz="1600" dirty="0">
                <a:solidFill>
                  <a:srgbClr val="C00000"/>
                </a:solidFill>
                <a:latin typeface="微软雅黑" panose="020B0503020204020204" pitchFamily="34" charset="-122"/>
                <a:ea typeface="微软雅黑" panose="020B0503020204020204" pitchFamily="34" charset="-122"/>
              </a:rPr>
              <a:t>periodic pattern</a:t>
            </a:r>
          </a:p>
          <a:p>
            <a:pPr marL="88900" indent="-8890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Gait cycles are identified based on </a:t>
            </a:r>
            <a:r>
              <a:rPr lang="en-US" altLang="zh-CN" sz="1600" dirty="0">
                <a:solidFill>
                  <a:srgbClr val="C00000"/>
                </a:solidFill>
                <a:latin typeface="微软雅黑" panose="020B0503020204020204" pitchFamily="34" charset="-122"/>
                <a:ea typeface="微软雅黑" panose="020B0503020204020204" pitchFamily="34" charset="-122"/>
              </a:rPr>
              <a:t>peak detection</a:t>
            </a:r>
          </a:p>
        </p:txBody>
      </p:sp>
    </p:spTree>
    <p:extLst>
      <p:ext uri="{BB962C8B-B14F-4D97-AF65-F5344CB8AC3E}">
        <p14:creationId xmlns:p14="http://schemas.microsoft.com/office/powerpoint/2010/main" val="17498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p>
          <a:p>
            <a:r>
              <a:rPr lang="en-US" altLang="zh-CN"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Gait Recognition</a:t>
            </a:r>
            <a:endParaRPr lang="zh-CN" altLang="en-US" sz="1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文本框 5">
            <a:extLst>
              <a:ext uri="{FF2B5EF4-FFF2-40B4-BE49-F238E27FC236}">
                <a16:creationId xmlns:a16="http://schemas.microsoft.com/office/drawing/2014/main" id="{A260C0F1-7A5C-4B36-B43D-4E2683940EEB}"/>
              </a:ext>
            </a:extLst>
          </p:cNvPr>
          <p:cNvSpPr txBox="1"/>
          <p:nvPr/>
        </p:nvSpPr>
        <p:spPr>
          <a:xfrm>
            <a:off x="2505987" y="1337486"/>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Feature Extraction &amp; Classification</a:t>
            </a:r>
          </a:p>
        </p:txBody>
      </p:sp>
      <p:sp>
        <p:nvSpPr>
          <p:cNvPr id="7" name="矩形 6">
            <a:extLst>
              <a:ext uri="{FF2B5EF4-FFF2-40B4-BE49-F238E27FC236}">
                <a16:creationId xmlns:a16="http://schemas.microsoft.com/office/drawing/2014/main" id="{8919E6B8-7006-4E00-BCE2-B978FA86936C}"/>
              </a:ext>
            </a:extLst>
          </p:cNvPr>
          <p:cNvSpPr/>
          <p:nvPr/>
        </p:nvSpPr>
        <p:spPr>
          <a:xfrm>
            <a:off x="1663846" y="5679196"/>
            <a:ext cx="8864308" cy="646331"/>
          </a:xfrm>
          <a:prstGeom prst="rect">
            <a:avLst/>
          </a:prstGeom>
        </p:spPr>
        <p:txBody>
          <a:bodyPr wrap="square">
            <a:spAutoFit/>
          </a:bodyPr>
          <a:lstStyle/>
          <a:p>
            <a:pPr algn="ctr"/>
            <a:r>
              <a:rPr lang="en-US" altLang="zh-CN" i="1" dirty="0">
                <a:latin typeface="微软雅黑" panose="020B0503020204020204" pitchFamily="34" charset="-122"/>
                <a:ea typeface="微软雅黑" panose="020B0503020204020204" pitchFamily="34" charset="-122"/>
              </a:rPr>
              <a:t>Physically plausible </a:t>
            </a:r>
            <a:r>
              <a:rPr lang="en-US" altLang="zh-CN" dirty="0">
                <a:latin typeface="微软雅黑" panose="020B0503020204020204" pitchFamily="34" charset="-122"/>
                <a:ea typeface="微软雅黑" panose="020B0503020204020204" pitchFamily="34" charset="-122"/>
              </a:rPr>
              <a:t>and </a:t>
            </a:r>
            <a:r>
              <a:rPr lang="en-US" altLang="zh-CN" i="1" dirty="0">
                <a:latin typeface="微软雅黑" panose="020B0503020204020204" pitchFamily="34" charset="-122"/>
                <a:ea typeface="微软雅黑" panose="020B0503020204020204" pitchFamily="34" charset="-122"/>
              </a:rPr>
              <a:t>environmentally irrelevant</a:t>
            </a:r>
            <a:r>
              <a:rPr lang="en-US" altLang="zh-CN" dirty="0">
                <a:latin typeface="微软雅黑" panose="020B0503020204020204" pitchFamily="34" charset="-122"/>
                <a:ea typeface="微软雅黑" panose="020B0503020204020204" pitchFamily="34" charset="-122"/>
              </a:rPr>
              <a:t> features are extracted from speed series for gait classification.</a:t>
            </a:r>
          </a:p>
        </p:txBody>
      </p:sp>
      <p:sp>
        <p:nvSpPr>
          <p:cNvPr id="13" name="矩形 12">
            <a:extLst>
              <a:ext uri="{FF2B5EF4-FFF2-40B4-BE49-F238E27FC236}">
                <a16:creationId xmlns:a16="http://schemas.microsoft.com/office/drawing/2014/main" id="{9A92264F-E995-4400-AE32-B4421FD1CE66}"/>
              </a:ext>
            </a:extLst>
          </p:cNvPr>
          <p:cNvSpPr/>
          <p:nvPr/>
        </p:nvSpPr>
        <p:spPr>
          <a:xfrm>
            <a:off x="5122963" y="2058592"/>
            <a:ext cx="2669316" cy="3372846"/>
          </a:xfrm>
          <a:prstGeom prst="rect">
            <a:avLst/>
          </a:prstGeom>
        </p:spPr>
        <p:txBody>
          <a:bodyPr wrap="square">
            <a:spAutoFit/>
          </a:bodyPr>
          <a:lstStyle/>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Speed deviation</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Gait cycle time</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Stride length</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Acceleration</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Smoothness</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Rhythmicity</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Symmetry</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RQA</a:t>
            </a:r>
          </a:p>
          <a:p>
            <a:pPr marL="342900" indent="-342900">
              <a:lnSpc>
                <a:spcPct val="150000"/>
              </a:lnSpc>
              <a:buFont typeface="+mj-lt"/>
              <a:buAutoNum type="arabicPeriod"/>
            </a:pPr>
            <a:r>
              <a:rPr lang="en-US" altLang="zh-CN" sz="1600" b="1" dirty="0">
                <a:latin typeface="微软雅黑" panose="020B0503020204020204" pitchFamily="34" charset="-122"/>
                <a:ea typeface="微软雅黑" panose="020B0503020204020204" pitchFamily="34" charset="-122"/>
              </a:rPr>
              <a:t>ACF features</a:t>
            </a:r>
          </a:p>
        </p:txBody>
      </p:sp>
      <p:pic>
        <p:nvPicPr>
          <p:cNvPr id="16" name="图片 15">
            <a:extLst>
              <a:ext uri="{FF2B5EF4-FFF2-40B4-BE49-F238E27FC236}">
                <a16:creationId xmlns:a16="http://schemas.microsoft.com/office/drawing/2014/main" id="{6BA44BE6-108D-4B13-87B3-73135D553653}"/>
              </a:ext>
            </a:extLst>
          </p:cNvPr>
          <p:cNvPicPr>
            <a:picLocks noChangeAspect="1"/>
          </p:cNvPicPr>
          <p:nvPr/>
        </p:nvPicPr>
        <p:blipFill>
          <a:blip r:embed="rId3"/>
          <a:stretch>
            <a:fillRect/>
          </a:stretch>
        </p:blipFill>
        <p:spPr>
          <a:xfrm>
            <a:off x="888170" y="2632739"/>
            <a:ext cx="3235634" cy="2170174"/>
          </a:xfrm>
          <a:prstGeom prst="rect">
            <a:avLst/>
          </a:prstGeom>
        </p:spPr>
      </p:pic>
      <p:grpSp>
        <p:nvGrpSpPr>
          <p:cNvPr id="29" name="组合 28">
            <a:extLst>
              <a:ext uri="{FF2B5EF4-FFF2-40B4-BE49-F238E27FC236}">
                <a16:creationId xmlns:a16="http://schemas.microsoft.com/office/drawing/2014/main" id="{B54ABCE0-5B3F-46F5-A843-C29D45B5F0AE}"/>
              </a:ext>
            </a:extLst>
          </p:cNvPr>
          <p:cNvGrpSpPr/>
          <p:nvPr/>
        </p:nvGrpSpPr>
        <p:grpSpPr>
          <a:xfrm>
            <a:off x="4075043" y="2150610"/>
            <a:ext cx="3235634" cy="3280828"/>
            <a:chOff x="4075043" y="2150610"/>
            <a:chExt cx="3235634" cy="3280828"/>
          </a:xfrm>
        </p:grpSpPr>
        <p:cxnSp>
          <p:nvCxnSpPr>
            <p:cNvPr id="11" name="直接箭头连接符 10">
              <a:extLst>
                <a:ext uri="{FF2B5EF4-FFF2-40B4-BE49-F238E27FC236}">
                  <a16:creationId xmlns:a16="http://schemas.microsoft.com/office/drawing/2014/main" id="{6634C0CC-B3A5-48E1-A3ED-2D670BDC874E}"/>
                </a:ext>
              </a:extLst>
            </p:cNvPr>
            <p:cNvCxnSpPr/>
            <p:nvPr/>
          </p:nvCxnSpPr>
          <p:spPr>
            <a:xfrm flipV="1">
              <a:off x="4075043" y="2200284"/>
              <a:ext cx="1047920" cy="5304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2A005AD6-4CA7-4A69-BB53-4CC8D11A5256}"/>
                </a:ext>
              </a:extLst>
            </p:cNvPr>
            <p:cNvCxnSpPr>
              <a:cxnSpLocks/>
            </p:cNvCxnSpPr>
            <p:nvPr/>
          </p:nvCxnSpPr>
          <p:spPr>
            <a:xfrm>
              <a:off x="4075043" y="4363278"/>
              <a:ext cx="1023731" cy="10535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DFC0E569-7520-4ECE-8A5D-18EBAEDB294F}"/>
                </a:ext>
              </a:extLst>
            </p:cNvPr>
            <p:cNvSpPr/>
            <p:nvPr/>
          </p:nvSpPr>
          <p:spPr>
            <a:xfrm>
              <a:off x="5162460" y="2150610"/>
              <a:ext cx="2148217" cy="328082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3A72EB21-8568-45EB-9E60-90A862781B53}"/>
              </a:ext>
            </a:extLst>
          </p:cNvPr>
          <p:cNvPicPr>
            <a:picLocks noChangeAspect="1"/>
          </p:cNvPicPr>
          <p:nvPr/>
        </p:nvPicPr>
        <p:blipFill>
          <a:blip r:embed="rId4"/>
          <a:stretch>
            <a:fillRect/>
          </a:stretch>
        </p:blipFill>
        <p:spPr>
          <a:xfrm>
            <a:off x="8530405" y="2324226"/>
            <a:ext cx="1997749" cy="1734887"/>
          </a:xfrm>
          <a:prstGeom prst="rect">
            <a:avLst/>
          </a:prstGeom>
          <a:ln w="12700">
            <a:solidFill>
              <a:schemeClr val="tx1"/>
            </a:solidFill>
          </a:ln>
        </p:spPr>
      </p:pic>
      <p:sp>
        <p:nvSpPr>
          <p:cNvPr id="25" name="矩形 24">
            <a:extLst>
              <a:ext uri="{FF2B5EF4-FFF2-40B4-BE49-F238E27FC236}">
                <a16:creationId xmlns:a16="http://schemas.microsoft.com/office/drawing/2014/main" id="{192E8615-4385-4AF6-8FC7-2E4C541DAA56}"/>
              </a:ext>
            </a:extLst>
          </p:cNvPr>
          <p:cNvSpPr/>
          <p:nvPr/>
        </p:nvSpPr>
        <p:spPr>
          <a:xfrm>
            <a:off x="7831776" y="4312553"/>
            <a:ext cx="3622987" cy="646331"/>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rPr>
              <a:t>SVM instead of DNN model is adopted for agile classification</a:t>
            </a:r>
            <a:endParaRPr lang="zh-CN" altLang="en-US" dirty="0"/>
          </a:p>
        </p:txBody>
      </p:sp>
      <p:sp>
        <p:nvSpPr>
          <p:cNvPr id="26" name="箭头: 右 25">
            <a:extLst>
              <a:ext uri="{FF2B5EF4-FFF2-40B4-BE49-F238E27FC236}">
                <a16:creationId xmlns:a16="http://schemas.microsoft.com/office/drawing/2014/main" id="{049634CC-1A5F-4DD5-94D5-07FD4D1DF3C1}"/>
              </a:ext>
            </a:extLst>
          </p:cNvPr>
          <p:cNvSpPr/>
          <p:nvPr/>
        </p:nvSpPr>
        <p:spPr>
          <a:xfrm>
            <a:off x="7593496" y="2948417"/>
            <a:ext cx="735496" cy="271861"/>
          </a:xfrm>
          <a:prstGeom prst="rightArrow">
            <a:avLst/>
          </a:prstGeom>
          <a:solidFill>
            <a:srgbClr val="5E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2283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p>
          <a:p>
            <a:r>
              <a:rPr lang="en-US" altLang="zh-CN"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Fall Detection</a:t>
            </a:r>
            <a:endParaRPr lang="zh-CN" altLang="en-US" sz="1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文本框 2">
            <a:extLst>
              <a:ext uri="{FF2B5EF4-FFF2-40B4-BE49-F238E27FC236}">
                <a16:creationId xmlns:a16="http://schemas.microsoft.com/office/drawing/2014/main" id="{1F9C9944-DB7A-408B-8599-80A2598A8B89}"/>
              </a:ext>
            </a:extLst>
          </p:cNvPr>
          <p:cNvSpPr txBox="1"/>
          <p:nvPr/>
        </p:nvSpPr>
        <p:spPr>
          <a:xfrm>
            <a:off x="2505987" y="1468264"/>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Related Works and Limitations</a:t>
            </a:r>
          </a:p>
        </p:txBody>
      </p:sp>
      <p:pic>
        <p:nvPicPr>
          <p:cNvPr id="2" name="图片 1">
            <a:extLst>
              <a:ext uri="{FF2B5EF4-FFF2-40B4-BE49-F238E27FC236}">
                <a16:creationId xmlns:a16="http://schemas.microsoft.com/office/drawing/2014/main" id="{BD8D14B0-F712-468D-9333-09ED52CFF787}"/>
              </a:ext>
            </a:extLst>
          </p:cNvPr>
          <p:cNvPicPr>
            <a:picLocks noChangeAspect="1"/>
          </p:cNvPicPr>
          <p:nvPr/>
        </p:nvPicPr>
        <p:blipFill>
          <a:blip r:embed="rId3"/>
          <a:stretch>
            <a:fillRect/>
          </a:stretch>
        </p:blipFill>
        <p:spPr>
          <a:xfrm>
            <a:off x="572475" y="2299257"/>
            <a:ext cx="3568850" cy="1437209"/>
          </a:xfrm>
          <a:prstGeom prst="rect">
            <a:avLst/>
          </a:prstGeom>
        </p:spPr>
      </p:pic>
      <p:sp>
        <p:nvSpPr>
          <p:cNvPr id="8" name="矩形 7">
            <a:extLst>
              <a:ext uri="{FF2B5EF4-FFF2-40B4-BE49-F238E27FC236}">
                <a16:creationId xmlns:a16="http://schemas.microsoft.com/office/drawing/2014/main" id="{F0DDABED-F1A6-4AC5-B8A4-7A1F094179F6}"/>
              </a:ext>
            </a:extLst>
          </p:cNvPr>
          <p:cNvSpPr/>
          <p:nvPr/>
        </p:nvSpPr>
        <p:spPr>
          <a:xfrm>
            <a:off x="304169" y="3959871"/>
            <a:ext cx="4154643" cy="2269532"/>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Falling activities are characterized by abrupt changes in reflected signal</a:t>
            </a:r>
          </a:p>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Existing works identify the perturbations in CSI or DFS</a:t>
            </a:r>
          </a:p>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Both CSI and DFS are </a:t>
            </a:r>
            <a:r>
              <a:rPr lang="en-US" altLang="zh-CN" sz="1600" dirty="0">
                <a:solidFill>
                  <a:srgbClr val="C00000"/>
                </a:solidFill>
                <a:latin typeface="微软雅黑" panose="020B0503020204020204" pitchFamily="34" charset="-122"/>
                <a:ea typeface="微软雅黑" panose="020B0503020204020204" pitchFamily="34" charset="-122"/>
              </a:rPr>
              <a:t>prone to environment variation</a:t>
            </a:r>
            <a:endParaRPr lang="zh-CN" altLang="en-US" sz="1600" dirty="0">
              <a:solidFill>
                <a:srgbClr val="C00000"/>
              </a:solidFill>
            </a:endParaRPr>
          </a:p>
        </p:txBody>
      </p:sp>
      <p:grpSp>
        <p:nvGrpSpPr>
          <p:cNvPr id="16" name="组合 15">
            <a:extLst>
              <a:ext uri="{FF2B5EF4-FFF2-40B4-BE49-F238E27FC236}">
                <a16:creationId xmlns:a16="http://schemas.microsoft.com/office/drawing/2014/main" id="{1B5C0CAA-0B15-45AB-8775-4A4E6B04BD20}"/>
              </a:ext>
            </a:extLst>
          </p:cNvPr>
          <p:cNvGrpSpPr/>
          <p:nvPr/>
        </p:nvGrpSpPr>
        <p:grpSpPr>
          <a:xfrm>
            <a:off x="4458812" y="4311343"/>
            <a:ext cx="7804767" cy="2294450"/>
            <a:chOff x="4458812" y="4311343"/>
            <a:chExt cx="7804767" cy="2294450"/>
          </a:xfrm>
        </p:grpSpPr>
        <p:grpSp>
          <p:nvGrpSpPr>
            <p:cNvPr id="14" name="组合 13">
              <a:extLst>
                <a:ext uri="{FF2B5EF4-FFF2-40B4-BE49-F238E27FC236}">
                  <a16:creationId xmlns:a16="http://schemas.microsoft.com/office/drawing/2014/main" id="{482FA50D-38D1-4DC0-B49F-8B10553978ED}"/>
                </a:ext>
              </a:extLst>
            </p:cNvPr>
            <p:cNvGrpSpPr/>
            <p:nvPr/>
          </p:nvGrpSpPr>
          <p:grpSpPr>
            <a:xfrm>
              <a:off x="4458812" y="4311343"/>
              <a:ext cx="6963190" cy="2294450"/>
              <a:chOff x="4458812" y="4311343"/>
              <a:chExt cx="6963190" cy="2294450"/>
            </a:xfrm>
          </p:grpSpPr>
          <p:pic>
            <p:nvPicPr>
              <p:cNvPr id="6" name="图片 5">
                <a:extLst>
                  <a:ext uri="{FF2B5EF4-FFF2-40B4-BE49-F238E27FC236}">
                    <a16:creationId xmlns:a16="http://schemas.microsoft.com/office/drawing/2014/main" id="{2EA79C8B-533B-488A-A0A7-22CEA8987CF2}"/>
                  </a:ext>
                </a:extLst>
              </p:cNvPr>
              <p:cNvPicPr>
                <a:picLocks noChangeAspect="1"/>
              </p:cNvPicPr>
              <p:nvPr/>
            </p:nvPicPr>
            <p:blipFill>
              <a:blip r:embed="rId4"/>
              <a:stretch>
                <a:fillRect/>
              </a:stretch>
            </p:blipFill>
            <p:spPr>
              <a:xfrm>
                <a:off x="4458812" y="4311343"/>
                <a:ext cx="6963190" cy="2017451"/>
              </a:xfrm>
              <a:prstGeom prst="rect">
                <a:avLst/>
              </a:prstGeom>
            </p:spPr>
          </p:pic>
          <p:sp>
            <p:nvSpPr>
              <p:cNvPr id="10" name="矩形 9">
                <a:extLst>
                  <a:ext uri="{FF2B5EF4-FFF2-40B4-BE49-F238E27FC236}">
                    <a16:creationId xmlns:a16="http://schemas.microsoft.com/office/drawing/2014/main" id="{6BC4AB3A-5B89-458C-9503-DCCC676270C0}"/>
                  </a:ext>
                </a:extLst>
              </p:cNvPr>
              <p:cNvSpPr/>
              <p:nvPr/>
            </p:nvSpPr>
            <p:spPr>
              <a:xfrm>
                <a:off x="7262609" y="6328794"/>
                <a:ext cx="1770293" cy="276999"/>
              </a:xfrm>
              <a:prstGeom prst="rect">
                <a:avLst/>
              </a:prstGeom>
            </p:spPr>
            <p:txBody>
              <a:bodyPr wrap="none">
                <a:spAutoFit/>
              </a:bodyPr>
              <a:lstStyle/>
              <a:p>
                <a:r>
                  <a:rPr lang="en-US" altLang="zh-CN" sz="1200" dirty="0">
                    <a:latin typeface="微软雅黑" panose="020B0503020204020204" pitchFamily="34" charset="-122"/>
                    <a:ea typeface="微软雅黑" panose="020B0503020204020204" pitchFamily="34" charset="-122"/>
                  </a:rPr>
                  <a:t>FaDeFi-Ubicomp2018</a:t>
                </a:r>
                <a:endParaRPr lang="zh-CN" altLang="en-US" sz="1200" dirty="0"/>
              </a:p>
            </p:txBody>
          </p:sp>
        </p:grpSp>
        <p:sp>
          <p:nvSpPr>
            <p:cNvPr id="11" name="矩形 10">
              <a:extLst>
                <a:ext uri="{FF2B5EF4-FFF2-40B4-BE49-F238E27FC236}">
                  <a16:creationId xmlns:a16="http://schemas.microsoft.com/office/drawing/2014/main" id="{970F640A-5DD3-4698-B616-35050013B53D}"/>
                </a:ext>
              </a:extLst>
            </p:cNvPr>
            <p:cNvSpPr/>
            <p:nvPr/>
          </p:nvSpPr>
          <p:spPr>
            <a:xfrm>
              <a:off x="11412609" y="4668862"/>
              <a:ext cx="444032" cy="276999"/>
            </a:xfrm>
            <a:prstGeom prst="rect">
              <a:avLst/>
            </a:prstGeom>
          </p:spPr>
          <p:txBody>
            <a:bodyPr wrap="none">
              <a:spAutoFit/>
            </a:bodyPr>
            <a:lstStyle/>
            <a:p>
              <a:r>
                <a:rPr lang="en-US" altLang="zh-CN" sz="1200" b="1" dirty="0">
                  <a:latin typeface="微软雅黑" panose="020B0503020204020204" pitchFamily="34" charset="-122"/>
                  <a:ea typeface="微软雅黑" panose="020B0503020204020204" pitchFamily="34" charset="-122"/>
                </a:rPr>
                <a:t>Fall</a:t>
              </a:r>
              <a:endParaRPr lang="zh-CN" altLang="en-US" sz="1200" b="1" dirty="0"/>
            </a:p>
          </p:txBody>
        </p:sp>
        <p:sp>
          <p:nvSpPr>
            <p:cNvPr id="12" name="矩形 11">
              <a:extLst>
                <a:ext uri="{FF2B5EF4-FFF2-40B4-BE49-F238E27FC236}">
                  <a16:creationId xmlns:a16="http://schemas.microsoft.com/office/drawing/2014/main" id="{B6791EC3-681A-4217-97B3-E00F1CEEDC86}"/>
                </a:ext>
              </a:extLst>
            </p:cNvPr>
            <p:cNvSpPr/>
            <p:nvPr/>
          </p:nvSpPr>
          <p:spPr>
            <a:xfrm>
              <a:off x="11422002" y="5654852"/>
              <a:ext cx="841577" cy="276999"/>
            </a:xfrm>
            <a:prstGeom prst="rect">
              <a:avLst/>
            </a:prstGeom>
          </p:spPr>
          <p:txBody>
            <a:bodyPr wrap="none">
              <a:spAutoFit/>
            </a:bodyPr>
            <a:lstStyle/>
            <a:p>
              <a:r>
                <a:rPr lang="en-US" altLang="zh-CN" sz="1200" b="1" dirty="0">
                  <a:latin typeface="微软雅黑" panose="020B0503020204020204" pitchFamily="34" charset="-122"/>
                  <a:ea typeface="微软雅黑" panose="020B0503020204020204" pitchFamily="34" charset="-122"/>
                </a:rPr>
                <a:t>Non-Fall</a:t>
              </a:r>
              <a:endParaRPr lang="zh-CN" altLang="en-US" sz="1200" b="1" dirty="0"/>
            </a:p>
          </p:txBody>
        </p:sp>
      </p:grpSp>
      <p:grpSp>
        <p:nvGrpSpPr>
          <p:cNvPr id="15" name="组合 14">
            <a:extLst>
              <a:ext uri="{FF2B5EF4-FFF2-40B4-BE49-F238E27FC236}">
                <a16:creationId xmlns:a16="http://schemas.microsoft.com/office/drawing/2014/main" id="{060F9EC5-E2CB-49B8-AC36-441AD88C0F49}"/>
              </a:ext>
            </a:extLst>
          </p:cNvPr>
          <p:cNvGrpSpPr/>
          <p:nvPr/>
        </p:nvGrpSpPr>
        <p:grpSpPr>
          <a:xfrm>
            <a:off x="4471652" y="2075854"/>
            <a:ext cx="6963190" cy="2161016"/>
            <a:chOff x="4471652" y="2075854"/>
            <a:chExt cx="6963190" cy="2161016"/>
          </a:xfrm>
        </p:grpSpPr>
        <p:grpSp>
          <p:nvGrpSpPr>
            <p:cNvPr id="13" name="组合 12">
              <a:extLst>
                <a:ext uri="{FF2B5EF4-FFF2-40B4-BE49-F238E27FC236}">
                  <a16:creationId xmlns:a16="http://schemas.microsoft.com/office/drawing/2014/main" id="{717BE3CB-5666-4CD8-8938-E3DFF6C29A39}"/>
                </a:ext>
              </a:extLst>
            </p:cNvPr>
            <p:cNvGrpSpPr/>
            <p:nvPr/>
          </p:nvGrpSpPr>
          <p:grpSpPr>
            <a:xfrm>
              <a:off x="4471652" y="2075854"/>
              <a:ext cx="6963190" cy="2161016"/>
              <a:chOff x="4471652" y="2075854"/>
              <a:chExt cx="6963190" cy="2161016"/>
            </a:xfrm>
          </p:grpSpPr>
          <p:pic>
            <p:nvPicPr>
              <p:cNvPr id="5" name="图片 4">
                <a:extLst>
                  <a:ext uri="{FF2B5EF4-FFF2-40B4-BE49-F238E27FC236}">
                    <a16:creationId xmlns:a16="http://schemas.microsoft.com/office/drawing/2014/main" id="{B3A64C19-16E8-43FF-B77D-5B4C1BE848A4}"/>
                  </a:ext>
                </a:extLst>
              </p:cNvPr>
              <p:cNvPicPr>
                <a:picLocks noChangeAspect="1"/>
              </p:cNvPicPr>
              <p:nvPr/>
            </p:nvPicPr>
            <p:blipFill>
              <a:blip r:embed="rId5"/>
              <a:stretch>
                <a:fillRect/>
              </a:stretch>
            </p:blipFill>
            <p:spPr>
              <a:xfrm>
                <a:off x="4471652" y="2075854"/>
                <a:ext cx="6963190" cy="1884017"/>
              </a:xfrm>
              <a:prstGeom prst="rect">
                <a:avLst/>
              </a:prstGeom>
            </p:spPr>
          </p:pic>
          <p:sp>
            <p:nvSpPr>
              <p:cNvPr id="7" name="矩形 6">
                <a:extLst>
                  <a:ext uri="{FF2B5EF4-FFF2-40B4-BE49-F238E27FC236}">
                    <a16:creationId xmlns:a16="http://schemas.microsoft.com/office/drawing/2014/main" id="{00509025-A7EE-49C8-B631-DD1B87E9FAF2}"/>
                  </a:ext>
                </a:extLst>
              </p:cNvPr>
              <p:cNvSpPr/>
              <p:nvPr/>
            </p:nvSpPr>
            <p:spPr>
              <a:xfrm>
                <a:off x="7149645" y="3959871"/>
                <a:ext cx="1381276" cy="276999"/>
              </a:xfrm>
              <a:prstGeom prst="rect">
                <a:avLst/>
              </a:prstGeom>
            </p:spPr>
            <p:txBody>
              <a:bodyPr wrap="none">
                <a:spAutoFit/>
              </a:bodyPr>
              <a:lstStyle/>
              <a:p>
                <a:r>
                  <a:rPr lang="en-US" altLang="zh-CN" sz="1200" dirty="0">
                    <a:latin typeface="微软雅黑" panose="020B0503020204020204" pitchFamily="34" charset="-122"/>
                    <a:ea typeface="微软雅黑" panose="020B0503020204020204" pitchFamily="34" charset="-122"/>
                  </a:rPr>
                  <a:t>RTFall-TMC2017</a:t>
                </a:r>
                <a:endParaRPr lang="zh-CN" altLang="en-US" sz="1200" dirty="0"/>
              </a:p>
            </p:txBody>
          </p:sp>
        </p:grpSp>
        <p:sp>
          <p:nvSpPr>
            <p:cNvPr id="9" name="矩形 8">
              <a:extLst>
                <a:ext uri="{FF2B5EF4-FFF2-40B4-BE49-F238E27FC236}">
                  <a16:creationId xmlns:a16="http://schemas.microsoft.com/office/drawing/2014/main" id="{CF3286F2-EA3D-4910-8431-532EB0D41A34}"/>
                </a:ext>
              </a:extLst>
            </p:cNvPr>
            <p:cNvSpPr/>
            <p:nvPr/>
          </p:nvSpPr>
          <p:spPr>
            <a:xfrm>
              <a:off x="10664687" y="2299257"/>
              <a:ext cx="288235" cy="112974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439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p>
          <a:p>
            <a:r>
              <a:rPr lang="en-US" altLang="zh-CN"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Fall Detection</a:t>
            </a:r>
            <a:endParaRPr lang="zh-CN" altLang="en-US" sz="1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文本框 4">
            <a:extLst>
              <a:ext uri="{FF2B5EF4-FFF2-40B4-BE49-F238E27FC236}">
                <a16:creationId xmlns:a16="http://schemas.microsoft.com/office/drawing/2014/main" id="{68BA2F49-D695-4E36-961D-560FEA0A0E9F}"/>
              </a:ext>
            </a:extLst>
          </p:cNvPr>
          <p:cNvSpPr txBox="1"/>
          <p:nvPr/>
        </p:nvSpPr>
        <p:spPr>
          <a:xfrm>
            <a:off x="2505987" y="2699142"/>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System Architecture</a:t>
            </a:r>
          </a:p>
        </p:txBody>
      </p:sp>
      <p:sp>
        <p:nvSpPr>
          <p:cNvPr id="6" name="矩形 5">
            <a:extLst>
              <a:ext uri="{FF2B5EF4-FFF2-40B4-BE49-F238E27FC236}">
                <a16:creationId xmlns:a16="http://schemas.microsoft.com/office/drawing/2014/main" id="{D6BDD72D-BFB0-48D5-8DCF-13B6F6CA7C55}"/>
              </a:ext>
            </a:extLst>
          </p:cNvPr>
          <p:cNvSpPr/>
          <p:nvPr/>
        </p:nvSpPr>
        <p:spPr>
          <a:xfrm>
            <a:off x="1276349" y="1740599"/>
            <a:ext cx="9994625" cy="700576"/>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Y. Hu, F. Zhang, C. Wu, B. Wang and K. J. Ray Liu, "</a:t>
            </a:r>
            <a:r>
              <a:rPr lang="en-US" altLang="zh-CN" sz="1400" b="1" dirty="0">
                <a:latin typeface="微软雅黑" panose="020B0503020204020204" pitchFamily="34" charset="-122"/>
                <a:ea typeface="微软雅黑" panose="020B0503020204020204" pitchFamily="34" charset="-122"/>
              </a:rPr>
              <a:t>A WiFi-Based Passive Fall Detection System</a:t>
            </a:r>
            <a:r>
              <a:rPr lang="en-US" altLang="zh-CN" sz="1400" dirty="0">
                <a:latin typeface="微软雅黑" panose="020B0503020204020204" pitchFamily="34" charset="-122"/>
                <a:ea typeface="微软雅黑" panose="020B0503020204020204" pitchFamily="34" charset="-122"/>
              </a:rPr>
              <a:t>," ICASSP, Barcelona, Spain, 2020, pp. 1723-1727.</a:t>
            </a:r>
          </a:p>
        </p:txBody>
      </p:sp>
      <p:cxnSp>
        <p:nvCxnSpPr>
          <p:cNvPr id="7" name="直接连接符 6">
            <a:extLst>
              <a:ext uri="{FF2B5EF4-FFF2-40B4-BE49-F238E27FC236}">
                <a16:creationId xmlns:a16="http://schemas.microsoft.com/office/drawing/2014/main" id="{69BB2F2E-6D00-414B-9D8E-E6E77D4F98CE}"/>
              </a:ext>
            </a:extLst>
          </p:cNvPr>
          <p:cNvCxnSpPr/>
          <p:nvPr/>
        </p:nvCxnSpPr>
        <p:spPr>
          <a:xfrm>
            <a:off x="1558787" y="2693504"/>
            <a:ext cx="90744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72190722-751A-4CF8-8825-B274A9A28DC0}"/>
              </a:ext>
            </a:extLst>
          </p:cNvPr>
          <p:cNvSpPr/>
          <p:nvPr/>
        </p:nvSpPr>
        <p:spPr>
          <a:xfrm>
            <a:off x="2003873" y="5758996"/>
            <a:ext cx="8193676" cy="369332"/>
          </a:xfrm>
          <a:prstGeom prst="rect">
            <a:avLst/>
          </a:prstGeom>
        </p:spPr>
        <p:txBody>
          <a:bodyPr wrap="square">
            <a:spAutoFit/>
          </a:bodyPr>
          <a:lstStyle/>
          <a:p>
            <a:pPr algn="ctr"/>
            <a:r>
              <a:rPr lang="en-US" altLang="zh-CN" dirty="0">
                <a:latin typeface="微软雅黑" panose="020B0503020204020204" pitchFamily="34" charset="-122"/>
                <a:ea typeface="微软雅黑" panose="020B0503020204020204" pitchFamily="34" charset="-122"/>
              </a:rPr>
              <a:t>Fall detection is performed by template matching method. </a:t>
            </a:r>
          </a:p>
        </p:txBody>
      </p:sp>
      <p:pic>
        <p:nvPicPr>
          <p:cNvPr id="2" name="图片 1">
            <a:extLst>
              <a:ext uri="{FF2B5EF4-FFF2-40B4-BE49-F238E27FC236}">
                <a16:creationId xmlns:a16="http://schemas.microsoft.com/office/drawing/2014/main" id="{E647D10E-F945-4E2C-A865-95DABE1043A7}"/>
              </a:ext>
            </a:extLst>
          </p:cNvPr>
          <p:cNvPicPr>
            <a:picLocks noChangeAspect="1"/>
          </p:cNvPicPr>
          <p:nvPr/>
        </p:nvPicPr>
        <p:blipFill>
          <a:blip r:embed="rId3"/>
          <a:stretch>
            <a:fillRect/>
          </a:stretch>
        </p:blipFill>
        <p:spPr>
          <a:xfrm>
            <a:off x="3893087" y="3373816"/>
            <a:ext cx="4405825" cy="2444814"/>
          </a:xfrm>
          <a:prstGeom prst="rect">
            <a:avLst/>
          </a:prstGeom>
        </p:spPr>
      </p:pic>
    </p:spTree>
    <p:extLst>
      <p:ext uri="{BB962C8B-B14F-4D97-AF65-F5344CB8AC3E}">
        <p14:creationId xmlns:p14="http://schemas.microsoft.com/office/powerpoint/2010/main" val="39352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701654" cy="830997"/>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Application Scenarios</a:t>
            </a:r>
          </a:p>
          <a:p>
            <a:r>
              <a:rPr lang="en-US" altLang="zh-CN" sz="2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Fall Detection</a:t>
            </a:r>
            <a:endParaRPr lang="zh-CN" altLang="en-US" sz="1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文本框 5">
            <a:extLst>
              <a:ext uri="{FF2B5EF4-FFF2-40B4-BE49-F238E27FC236}">
                <a16:creationId xmlns:a16="http://schemas.microsoft.com/office/drawing/2014/main" id="{A260C0F1-7A5C-4B36-B43D-4E2683940EEB}"/>
              </a:ext>
            </a:extLst>
          </p:cNvPr>
          <p:cNvSpPr txBox="1"/>
          <p:nvPr/>
        </p:nvSpPr>
        <p:spPr>
          <a:xfrm>
            <a:off x="2505987" y="1337486"/>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Template Generation</a:t>
            </a:r>
          </a:p>
        </p:txBody>
      </p:sp>
      <p:pic>
        <p:nvPicPr>
          <p:cNvPr id="2" name="图片 1">
            <a:extLst>
              <a:ext uri="{FF2B5EF4-FFF2-40B4-BE49-F238E27FC236}">
                <a16:creationId xmlns:a16="http://schemas.microsoft.com/office/drawing/2014/main" id="{9103A8A3-CB54-451C-92B2-9FA2241ED36B}"/>
              </a:ext>
            </a:extLst>
          </p:cNvPr>
          <p:cNvPicPr>
            <a:picLocks noChangeAspect="1"/>
          </p:cNvPicPr>
          <p:nvPr/>
        </p:nvPicPr>
        <p:blipFill>
          <a:blip r:embed="rId3"/>
          <a:stretch>
            <a:fillRect/>
          </a:stretch>
        </p:blipFill>
        <p:spPr>
          <a:xfrm>
            <a:off x="1130939" y="2346091"/>
            <a:ext cx="4365400" cy="1947156"/>
          </a:xfrm>
          <a:prstGeom prst="rect">
            <a:avLst/>
          </a:prstGeom>
        </p:spPr>
      </p:pic>
      <p:sp>
        <p:nvSpPr>
          <p:cNvPr id="13" name="矩形 12">
            <a:extLst>
              <a:ext uri="{FF2B5EF4-FFF2-40B4-BE49-F238E27FC236}">
                <a16:creationId xmlns:a16="http://schemas.microsoft.com/office/drawing/2014/main" id="{7B172C68-A989-4182-A148-CBC8B5E7108E}"/>
              </a:ext>
            </a:extLst>
          </p:cNvPr>
          <p:cNvSpPr/>
          <p:nvPr/>
        </p:nvSpPr>
        <p:spPr>
          <a:xfrm>
            <a:off x="2549885" y="4572754"/>
            <a:ext cx="7092229" cy="418191"/>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Falling instances are identified with </a:t>
            </a:r>
            <a:r>
              <a:rPr lang="en-US" altLang="zh-CN" sz="1600" dirty="0">
                <a:solidFill>
                  <a:srgbClr val="C00000"/>
                </a:solidFill>
                <a:latin typeface="微软雅黑" panose="020B0503020204020204" pitchFamily="34" charset="-122"/>
                <a:ea typeface="微软雅黑" panose="020B0503020204020204" pitchFamily="34" charset="-122"/>
              </a:rPr>
              <a:t>abrupt changes in speed</a:t>
            </a:r>
          </a:p>
        </p:txBody>
      </p:sp>
      <p:pic>
        <p:nvPicPr>
          <p:cNvPr id="3" name="图片 2">
            <a:extLst>
              <a:ext uri="{FF2B5EF4-FFF2-40B4-BE49-F238E27FC236}">
                <a16:creationId xmlns:a16="http://schemas.microsoft.com/office/drawing/2014/main" id="{0F2D36CD-1F4C-401A-8D2D-3FD9A0791FB1}"/>
              </a:ext>
            </a:extLst>
          </p:cNvPr>
          <p:cNvPicPr>
            <a:picLocks noChangeAspect="1"/>
          </p:cNvPicPr>
          <p:nvPr/>
        </p:nvPicPr>
        <p:blipFill>
          <a:blip r:embed="rId4"/>
          <a:stretch>
            <a:fillRect/>
          </a:stretch>
        </p:blipFill>
        <p:spPr>
          <a:xfrm>
            <a:off x="6535806" y="2346091"/>
            <a:ext cx="5092976" cy="1783772"/>
          </a:xfrm>
          <a:prstGeom prst="rect">
            <a:avLst/>
          </a:prstGeom>
        </p:spPr>
      </p:pic>
      <p:sp>
        <p:nvSpPr>
          <p:cNvPr id="15" name="箭头: 右 14">
            <a:extLst>
              <a:ext uri="{FF2B5EF4-FFF2-40B4-BE49-F238E27FC236}">
                <a16:creationId xmlns:a16="http://schemas.microsoft.com/office/drawing/2014/main" id="{46AA4D32-A016-4F2A-86C4-19E139BB37C6}"/>
              </a:ext>
            </a:extLst>
          </p:cNvPr>
          <p:cNvSpPr/>
          <p:nvPr/>
        </p:nvSpPr>
        <p:spPr>
          <a:xfrm>
            <a:off x="5656195" y="3034376"/>
            <a:ext cx="735496" cy="271861"/>
          </a:xfrm>
          <a:prstGeom prst="rightArrow">
            <a:avLst/>
          </a:prstGeom>
          <a:solidFill>
            <a:srgbClr val="5E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B0F3676C-57CF-4C01-869C-A9F371305016}"/>
              </a:ext>
            </a:extLst>
          </p:cNvPr>
          <p:cNvSpPr/>
          <p:nvPr/>
        </p:nvSpPr>
        <p:spPr>
          <a:xfrm>
            <a:off x="2549885" y="4990945"/>
            <a:ext cx="7560634" cy="1156855"/>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Multiple falling instances are </a:t>
            </a:r>
            <a:r>
              <a:rPr lang="en-US" altLang="zh-CN" sz="1600" dirty="0">
                <a:solidFill>
                  <a:srgbClr val="C00000"/>
                </a:solidFill>
                <a:latin typeface="微软雅黑" panose="020B0503020204020204" pitchFamily="34" charset="-122"/>
                <a:ea typeface="微软雅黑" panose="020B0503020204020204" pitchFamily="34" charset="-122"/>
              </a:rPr>
              <a:t>aligned and combined </a:t>
            </a:r>
            <a:r>
              <a:rPr lang="en-US" altLang="zh-CN" sz="1600" dirty="0">
                <a:latin typeface="微软雅黑" panose="020B0503020204020204" pitchFamily="34" charset="-122"/>
                <a:ea typeface="微软雅黑" panose="020B0503020204020204" pitchFamily="34" charset="-122"/>
              </a:rPr>
              <a:t>with DTW to construct speed template</a:t>
            </a:r>
          </a:p>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Acceleration and speed templates are </a:t>
            </a:r>
            <a:r>
              <a:rPr lang="en-US" altLang="zh-CN" sz="1600" dirty="0">
                <a:solidFill>
                  <a:srgbClr val="C00000"/>
                </a:solidFill>
                <a:latin typeface="微软雅黑" panose="020B0503020204020204" pitchFamily="34" charset="-122"/>
                <a:ea typeface="微软雅黑" panose="020B0503020204020204" pitchFamily="34" charset="-122"/>
              </a:rPr>
              <a:t>fused into 2D space</a:t>
            </a:r>
          </a:p>
        </p:txBody>
      </p:sp>
    </p:spTree>
    <p:extLst>
      <p:ext uri="{BB962C8B-B14F-4D97-AF65-F5344CB8AC3E}">
        <p14:creationId xmlns:p14="http://schemas.microsoft.com/office/powerpoint/2010/main" val="36539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D0556D-1641-44FD-A651-D23119962AD8}"/>
              </a:ext>
            </a:extLst>
          </p:cNvPr>
          <p:cNvSpPr/>
          <p:nvPr/>
        </p:nvSpPr>
        <p:spPr>
          <a:xfrm>
            <a:off x="757158" y="657273"/>
            <a:ext cx="1728358"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Summary</a:t>
            </a:r>
          </a:p>
        </p:txBody>
      </p:sp>
      <p:sp>
        <p:nvSpPr>
          <p:cNvPr id="4" name="文本框 3">
            <a:extLst>
              <a:ext uri="{FF2B5EF4-FFF2-40B4-BE49-F238E27FC236}">
                <a16:creationId xmlns:a16="http://schemas.microsoft.com/office/drawing/2014/main" id="{3A1EBF44-64A4-4BF2-ABFA-C0CA447D38F2}"/>
              </a:ext>
            </a:extLst>
          </p:cNvPr>
          <p:cNvSpPr txBox="1"/>
          <p:nvPr/>
        </p:nvSpPr>
        <p:spPr>
          <a:xfrm>
            <a:off x="2902662" y="1831836"/>
            <a:ext cx="7563241" cy="212090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b="1" dirty="0">
                <a:solidFill>
                  <a:srgbClr val="3E76A8"/>
                </a:solidFill>
                <a:latin typeface="微软雅黑" panose="020B0503020204020204" pitchFamily="34" charset="-122"/>
                <a:ea typeface="微软雅黑" panose="020B0503020204020204" pitchFamily="34" charset="-122"/>
              </a:rPr>
              <a:t>Novel modeling of RF propagation analysis</a:t>
            </a:r>
          </a:p>
          <a:p>
            <a:pPr marL="285750" indent="-285750">
              <a:lnSpc>
                <a:spcPct val="150000"/>
              </a:lnSpc>
              <a:buFont typeface="Arial" panose="020B0604020202020204" pitchFamily="34" charset="0"/>
              <a:buChar char="•"/>
            </a:pPr>
            <a:r>
              <a:rPr lang="en-US" altLang="zh-CN" b="1" dirty="0">
                <a:solidFill>
                  <a:srgbClr val="3E76A8"/>
                </a:solidFill>
                <a:latin typeface="微软雅黑" panose="020B0503020204020204" pitchFamily="34" charset="-122"/>
                <a:ea typeface="微软雅黑" panose="020B0503020204020204" pitchFamily="34" charset="-122"/>
              </a:rPr>
              <a:t>Stringent derivation of speed formulation</a:t>
            </a:r>
          </a:p>
          <a:p>
            <a:pPr marL="285750" indent="-285750">
              <a:lnSpc>
                <a:spcPct val="150000"/>
              </a:lnSpc>
              <a:buFont typeface="Arial" panose="020B0604020202020204" pitchFamily="34" charset="0"/>
              <a:buChar char="•"/>
            </a:pPr>
            <a:r>
              <a:rPr lang="en-US" altLang="zh-CN" b="1" dirty="0">
                <a:solidFill>
                  <a:srgbClr val="3E76A8"/>
                </a:solidFill>
                <a:latin typeface="微软雅黑" panose="020B0503020204020204" pitchFamily="34" charset="-122"/>
                <a:ea typeface="微软雅黑" panose="020B0503020204020204" pitchFamily="34" charset="-122"/>
              </a:rPr>
              <a:t>Robust performance for NLOS and rich scattering settings</a:t>
            </a:r>
          </a:p>
          <a:p>
            <a:pPr>
              <a:lnSpc>
                <a:spcPct val="150000"/>
              </a:lnSpc>
            </a:pPr>
            <a:r>
              <a:rPr lang="en-US" altLang="zh-CN" b="1" dirty="0">
                <a:solidFill>
                  <a:srgbClr val="C00000"/>
                </a:solidFill>
                <a:latin typeface="微软雅黑" panose="020B0503020204020204" pitchFamily="34" charset="-122"/>
                <a:ea typeface="微软雅黑" panose="020B0503020204020204" pitchFamily="34" charset="-122"/>
              </a:rPr>
              <a:t>But…</a:t>
            </a:r>
          </a:p>
          <a:p>
            <a:pPr marL="285750" indent="-285750">
              <a:lnSpc>
                <a:spcPct val="150000"/>
              </a:lnSpc>
              <a:buFont typeface="Arial" panose="020B0604020202020204" pitchFamily="34" charset="0"/>
              <a:buChar char="•"/>
            </a:pPr>
            <a:r>
              <a:rPr lang="en-US" altLang="zh-CN" b="1" dirty="0">
                <a:solidFill>
                  <a:srgbClr val="C00000"/>
                </a:solidFill>
                <a:latin typeface="微软雅黑" panose="020B0503020204020204" pitchFamily="34" charset="-122"/>
                <a:ea typeface="微软雅黑" panose="020B0503020204020204" pitchFamily="34" charset="-122"/>
              </a:rPr>
              <a:t>Absent of moving directions in formulation</a:t>
            </a:r>
          </a:p>
        </p:txBody>
      </p:sp>
      <p:pic>
        <p:nvPicPr>
          <p:cNvPr id="2" name="图片 1">
            <a:extLst>
              <a:ext uri="{FF2B5EF4-FFF2-40B4-BE49-F238E27FC236}">
                <a16:creationId xmlns:a16="http://schemas.microsoft.com/office/drawing/2014/main" id="{A89EDDFE-9248-47E0-823F-B35EA989C102}"/>
              </a:ext>
            </a:extLst>
          </p:cNvPr>
          <p:cNvPicPr>
            <a:picLocks noChangeAspect="1"/>
          </p:cNvPicPr>
          <p:nvPr/>
        </p:nvPicPr>
        <p:blipFill>
          <a:blip r:embed="rId3"/>
          <a:stretch>
            <a:fillRect/>
          </a:stretch>
        </p:blipFill>
        <p:spPr>
          <a:xfrm>
            <a:off x="4792938" y="4319402"/>
            <a:ext cx="2606123" cy="2131094"/>
          </a:xfrm>
          <a:prstGeom prst="rect">
            <a:avLst/>
          </a:prstGeom>
          <a:ln>
            <a:solidFill>
              <a:schemeClr val="tx1"/>
            </a:solidFill>
          </a:ln>
        </p:spPr>
      </p:pic>
      <p:sp>
        <p:nvSpPr>
          <p:cNvPr id="5" name="文本框 4">
            <a:extLst>
              <a:ext uri="{FF2B5EF4-FFF2-40B4-BE49-F238E27FC236}">
                <a16:creationId xmlns:a16="http://schemas.microsoft.com/office/drawing/2014/main" id="{25F4FF2C-DAB7-4ED4-8040-4D250A1AB6C4}"/>
              </a:ext>
            </a:extLst>
          </p:cNvPr>
          <p:cNvSpPr txBox="1"/>
          <p:nvPr/>
        </p:nvSpPr>
        <p:spPr>
          <a:xfrm>
            <a:off x="2505987" y="1138706"/>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Statistical Approach for Speed Estimation</a:t>
            </a:r>
          </a:p>
        </p:txBody>
      </p:sp>
    </p:spTree>
    <p:extLst>
      <p:ext uri="{BB962C8B-B14F-4D97-AF65-F5344CB8AC3E}">
        <p14:creationId xmlns:p14="http://schemas.microsoft.com/office/powerpoint/2010/main" val="39620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2146742"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Background</a:t>
            </a:r>
          </a:p>
        </p:txBody>
      </p:sp>
      <p:sp>
        <p:nvSpPr>
          <p:cNvPr id="18" name="矩形 17">
            <a:extLst>
              <a:ext uri="{FF2B5EF4-FFF2-40B4-BE49-F238E27FC236}">
                <a16:creationId xmlns:a16="http://schemas.microsoft.com/office/drawing/2014/main" id="{BCF772C2-8570-40EB-AC07-71D2747FBDF2}"/>
              </a:ext>
            </a:extLst>
          </p:cNvPr>
          <p:cNvSpPr/>
          <p:nvPr/>
        </p:nvSpPr>
        <p:spPr>
          <a:xfrm>
            <a:off x="1563562" y="4918452"/>
            <a:ext cx="4350221" cy="1138773"/>
          </a:xfrm>
          <a:prstGeom prst="rect">
            <a:avLst/>
          </a:prstGeom>
        </p:spPr>
        <p:txBody>
          <a:bodyPr wrap="square">
            <a:spAutoFit/>
          </a:bodyPr>
          <a:lstStyle/>
          <a:p>
            <a:r>
              <a:rPr lang="en-US" altLang="zh-CN" b="1" u="sng" dirty="0">
                <a:solidFill>
                  <a:srgbClr val="3E76A8"/>
                </a:solidFill>
                <a:latin typeface="微软雅黑" panose="020B0503020204020204" pitchFamily="34" charset="-122"/>
                <a:ea typeface="微软雅黑" panose="020B0503020204020204" pitchFamily="34" charset="-122"/>
              </a:rPr>
              <a:t>Indoor Human Localization</a:t>
            </a:r>
          </a:p>
          <a:p>
            <a:endParaRPr lang="en-US" altLang="zh-CN" b="1" dirty="0">
              <a:solidFill>
                <a:srgbClr val="3E76A8"/>
              </a:solidFill>
              <a:latin typeface="微软雅黑" panose="020B0503020204020204" pitchFamily="34" charset="-122"/>
              <a:ea typeface="微软雅黑" panose="020B0503020204020204" pitchFamily="34" charset="-122"/>
            </a:endParaRPr>
          </a:p>
          <a:p>
            <a:pPr marL="179388" indent="-179388">
              <a:buFont typeface="Arial" panose="020B0604020202020204" pitchFamily="34" charset="0"/>
              <a:buChar char="•"/>
            </a:pPr>
            <a:r>
              <a:rPr lang="en-US" altLang="zh-CN" sz="1600" b="1" dirty="0">
                <a:solidFill>
                  <a:srgbClr val="3E76A8"/>
                </a:solidFill>
                <a:latin typeface="微软雅黑" panose="020B0503020204020204" pitchFamily="34" charset="-122"/>
                <a:ea typeface="微软雅黑" panose="020B0503020204020204" pitchFamily="34" charset="-122"/>
              </a:rPr>
              <a:t>Human treated as a point</a:t>
            </a:r>
          </a:p>
          <a:p>
            <a:pPr marL="179388" indent="-179388">
              <a:buFont typeface="Arial" panose="020B0604020202020204" pitchFamily="34" charset="0"/>
              <a:buChar char="•"/>
            </a:pPr>
            <a:r>
              <a:rPr lang="en-US" altLang="zh-CN" sz="1600" b="1" dirty="0">
                <a:solidFill>
                  <a:schemeClr val="accent2">
                    <a:lumMod val="75000"/>
                  </a:schemeClr>
                </a:solidFill>
                <a:latin typeface="微软雅黑" panose="020B0503020204020204" pitchFamily="34" charset="-122"/>
                <a:ea typeface="微软雅黑" panose="020B0503020204020204" pitchFamily="34" charset="-122"/>
              </a:rPr>
              <a:t>Single</a:t>
            </a:r>
            <a:r>
              <a:rPr lang="en-US" altLang="zh-CN" sz="1600" b="1" dirty="0">
                <a:solidFill>
                  <a:srgbClr val="3E76A8"/>
                </a:solidFill>
                <a:latin typeface="微软雅黑" panose="020B0503020204020204" pitchFamily="34" charset="-122"/>
                <a:ea typeface="微软雅黑" panose="020B0503020204020204" pitchFamily="34" charset="-122"/>
              </a:rPr>
              <a:t> reflection path is considered</a:t>
            </a:r>
          </a:p>
        </p:txBody>
      </p:sp>
      <p:sp>
        <p:nvSpPr>
          <p:cNvPr id="22" name="文本框 21">
            <a:extLst>
              <a:ext uri="{FF2B5EF4-FFF2-40B4-BE49-F238E27FC236}">
                <a16:creationId xmlns:a16="http://schemas.microsoft.com/office/drawing/2014/main" id="{F69A046F-8F81-4BC7-9EB5-3684D8AC6556}"/>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Speed Estimation for Human Activity Recognition</a:t>
            </a:r>
          </a:p>
        </p:txBody>
      </p:sp>
      <p:pic>
        <p:nvPicPr>
          <p:cNvPr id="6" name="图片 5">
            <a:extLst>
              <a:ext uri="{FF2B5EF4-FFF2-40B4-BE49-F238E27FC236}">
                <a16:creationId xmlns:a16="http://schemas.microsoft.com/office/drawing/2014/main" id="{F0578EDF-3C47-47BC-915A-7EFB8CD23E21}"/>
              </a:ext>
            </a:extLst>
          </p:cNvPr>
          <p:cNvPicPr>
            <a:picLocks noChangeAspect="1"/>
          </p:cNvPicPr>
          <p:nvPr/>
        </p:nvPicPr>
        <p:blipFill>
          <a:blip r:embed="rId3"/>
          <a:stretch>
            <a:fillRect/>
          </a:stretch>
        </p:blipFill>
        <p:spPr>
          <a:xfrm>
            <a:off x="1950043" y="2398874"/>
            <a:ext cx="2594731" cy="2443632"/>
          </a:xfrm>
          <a:prstGeom prst="rect">
            <a:avLst/>
          </a:prstGeom>
        </p:spPr>
      </p:pic>
      <p:sp>
        <p:nvSpPr>
          <p:cNvPr id="24" name="矩形 23">
            <a:extLst>
              <a:ext uri="{FF2B5EF4-FFF2-40B4-BE49-F238E27FC236}">
                <a16:creationId xmlns:a16="http://schemas.microsoft.com/office/drawing/2014/main" id="{E7F825D9-70EE-43ED-9141-3AD6CC86FA0D}"/>
              </a:ext>
            </a:extLst>
          </p:cNvPr>
          <p:cNvSpPr/>
          <p:nvPr/>
        </p:nvSpPr>
        <p:spPr>
          <a:xfrm>
            <a:off x="6740446" y="4918452"/>
            <a:ext cx="4520589" cy="1415772"/>
          </a:xfrm>
          <a:prstGeom prst="rect">
            <a:avLst/>
          </a:prstGeom>
        </p:spPr>
        <p:txBody>
          <a:bodyPr wrap="square">
            <a:spAutoFit/>
          </a:bodyPr>
          <a:lstStyle/>
          <a:p>
            <a:r>
              <a:rPr lang="en-US" altLang="zh-CN" b="1" u="sng" dirty="0">
                <a:solidFill>
                  <a:srgbClr val="3E76A8"/>
                </a:solidFill>
                <a:latin typeface="微软雅黑" panose="020B0503020204020204" pitchFamily="34" charset="-122"/>
                <a:ea typeface="微软雅黑" panose="020B0503020204020204" pitchFamily="34" charset="-122"/>
              </a:rPr>
              <a:t>Gesture/Gait Recognition</a:t>
            </a:r>
          </a:p>
          <a:p>
            <a:endParaRPr lang="en-US" altLang="zh-CN" dirty="0">
              <a:solidFill>
                <a:srgbClr val="3E76A8"/>
              </a:solidFill>
            </a:endParaRPr>
          </a:p>
          <a:p>
            <a:pPr marL="179388" indent="-179388">
              <a:buFont typeface="Arial" panose="020B0604020202020204" pitchFamily="34" charset="0"/>
              <a:buChar char="•"/>
            </a:pPr>
            <a:r>
              <a:rPr lang="en-US" altLang="zh-CN" sz="1600" b="1" dirty="0">
                <a:solidFill>
                  <a:srgbClr val="3E76A8"/>
                </a:solidFill>
                <a:latin typeface="微软雅黑" panose="020B0503020204020204" pitchFamily="34" charset="-122"/>
                <a:ea typeface="微软雅黑" panose="020B0503020204020204" pitchFamily="34" charset="-122"/>
              </a:rPr>
              <a:t>Different body parts are separated</a:t>
            </a:r>
          </a:p>
          <a:p>
            <a:pPr marL="179388" indent="-179388">
              <a:buFont typeface="Arial" panose="020B0604020202020204" pitchFamily="34" charset="0"/>
              <a:buChar char="•"/>
            </a:pPr>
            <a:r>
              <a:rPr lang="en-US" altLang="zh-CN" sz="1600" b="1" dirty="0">
                <a:solidFill>
                  <a:schemeClr val="accent2">
                    <a:lumMod val="75000"/>
                  </a:schemeClr>
                </a:solidFill>
                <a:latin typeface="微软雅黑" panose="020B0503020204020204" pitchFamily="34" charset="-122"/>
                <a:ea typeface="微软雅黑" panose="020B0503020204020204" pitchFamily="34" charset="-122"/>
              </a:rPr>
              <a:t>Multiple</a:t>
            </a:r>
            <a:r>
              <a:rPr lang="en-US" altLang="zh-CN" sz="1600" b="1" dirty="0">
                <a:solidFill>
                  <a:srgbClr val="3E76A8"/>
                </a:solidFill>
                <a:latin typeface="微软雅黑" panose="020B0503020204020204" pitchFamily="34" charset="-122"/>
                <a:ea typeface="微软雅黑" panose="020B0503020204020204" pitchFamily="34" charset="-122"/>
              </a:rPr>
              <a:t> reflection path are considered</a:t>
            </a:r>
          </a:p>
          <a:p>
            <a:endParaRPr lang="zh-CN" altLang="en-US" dirty="0">
              <a:solidFill>
                <a:srgbClr val="3E76A8"/>
              </a:solidFill>
            </a:endParaRPr>
          </a:p>
        </p:txBody>
      </p:sp>
      <p:pic>
        <p:nvPicPr>
          <p:cNvPr id="23" name="图片 22">
            <a:extLst>
              <a:ext uri="{FF2B5EF4-FFF2-40B4-BE49-F238E27FC236}">
                <a16:creationId xmlns:a16="http://schemas.microsoft.com/office/drawing/2014/main" id="{8B0CB816-552B-4DBF-A92F-F8067F9CF226}"/>
              </a:ext>
            </a:extLst>
          </p:cNvPr>
          <p:cNvPicPr>
            <a:picLocks noChangeAspect="1"/>
          </p:cNvPicPr>
          <p:nvPr/>
        </p:nvPicPr>
        <p:blipFill>
          <a:blip r:embed="rId4"/>
          <a:stretch>
            <a:fillRect/>
          </a:stretch>
        </p:blipFill>
        <p:spPr>
          <a:xfrm>
            <a:off x="6972121" y="1727700"/>
            <a:ext cx="2575271" cy="3122349"/>
          </a:xfrm>
          <a:prstGeom prst="rect">
            <a:avLst/>
          </a:prstGeom>
        </p:spPr>
      </p:pic>
    </p:spTree>
    <p:extLst>
      <p:ext uri="{BB962C8B-B14F-4D97-AF65-F5344CB8AC3E}">
        <p14:creationId xmlns:p14="http://schemas.microsoft.com/office/powerpoint/2010/main" val="22902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D0556D-1641-44FD-A651-D23119962AD8}"/>
              </a:ext>
            </a:extLst>
          </p:cNvPr>
          <p:cNvSpPr/>
          <p:nvPr/>
        </p:nvSpPr>
        <p:spPr>
          <a:xfrm>
            <a:off x="4395855" y="3167390"/>
            <a:ext cx="3400290"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Thanks for listening</a:t>
            </a:r>
            <a:endParaRPr lang="zh-CN" alt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91457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2842445"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Existing Method</a:t>
            </a:r>
          </a:p>
        </p:txBody>
      </p:sp>
      <p:sp>
        <p:nvSpPr>
          <p:cNvPr id="5" name="文本框 4">
            <a:extLst>
              <a:ext uri="{FF2B5EF4-FFF2-40B4-BE49-F238E27FC236}">
                <a16:creationId xmlns:a16="http://schemas.microsoft.com/office/drawing/2014/main" id="{F6785FC8-BE3D-4E93-9B92-DEDC1813BB9E}"/>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Ray-Tracing-Based </a:t>
            </a:r>
            <a:r>
              <a:rPr lang="en-US" altLang="zh-CN" sz="2000" b="1" u="sng" dirty="0">
                <a:solidFill>
                  <a:schemeClr val="accent2">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Velocity</a:t>
            </a: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Estimation</a:t>
            </a:r>
            <a:r>
              <a:rPr lang="en-US" altLang="zh-CN" sz="2000" b="1"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1600" dirty="0">
                <a:solidFill>
                  <a:srgbClr val="3E76A8"/>
                </a:solidFill>
                <a:latin typeface="微软雅黑" panose="020B0503020204020204" pitchFamily="34" charset="-122"/>
                <a:ea typeface="微软雅黑" panose="020B0503020204020204" pitchFamily="34" charset="-122"/>
              </a:rPr>
              <a:t>[1]</a:t>
            </a:r>
            <a:endParaRPr lang="en-US" altLang="zh-CN" sz="2000" dirty="0">
              <a:solidFill>
                <a:srgbClr val="3E76A8"/>
              </a:solidFill>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a16="http://schemas.microsoft.com/office/drawing/2014/main" id="{53640CBD-759F-417D-B304-CE707BB32AC4}"/>
              </a:ext>
            </a:extLst>
          </p:cNvPr>
          <p:cNvSpPr/>
          <p:nvPr/>
        </p:nvSpPr>
        <p:spPr>
          <a:xfrm>
            <a:off x="1132132" y="1951568"/>
            <a:ext cx="5639350" cy="830997"/>
          </a:xfrm>
          <a:prstGeom prst="rect">
            <a:avLst/>
          </a:prstGeom>
        </p:spPr>
        <p:txBody>
          <a:bodyPr wrap="square">
            <a:spAutoFit/>
          </a:bodyPr>
          <a:lstStyle/>
          <a:p>
            <a:pPr marL="182563" indent="-182563">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Relationship between DFS and path length changing velocity (PLCR)</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182563" indent="-182563">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9" name="矩形 88">
                <a:extLst>
                  <a:ext uri="{FF2B5EF4-FFF2-40B4-BE49-F238E27FC236}">
                    <a16:creationId xmlns:a16="http://schemas.microsoft.com/office/drawing/2014/main" id="{9FD66CEF-4F34-4975-91FC-41F547BADE59}"/>
                  </a:ext>
                </a:extLst>
              </p:cNvPr>
              <p:cNvSpPr/>
              <p:nvPr/>
            </p:nvSpPr>
            <p:spPr>
              <a:xfrm>
                <a:off x="1248988" y="2536630"/>
                <a:ext cx="3763607" cy="9151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𝐻</m:t>
                      </m:r>
                      <m:r>
                        <a:rPr lang="en-US" altLang="zh-CN" sz="2000" i="1" smtClean="0">
                          <a:latin typeface="Cambria Math" panose="02040503050406030204" pitchFamily="18" charset="0"/>
                        </a:rPr>
                        <m:t>=</m:t>
                      </m:r>
                      <m:r>
                        <a:rPr lang="zh-CN" altLang="en-US" sz="2000" i="1">
                          <a:latin typeface="Cambria Math" panose="02040503050406030204" pitchFamily="18" charset="0"/>
                        </a:rPr>
                        <m:t>𝛼</m:t>
                      </m:r>
                      <m:r>
                        <a:rPr lang="en-US" altLang="zh-CN" sz="2000" i="1">
                          <a:latin typeface="Cambria Math" panose="02040503050406030204" pitchFamily="18" charset="0"/>
                          <a:ea typeface="Cambria Math" panose="02040503050406030204" pitchFamily="18" charset="0"/>
                        </a:rPr>
                        <m:t>∙</m:t>
                      </m:r>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𝑒</m:t>
                          </m:r>
                        </m:e>
                        <m:sup>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𝑗</m:t>
                          </m:r>
                          <m:r>
                            <a:rPr lang="en-US" altLang="zh-CN" sz="2000" i="1">
                              <a:latin typeface="Cambria Math" panose="02040503050406030204" pitchFamily="18" charset="0"/>
                              <a:ea typeface="Cambria Math" panose="02040503050406030204" pitchFamily="18" charset="0"/>
                            </a:rPr>
                            <m:t>2</m:t>
                          </m:r>
                          <m:r>
                            <a:rPr lang="zh-CN" altLang="en-US" sz="2000" i="1" smtClean="0">
                              <a:latin typeface="Cambria Math" panose="02040503050406030204" pitchFamily="18" charset="0"/>
                              <a:ea typeface="Cambria Math" panose="02040503050406030204" pitchFamily="18" charset="0"/>
                            </a:rPr>
                            <m:t>𝜋</m:t>
                          </m:r>
                          <m:nary>
                            <m:naryPr>
                              <m:ctrlPr>
                                <a:rPr lang="en-US" altLang="zh-CN" sz="2000" i="1" smtClean="0">
                                  <a:latin typeface="Cambria Math" panose="02040503050406030204" pitchFamily="18" charset="0"/>
                                  <a:ea typeface="Cambria Math" panose="02040503050406030204" pitchFamily="18" charset="0"/>
                                </a:rPr>
                              </m:ctrlPr>
                            </m:naryPr>
                            <m:sub>
                              <m:r>
                                <m:rPr>
                                  <m:brk m:alnAt="23"/>
                                </m:rP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sub>
                            <m:sup>
                              <m:r>
                                <a:rPr lang="en-US" altLang="zh-CN" sz="2000" b="0" i="1" smtClean="0">
                                  <a:latin typeface="Cambria Math" panose="02040503050406030204" pitchFamily="18" charset="0"/>
                                  <a:ea typeface="Cambria Math" panose="02040503050406030204" pitchFamily="18" charset="0"/>
                                </a:rPr>
                                <m:t>𝑡</m:t>
                              </m:r>
                            </m:sup>
                            <m:e>
                              <m:r>
                                <a:rPr lang="en-US" altLang="zh-CN" sz="2000" i="1" smtClean="0">
                                  <a:solidFill>
                                    <a:schemeClr val="tx1"/>
                                  </a:solidFill>
                                  <a:latin typeface="Cambria Math" panose="02040503050406030204" pitchFamily="18" charset="0"/>
                                  <a:ea typeface="Cambria Math" panose="02040503050406030204" pitchFamily="18" charset="0"/>
                                </a:rPr>
                                <m:t>𝑑𝑜𝑝𝑝𝑙𝑒𝑟</m:t>
                              </m:r>
                              <m:r>
                                <a:rPr lang="en-US" altLang="zh-CN" sz="2000" b="0" i="1" smtClean="0">
                                  <a:solidFill>
                                    <a:schemeClr val="tx1"/>
                                  </a:solidFill>
                                  <a:latin typeface="Cambria Math" panose="02040503050406030204" pitchFamily="18" charset="0"/>
                                  <a:ea typeface="Cambria Math" panose="02040503050406030204" pitchFamily="18" charset="0"/>
                                </a:rPr>
                                <m:t>(</m:t>
                              </m:r>
                              <m:r>
                                <a:rPr lang="en-US" altLang="zh-CN" sz="2000" b="0" i="1" smtClean="0">
                                  <a:solidFill>
                                    <a:schemeClr val="tx1"/>
                                  </a:solidFill>
                                  <a:latin typeface="Cambria Math" panose="02040503050406030204" pitchFamily="18" charset="0"/>
                                  <a:ea typeface="Cambria Math" panose="02040503050406030204" pitchFamily="18" charset="0"/>
                                </a:rPr>
                                <m:t>𝑢</m:t>
                              </m:r>
                              <m:r>
                                <a:rPr lang="en-US" altLang="zh-CN" sz="2000" b="0" i="1" smtClean="0">
                                  <a:solidFill>
                                    <a:schemeClr val="tx1"/>
                                  </a:solidFill>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𝑑</m:t>
                              </m:r>
                              <m:r>
                                <a:rPr lang="en-US" altLang="zh-CN" sz="2000" b="0" i="1" smtClean="0">
                                  <a:latin typeface="Cambria Math" panose="02040503050406030204" pitchFamily="18" charset="0"/>
                                  <a:ea typeface="Cambria Math" panose="02040503050406030204" pitchFamily="18" charset="0"/>
                                </a:rPr>
                                <m:t>𝑢</m:t>
                              </m:r>
                            </m:e>
                          </m:nary>
                        </m:sup>
                      </m:sSup>
                    </m:oMath>
                  </m:oMathPara>
                </a14:m>
                <a:endParaRPr lang="en-US" altLang="zh-CN" sz="20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000" i="1" dirty="0">
                          <a:latin typeface="Cambria Math" panose="02040503050406030204" pitchFamily="18" charset="0"/>
                          <a:ea typeface="Cambria Math" panose="02040503050406030204" pitchFamily="18" charset="0"/>
                        </a:rPr>
                        <m:t>=</m:t>
                      </m:r>
                      <m:r>
                        <a:rPr lang="zh-CN" altLang="en-US" sz="2000" i="1">
                          <a:latin typeface="Cambria Math" panose="02040503050406030204" pitchFamily="18" charset="0"/>
                        </a:rPr>
                        <m:t>𝛼</m:t>
                      </m:r>
                      <m:r>
                        <a:rPr lang="en-US" altLang="zh-CN" sz="2000" i="1">
                          <a:latin typeface="Cambria Math" panose="02040503050406030204" pitchFamily="18" charset="0"/>
                          <a:ea typeface="Cambria Math" panose="02040503050406030204" pitchFamily="18" charset="0"/>
                        </a:rPr>
                        <m:t>∙</m:t>
                      </m:r>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𝑒</m:t>
                          </m:r>
                        </m:e>
                        <m:sup>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𝑗</m:t>
                          </m:r>
                          <m:r>
                            <a:rPr lang="en-US" altLang="zh-CN" sz="2000" i="1">
                              <a:latin typeface="Cambria Math" panose="02040503050406030204" pitchFamily="18" charset="0"/>
                              <a:ea typeface="Cambria Math" panose="02040503050406030204" pitchFamily="18" charset="0"/>
                            </a:rPr>
                            <m:t>2</m:t>
                          </m:r>
                          <m:r>
                            <a:rPr lang="zh-CN" altLang="en-US" sz="2000" i="1">
                              <a:latin typeface="Cambria Math" panose="02040503050406030204" pitchFamily="18" charset="0"/>
                              <a:ea typeface="Cambria Math" panose="02040503050406030204" pitchFamily="18" charset="0"/>
                            </a:rPr>
                            <m:t>𝜋</m:t>
                          </m:r>
                          <m:nary>
                            <m:naryPr>
                              <m:ctrlPr>
                                <a:rPr lang="en-US" altLang="zh-CN" sz="2000" i="1">
                                  <a:latin typeface="Cambria Math" panose="02040503050406030204" pitchFamily="18" charset="0"/>
                                  <a:ea typeface="Cambria Math" panose="02040503050406030204" pitchFamily="18" charset="0"/>
                                </a:rPr>
                              </m:ctrlPr>
                            </m:naryPr>
                            <m:sub>
                              <m:r>
                                <m:rPr>
                                  <m:brk m:alnAt="23"/>
                                </m:rP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m:t>
                              </m:r>
                            </m:sub>
                            <m:sup>
                              <m:r>
                                <a:rPr lang="en-US" altLang="zh-CN" sz="2000" i="1">
                                  <a:latin typeface="Cambria Math" panose="02040503050406030204" pitchFamily="18" charset="0"/>
                                  <a:ea typeface="Cambria Math" panose="02040503050406030204" pitchFamily="18" charset="0"/>
                                </a:rPr>
                                <m:t>𝑡</m:t>
                              </m:r>
                            </m:sup>
                            <m:e>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𝑣</m:t>
                                  </m:r>
                                </m:e>
                                <m:sub>
                                  <m:r>
                                    <a:rPr lang="en-US" altLang="zh-CN" sz="2000" b="0" i="1" smtClean="0">
                                      <a:latin typeface="Cambria Math" panose="02040503050406030204" pitchFamily="18" charset="0"/>
                                      <a:ea typeface="Cambria Math" panose="02040503050406030204" pitchFamily="18" charset="0"/>
                                    </a:rPr>
                                    <m:t>𝑝</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𝑢</m:t>
                              </m:r>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𝜆</m:t>
                              </m:r>
                              <m:r>
                                <a:rPr lang="en-US" altLang="zh-CN" sz="2000" b="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𝑑𝑢</m:t>
                              </m:r>
                            </m:e>
                          </m:nary>
                        </m:sup>
                      </m:sSup>
                    </m:oMath>
                  </m:oMathPara>
                </a14:m>
                <a:endParaRPr lang="zh-CN" altLang="en-US" sz="2000" dirty="0"/>
              </a:p>
            </p:txBody>
          </p:sp>
        </mc:Choice>
        <mc:Fallback xmlns="">
          <p:sp>
            <p:nvSpPr>
              <p:cNvPr id="89" name="矩形 88">
                <a:extLst>
                  <a:ext uri="{FF2B5EF4-FFF2-40B4-BE49-F238E27FC236}">
                    <a16:creationId xmlns:a16="http://schemas.microsoft.com/office/drawing/2014/main" id="{9FD66CEF-4F34-4975-91FC-41F547BADE59}"/>
                  </a:ext>
                </a:extLst>
              </p:cNvPr>
              <p:cNvSpPr>
                <a:spLocks noRot="1" noChangeAspect="1" noMove="1" noResize="1" noEditPoints="1" noAdjustHandles="1" noChangeArrowheads="1" noChangeShapeType="1" noTextEdit="1"/>
              </p:cNvSpPr>
              <p:nvPr/>
            </p:nvSpPr>
            <p:spPr>
              <a:xfrm>
                <a:off x="1248988" y="2536630"/>
                <a:ext cx="3763607" cy="915122"/>
              </a:xfrm>
              <a:prstGeom prst="rect">
                <a:avLst/>
              </a:prstGeom>
              <a:blipFill>
                <a:blip r:embed="rId3"/>
                <a:stretch>
                  <a:fillRect/>
                </a:stretch>
              </a:blipFill>
            </p:spPr>
            <p:txBody>
              <a:bodyPr/>
              <a:lstStyle/>
              <a:p>
                <a:r>
                  <a:rPr lang="zh-CN" altLang="en-US">
                    <a:noFill/>
                  </a:rPr>
                  <a:t> </a:t>
                </a:r>
              </a:p>
            </p:txBody>
          </p:sp>
        </mc:Fallback>
      </mc:AlternateContent>
      <p:grpSp>
        <p:nvGrpSpPr>
          <p:cNvPr id="92" name="组合 91">
            <a:extLst>
              <a:ext uri="{FF2B5EF4-FFF2-40B4-BE49-F238E27FC236}">
                <a16:creationId xmlns:a16="http://schemas.microsoft.com/office/drawing/2014/main" id="{1D95575B-B381-468D-91F9-831A37E9D21A}"/>
              </a:ext>
            </a:extLst>
          </p:cNvPr>
          <p:cNvGrpSpPr/>
          <p:nvPr/>
        </p:nvGrpSpPr>
        <p:grpSpPr>
          <a:xfrm>
            <a:off x="1384865" y="4254777"/>
            <a:ext cx="4250640" cy="1713337"/>
            <a:chOff x="894783" y="2951661"/>
            <a:chExt cx="2079158" cy="1713337"/>
          </a:xfrm>
        </p:grpSpPr>
        <mc:AlternateContent xmlns:mc="http://schemas.openxmlformats.org/markup-compatibility/2006" xmlns:a14="http://schemas.microsoft.com/office/drawing/2010/main">
          <mc:Choice Requires="a14">
            <p:sp>
              <p:nvSpPr>
                <p:cNvPr id="93" name="矩形 92">
                  <a:extLst>
                    <a:ext uri="{FF2B5EF4-FFF2-40B4-BE49-F238E27FC236}">
                      <a16:creationId xmlns:a16="http://schemas.microsoft.com/office/drawing/2014/main" id="{A1906B88-1ECF-486B-A217-0F9C8ABBFDDE}"/>
                    </a:ext>
                  </a:extLst>
                </p:cNvPr>
                <p:cNvSpPr/>
                <p:nvPr/>
              </p:nvSpPr>
              <p:spPr>
                <a:xfrm>
                  <a:off x="894783" y="2951661"/>
                  <a:ext cx="1276982" cy="4242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𝑣</m:t>
                            </m:r>
                          </m:e>
                          <m:sub>
                            <m:r>
                              <a:rPr lang="en-US" altLang="zh-CN" sz="2000" b="0" i="1" smtClean="0">
                                <a:latin typeface="Cambria Math" panose="02040503050406030204" pitchFamily="18" charset="0"/>
                                <a:ea typeface="Cambria Math" panose="02040503050406030204" pitchFamily="18" charset="0"/>
                              </a:rPr>
                              <m:t>𝑝</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𝑎</m:t>
                            </m:r>
                          </m:e>
                          <m:sub>
                            <m:r>
                              <a:rPr lang="en-US" altLang="zh-CN" sz="2000" b="0" i="1" smtClean="0">
                                <a:latin typeface="Cambria Math" panose="02040503050406030204" pitchFamily="18" charset="0"/>
                                <a:ea typeface="Cambria Math" panose="02040503050406030204" pitchFamily="18" charset="0"/>
                              </a:rPr>
                              <m:t>𝑥</m:t>
                            </m:r>
                          </m:sub>
                        </m:sSub>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𝑣</m:t>
                            </m:r>
                          </m:e>
                          <m:sub>
                            <m:r>
                              <a:rPr lang="en-US" altLang="zh-CN" sz="2000" b="0" i="1" smtClean="0">
                                <a:latin typeface="Cambria Math" panose="02040503050406030204" pitchFamily="18" charset="0"/>
                                <a:ea typeface="Cambria Math" panose="02040503050406030204" pitchFamily="18" charset="0"/>
                              </a:rPr>
                              <m:t>𝑟</m:t>
                            </m:r>
                            <m:r>
                              <a:rPr lang="en-US" altLang="zh-CN" sz="2000" b="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𝑥</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𝑎</m:t>
                            </m:r>
                          </m:e>
                          <m:sub>
                            <m:r>
                              <a:rPr lang="en-US" altLang="zh-CN" sz="2000" b="0" i="1" smtClean="0">
                                <a:latin typeface="Cambria Math" panose="02040503050406030204" pitchFamily="18" charset="0"/>
                                <a:ea typeface="Cambria Math" panose="02040503050406030204" pitchFamily="18" charset="0"/>
                              </a:rPr>
                              <m:t>𝑦</m:t>
                            </m:r>
                          </m:sub>
                        </m:sSub>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𝑣</m:t>
                            </m:r>
                          </m:e>
                          <m:sub>
                            <m:r>
                              <a:rPr lang="en-US" altLang="zh-CN" sz="2000" b="0" i="1" smtClean="0">
                                <a:latin typeface="Cambria Math" panose="02040503050406030204" pitchFamily="18" charset="0"/>
                                <a:ea typeface="Cambria Math" panose="02040503050406030204" pitchFamily="18" charset="0"/>
                              </a:rPr>
                              <m:t>𝑟</m:t>
                            </m:r>
                            <m:r>
                              <a:rPr lang="en-US" altLang="zh-CN" sz="2000" b="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𝑦</m:t>
                            </m:r>
                          </m:sub>
                        </m:sSub>
                      </m:oMath>
                    </m:oMathPara>
                  </a14:m>
                  <a:endParaRPr lang="zh-CN" altLang="en-US" sz="2000" dirty="0"/>
                </a:p>
              </p:txBody>
            </p:sp>
          </mc:Choice>
          <mc:Fallback xmlns="">
            <p:sp>
              <p:nvSpPr>
                <p:cNvPr id="93" name="矩形 92">
                  <a:extLst>
                    <a:ext uri="{FF2B5EF4-FFF2-40B4-BE49-F238E27FC236}">
                      <a16:creationId xmlns:a16="http://schemas.microsoft.com/office/drawing/2014/main" id="{A1906B88-1ECF-486B-A217-0F9C8ABBFDDE}"/>
                    </a:ext>
                  </a:extLst>
                </p:cNvPr>
                <p:cNvSpPr>
                  <a:spLocks noRot="1" noChangeAspect="1" noMove="1" noResize="1" noEditPoints="1" noAdjustHandles="1" noChangeArrowheads="1" noChangeShapeType="1" noTextEdit="1"/>
                </p:cNvSpPr>
                <p:nvPr/>
              </p:nvSpPr>
              <p:spPr>
                <a:xfrm>
                  <a:off x="894783" y="2951661"/>
                  <a:ext cx="1276982" cy="424283"/>
                </a:xfrm>
                <a:prstGeom prst="rect">
                  <a:avLst/>
                </a:prstGeom>
                <a:blipFill>
                  <a:blip r:embed="rId4"/>
                  <a:stretch>
                    <a:fillRect b="-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矩形 93">
                  <a:extLst>
                    <a:ext uri="{FF2B5EF4-FFF2-40B4-BE49-F238E27FC236}">
                      <a16:creationId xmlns:a16="http://schemas.microsoft.com/office/drawing/2014/main" id="{42FFCBEA-8D5F-4A87-BF54-1724503F6EEA}"/>
                    </a:ext>
                  </a:extLst>
                </p:cNvPr>
                <p:cNvSpPr/>
                <p:nvPr/>
              </p:nvSpPr>
              <p:spPr>
                <a:xfrm>
                  <a:off x="943385" y="3220756"/>
                  <a:ext cx="2030556" cy="1444242"/>
                </a:xfrm>
                <a:prstGeom prst="rect">
                  <a:avLst/>
                </a:prstGeom>
              </p:spPr>
              <p:txBody>
                <a:bodyPr wrap="square">
                  <a:spAutoFit/>
                </a:bodyPr>
                <a:lstStyle/>
                <a:p>
                  <a:pPr>
                    <a:lnSpc>
                      <a:spcPct val="150000"/>
                    </a:lnSpc>
                  </a:pPr>
                  <a14:m>
                    <m:oMath xmlns:m="http://schemas.openxmlformats.org/officeDocument/2006/math">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𝑎</m:t>
                          </m:r>
                        </m:e>
                        <m:sub>
                          <m:r>
                            <a:rPr lang="en-US" altLang="zh-CN" sz="2000" b="0" i="1" smtClean="0">
                              <a:latin typeface="Cambria Math" panose="02040503050406030204" pitchFamily="18" charset="0"/>
                              <a:ea typeface="Cambria Math" panose="02040503050406030204" pitchFamily="18" charset="0"/>
                            </a:rPr>
                            <m:t>𝑥</m:t>
                          </m:r>
                        </m:sub>
                      </m:sSub>
                      <m:r>
                        <a:rPr lang="en-US" altLang="zh-CN" sz="2000" i="1">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𝑥</m:t>
                              </m:r>
                            </m:e>
                            <m:sub>
                              <m:r>
                                <a:rPr lang="en-US" altLang="zh-CN" sz="2000" b="0" i="1" smtClean="0">
                                  <a:latin typeface="Cambria Math" panose="02040503050406030204" pitchFamily="18" charset="0"/>
                                  <a:ea typeface="Cambria Math" panose="02040503050406030204" pitchFamily="18" charset="0"/>
                                </a:rPr>
                                <m:t>h</m:t>
                              </m:r>
                            </m:sub>
                          </m:sSub>
                          <m:r>
                            <a:rPr lang="en-US" altLang="zh-CN" sz="200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𝑥</m:t>
                              </m:r>
                            </m:e>
                            <m:sub>
                              <m:r>
                                <a:rPr lang="en-US" altLang="zh-CN" sz="2000" b="0" i="1" smtClean="0">
                                  <a:latin typeface="Cambria Math" panose="02040503050406030204" pitchFamily="18" charset="0"/>
                                  <a:ea typeface="Cambria Math" panose="02040503050406030204" pitchFamily="18" charset="0"/>
                                </a:rPr>
                                <m:t>𝑡</m:t>
                              </m:r>
                            </m:sub>
                          </m:sSub>
                        </m:num>
                        <m:den>
                          <m:d>
                            <m:dPr>
                              <m:begChr m:val="‖"/>
                              <m:endChr m:val="‖"/>
                              <m:ctrlPr>
                                <a:rPr lang="en-US" altLang="zh-CN" sz="2000" i="1" smtClean="0">
                                  <a:latin typeface="Cambria Math" panose="02040503050406030204" pitchFamily="18" charset="0"/>
                                  <a:ea typeface="Cambria Math" panose="02040503050406030204" pitchFamily="18" charset="0"/>
                                </a:rPr>
                              </m:ctrlPr>
                            </m:dPr>
                            <m:e>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𝑙</m:t>
                                  </m:r>
                                </m:e>
                                <m:sub>
                                  <m:r>
                                    <a:rPr lang="en-US" altLang="zh-CN" sz="2000" i="1">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𝑙</m:t>
                                  </m:r>
                                </m:e>
                                <m:sub>
                                  <m:r>
                                    <a:rPr lang="en-US" altLang="zh-CN" sz="2000" i="1">
                                      <a:latin typeface="Cambria Math" panose="02040503050406030204" pitchFamily="18" charset="0"/>
                                      <a:ea typeface="Cambria Math" panose="02040503050406030204" pitchFamily="18" charset="0"/>
                                    </a:rPr>
                                    <m:t>𝑡</m:t>
                                  </m:r>
                                </m:sub>
                              </m:sSub>
                            </m:e>
                          </m:d>
                        </m:den>
                      </m:f>
                      <m:r>
                        <a:rPr lang="en-US" altLang="zh-CN" sz="2000" i="1">
                          <a:latin typeface="Cambria Math" panose="02040503050406030204" pitchFamily="18" charset="0"/>
                          <a:ea typeface="Cambria Math" panose="02040503050406030204" pitchFamily="18" charset="0"/>
                        </a:rPr>
                        <m:t>+</m:t>
                      </m:r>
                    </m:oMath>
                  </a14:m>
                  <a:r>
                    <a:rPr lang="en-US" altLang="zh-CN" sz="2000" dirty="0">
                      <a:ea typeface="Cambria Math" panose="02040503050406030204" pitchFamily="18" charset="0"/>
                    </a:rPr>
                    <a:t> </a:t>
                  </a:r>
                  <a14:m>
                    <m:oMath xmlns:m="http://schemas.openxmlformats.org/officeDocument/2006/math">
                      <m:f>
                        <m:fPr>
                          <m:ctrlPr>
                            <a:rPr lang="en-US" altLang="zh-CN" sz="2000" i="1">
                              <a:latin typeface="Cambria Math" panose="02040503050406030204" pitchFamily="18" charset="0"/>
                              <a:ea typeface="Cambria Math" panose="02040503050406030204" pitchFamily="18" charset="0"/>
                            </a:rPr>
                          </m:ctrlPr>
                        </m:fPr>
                        <m:num>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𝑥</m:t>
                              </m:r>
                            </m:e>
                            <m:sub>
                              <m:r>
                                <a:rPr lang="en-US" altLang="zh-CN" sz="2000" b="0" i="1" smtClean="0">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𝑥</m:t>
                              </m:r>
                            </m:e>
                            <m:sub>
                              <m:r>
                                <a:rPr lang="en-US" altLang="zh-CN" sz="2000" b="0" i="1" smtClean="0">
                                  <a:latin typeface="Cambria Math" panose="02040503050406030204" pitchFamily="18" charset="0"/>
                                  <a:ea typeface="Cambria Math" panose="02040503050406030204" pitchFamily="18" charset="0"/>
                                </a:rPr>
                                <m:t>𝑟</m:t>
                              </m:r>
                            </m:sub>
                          </m:sSub>
                        </m:num>
                        <m:den>
                          <m:d>
                            <m:dPr>
                              <m:begChr m:val="‖"/>
                              <m:endChr m:val="‖"/>
                              <m:ctrlPr>
                                <a:rPr lang="en-US" altLang="zh-CN" sz="2000" i="1">
                                  <a:latin typeface="Cambria Math" panose="02040503050406030204" pitchFamily="18" charset="0"/>
                                  <a:ea typeface="Cambria Math" panose="02040503050406030204" pitchFamily="18" charset="0"/>
                                </a:rPr>
                              </m:ctrlPr>
                            </m:dPr>
                            <m:e>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𝑙</m:t>
                                  </m:r>
                                </m:e>
                                <m:sub>
                                  <m:r>
                                    <a:rPr lang="en-US" altLang="zh-CN" sz="2000" i="1">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𝑙</m:t>
                                  </m:r>
                                </m:e>
                                <m:sub>
                                  <m:r>
                                    <a:rPr lang="en-US" altLang="zh-CN" sz="2000" b="0" i="1" smtClean="0">
                                      <a:latin typeface="Cambria Math" panose="02040503050406030204" pitchFamily="18" charset="0"/>
                                      <a:ea typeface="Cambria Math" panose="02040503050406030204" pitchFamily="18" charset="0"/>
                                    </a:rPr>
                                    <m:t>𝑟</m:t>
                                  </m:r>
                                </m:sub>
                              </m:sSub>
                            </m:e>
                          </m:d>
                        </m:den>
                      </m:f>
                    </m:oMath>
                  </a14:m>
                  <a:endParaRPr lang="en-US" altLang="zh-CN" sz="2000" dirty="0">
                    <a:ea typeface="Cambria Math" panose="02040503050406030204" pitchFamily="18" charset="0"/>
                  </a:endParaRPr>
                </a:p>
                <a:p>
                  <a:pPr>
                    <a:lnSpc>
                      <a:spcPct val="150000"/>
                    </a:lnSpc>
                  </a:pP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𝑎</m:t>
                          </m:r>
                        </m:e>
                        <m:sub>
                          <m:r>
                            <a:rPr lang="en-US" altLang="zh-CN" sz="2000" i="1">
                              <a:latin typeface="Cambria Math" panose="02040503050406030204" pitchFamily="18" charset="0"/>
                              <a:ea typeface="Cambria Math" panose="02040503050406030204" pitchFamily="18" charset="0"/>
                            </a:rPr>
                            <m:t>𝑥</m:t>
                          </m:r>
                        </m:sub>
                      </m:sSub>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𝑦</m:t>
                              </m:r>
                            </m:e>
                            <m:sub>
                              <m:r>
                                <a:rPr lang="en-US" altLang="zh-CN" sz="2000" i="1">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𝑦</m:t>
                              </m:r>
                            </m:e>
                            <m:sub>
                              <m:r>
                                <a:rPr lang="en-US" altLang="zh-CN" sz="2000" i="1">
                                  <a:latin typeface="Cambria Math" panose="02040503050406030204" pitchFamily="18" charset="0"/>
                                  <a:ea typeface="Cambria Math" panose="02040503050406030204" pitchFamily="18" charset="0"/>
                                </a:rPr>
                                <m:t>𝑡</m:t>
                              </m:r>
                            </m:sub>
                          </m:sSub>
                        </m:num>
                        <m:den>
                          <m:d>
                            <m:dPr>
                              <m:begChr m:val="‖"/>
                              <m:endChr m:val="‖"/>
                              <m:ctrlPr>
                                <a:rPr lang="en-US" altLang="zh-CN" sz="2000" i="1">
                                  <a:latin typeface="Cambria Math" panose="02040503050406030204" pitchFamily="18" charset="0"/>
                                  <a:ea typeface="Cambria Math" panose="02040503050406030204" pitchFamily="18" charset="0"/>
                                </a:rPr>
                              </m:ctrlPr>
                            </m:dPr>
                            <m:e>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𝑙</m:t>
                                  </m:r>
                                </m:e>
                                <m:sub>
                                  <m:r>
                                    <a:rPr lang="en-US" altLang="zh-CN" sz="2000" i="1">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𝑙</m:t>
                                  </m:r>
                                </m:e>
                                <m:sub>
                                  <m:r>
                                    <a:rPr lang="en-US" altLang="zh-CN" sz="2000" b="0" i="1" smtClean="0">
                                      <a:latin typeface="Cambria Math" panose="02040503050406030204" pitchFamily="18" charset="0"/>
                                      <a:ea typeface="Cambria Math" panose="02040503050406030204" pitchFamily="18" charset="0"/>
                                    </a:rPr>
                                    <m:t>𝑡</m:t>
                                  </m:r>
                                </m:sub>
                              </m:sSub>
                            </m:e>
                          </m:d>
                        </m:den>
                      </m:f>
                      <m:r>
                        <a:rPr lang="en-US" altLang="zh-CN" sz="2000" i="1">
                          <a:latin typeface="Cambria Math" panose="02040503050406030204" pitchFamily="18" charset="0"/>
                          <a:ea typeface="Cambria Math" panose="02040503050406030204" pitchFamily="18" charset="0"/>
                        </a:rPr>
                        <m:t>+</m:t>
                      </m:r>
                    </m:oMath>
                  </a14:m>
                  <a:r>
                    <a:rPr lang="en-US" altLang="zh-CN" sz="2000" dirty="0">
                      <a:ea typeface="Cambria Math" panose="02040503050406030204" pitchFamily="18" charset="0"/>
                    </a:rPr>
                    <a:t> </a:t>
                  </a:r>
                  <a14:m>
                    <m:oMath xmlns:m="http://schemas.openxmlformats.org/officeDocument/2006/math">
                      <m:f>
                        <m:fPr>
                          <m:ctrlPr>
                            <a:rPr lang="en-US" altLang="zh-CN" sz="2000" i="1">
                              <a:latin typeface="Cambria Math" panose="02040503050406030204" pitchFamily="18" charset="0"/>
                              <a:ea typeface="Cambria Math" panose="02040503050406030204" pitchFamily="18" charset="0"/>
                            </a:rPr>
                          </m:ctrlPr>
                        </m:fPr>
                        <m:num>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𝑦</m:t>
                              </m:r>
                            </m:e>
                            <m:sub>
                              <m:r>
                                <a:rPr lang="en-US" altLang="zh-CN" sz="2000" i="1">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𝑦</m:t>
                              </m:r>
                            </m:e>
                            <m:sub>
                              <m:r>
                                <a:rPr lang="en-US" altLang="zh-CN" sz="2000" b="0" i="1" smtClean="0">
                                  <a:latin typeface="Cambria Math" panose="02040503050406030204" pitchFamily="18" charset="0"/>
                                  <a:ea typeface="Cambria Math" panose="02040503050406030204" pitchFamily="18" charset="0"/>
                                </a:rPr>
                                <m:t>𝑟</m:t>
                              </m:r>
                            </m:sub>
                          </m:sSub>
                        </m:num>
                        <m:den>
                          <m:d>
                            <m:dPr>
                              <m:begChr m:val="‖"/>
                              <m:endChr m:val="‖"/>
                              <m:ctrlPr>
                                <a:rPr lang="en-US" altLang="zh-CN" sz="2000" i="1">
                                  <a:latin typeface="Cambria Math" panose="02040503050406030204" pitchFamily="18" charset="0"/>
                                  <a:ea typeface="Cambria Math" panose="02040503050406030204" pitchFamily="18" charset="0"/>
                                </a:rPr>
                              </m:ctrlPr>
                            </m:dPr>
                            <m:e>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𝑙</m:t>
                                  </m:r>
                                </m:e>
                                <m:sub>
                                  <m:r>
                                    <a:rPr lang="en-US" altLang="zh-CN" sz="2000" i="1">
                                      <a:latin typeface="Cambria Math" panose="02040503050406030204" pitchFamily="18" charset="0"/>
                                      <a:ea typeface="Cambria Math" panose="02040503050406030204" pitchFamily="18" charset="0"/>
                                    </a:rPr>
                                    <m:t>h</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𝑙</m:t>
                                  </m:r>
                                </m:e>
                                <m:sub>
                                  <m:r>
                                    <a:rPr lang="en-US" altLang="zh-CN" sz="2000" i="1">
                                      <a:latin typeface="Cambria Math" panose="02040503050406030204" pitchFamily="18" charset="0"/>
                                      <a:ea typeface="Cambria Math" panose="02040503050406030204" pitchFamily="18" charset="0"/>
                                    </a:rPr>
                                    <m:t>𝑟</m:t>
                                  </m:r>
                                </m:sub>
                              </m:sSub>
                            </m:e>
                          </m:d>
                        </m:den>
                      </m:f>
                    </m:oMath>
                  </a14:m>
                  <a:endParaRPr lang="zh-CN" altLang="en-US" sz="2000" dirty="0"/>
                </a:p>
              </p:txBody>
            </p:sp>
          </mc:Choice>
          <mc:Fallback xmlns="">
            <p:sp>
              <p:nvSpPr>
                <p:cNvPr id="94" name="矩形 93">
                  <a:extLst>
                    <a:ext uri="{FF2B5EF4-FFF2-40B4-BE49-F238E27FC236}">
                      <a16:creationId xmlns:a16="http://schemas.microsoft.com/office/drawing/2014/main" id="{42FFCBEA-8D5F-4A87-BF54-1724503F6EEA}"/>
                    </a:ext>
                  </a:extLst>
                </p:cNvPr>
                <p:cNvSpPr>
                  <a:spLocks noRot="1" noChangeAspect="1" noMove="1" noResize="1" noEditPoints="1" noAdjustHandles="1" noChangeArrowheads="1" noChangeShapeType="1" noTextEdit="1"/>
                </p:cNvSpPr>
                <p:nvPr/>
              </p:nvSpPr>
              <p:spPr>
                <a:xfrm>
                  <a:off x="943385" y="3220756"/>
                  <a:ext cx="2030556" cy="1444242"/>
                </a:xfrm>
                <a:prstGeom prst="rect">
                  <a:avLst/>
                </a:prstGeom>
                <a:blipFill>
                  <a:blip r:embed="rId5"/>
                  <a:stretch>
                    <a:fillRect/>
                  </a:stretch>
                </a:blipFill>
              </p:spPr>
              <p:txBody>
                <a:bodyPr/>
                <a:lstStyle/>
                <a:p>
                  <a:r>
                    <a:rPr lang="zh-CN" altLang="en-US">
                      <a:noFill/>
                    </a:rPr>
                    <a:t> </a:t>
                  </a:r>
                </a:p>
              </p:txBody>
            </p:sp>
          </mc:Fallback>
        </mc:AlternateContent>
      </p:grpSp>
      <p:grpSp>
        <p:nvGrpSpPr>
          <p:cNvPr id="4" name="组合 3">
            <a:extLst>
              <a:ext uri="{FF2B5EF4-FFF2-40B4-BE49-F238E27FC236}">
                <a16:creationId xmlns:a16="http://schemas.microsoft.com/office/drawing/2014/main" id="{F30970AB-16D4-418D-B148-21055CF37AC9}"/>
              </a:ext>
            </a:extLst>
          </p:cNvPr>
          <p:cNvGrpSpPr/>
          <p:nvPr/>
        </p:nvGrpSpPr>
        <p:grpSpPr>
          <a:xfrm>
            <a:off x="6950134" y="1660300"/>
            <a:ext cx="3884221" cy="2156122"/>
            <a:chOff x="6965472" y="1891292"/>
            <a:chExt cx="3884221" cy="2156122"/>
          </a:xfrm>
        </p:grpSpPr>
        <p:pic>
          <p:nvPicPr>
            <p:cNvPr id="90" name="图片 89">
              <a:extLst>
                <a:ext uri="{FF2B5EF4-FFF2-40B4-BE49-F238E27FC236}">
                  <a16:creationId xmlns:a16="http://schemas.microsoft.com/office/drawing/2014/main" id="{C092D137-70A7-40EC-8714-233C27100DC9}"/>
                </a:ext>
              </a:extLst>
            </p:cNvPr>
            <p:cNvPicPr>
              <a:picLocks noChangeAspect="1"/>
            </p:cNvPicPr>
            <p:nvPr/>
          </p:nvPicPr>
          <p:blipFill>
            <a:blip r:embed="rId6"/>
            <a:stretch>
              <a:fillRect/>
            </a:stretch>
          </p:blipFill>
          <p:spPr>
            <a:xfrm>
              <a:off x="6965472" y="2229245"/>
              <a:ext cx="2677388" cy="1818169"/>
            </a:xfrm>
            <a:prstGeom prst="rect">
              <a:avLst/>
            </a:prstGeom>
          </p:spPr>
        </p:pic>
        <p:grpSp>
          <p:nvGrpSpPr>
            <p:cNvPr id="95" name="组合 94">
              <a:extLst>
                <a:ext uri="{FF2B5EF4-FFF2-40B4-BE49-F238E27FC236}">
                  <a16:creationId xmlns:a16="http://schemas.microsoft.com/office/drawing/2014/main" id="{3C99CC83-D2D4-4D8B-BE1A-EB7188E26E4D}"/>
                </a:ext>
              </a:extLst>
            </p:cNvPr>
            <p:cNvGrpSpPr/>
            <p:nvPr/>
          </p:nvGrpSpPr>
          <p:grpSpPr>
            <a:xfrm>
              <a:off x="9189199" y="2426814"/>
              <a:ext cx="1660494" cy="480797"/>
              <a:chOff x="6875745" y="1638721"/>
              <a:chExt cx="1447687" cy="413650"/>
            </a:xfrm>
          </p:grpSpPr>
          <p:grpSp>
            <p:nvGrpSpPr>
              <p:cNvPr id="96" name="组合 95">
                <a:extLst>
                  <a:ext uri="{FF2B5EF4-FFF2-40B4-BE49-F238E27FC236}">
                    <a16:creationId xmlns:a16="http://schemas.microsoft.com/office/drawing/2014/main" id="{BB64D5AD-DC26-4A9C-957F-76ABB811EDB2}"/>
                  </a:ext>
                </a:extLst>
              </p:cNvPr>
              <p:cNvGrpSpPr/>
              <p:nvPr/>
            </p:nvGrpSpPr>
            <p:grpSpPr>
              <a:xfrm>
                <a:off x="6875745" y="1638721"/>
                <a:ext cx="504567" cy="219006"/>
                <a:chOff x="6875745" y="1638721"/>
                <a:chExt cx="504567" cy="219006"/>
              </a:xfrm>
            </p:grpSpPr>
            <p:sp>
              <p:nvSpPr>
                <p:cNvPr id="98" name="椭圆 97">
                  <a:extLst>
                    <a:ext uri="{FF2B5EF4-FFF2-40B4-BE49-F238E27FC236}">
                      <a16:creationId xmlns:a16="http://schemas.microsoft.com/office/drawing/2014/main" id="{B29A10BA-A883-4DA0-8DC7-6EEE8F34C613}"/>
                    </a:ext>
                  </a:extLst>
                </p:cNvPr>
                <p:cNvSpPr/>
                <p:nvPr/>
              </p:nvSpPr>
              <p:spPr>
                <a:xfrm>
                  <a:off x="6875745" y="1638721"/>
                  <a:ext cx="216535" cy="21900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cxnSp>
              <p:nvCxnSpPr>
                <p:cNvPr id="99" name="直接箭头连接符 98">
                  <a:extLst>
                    <a:ext uri="{FF2B5EF4-FFF2-40B4-BE49-F238E27FC236}">
                      <a16:creationId xmlns:a16="http://schemas.microsoft.com/office/drawing/2014/main" id="{615C7B2C-8CB4-4812-9AD8-CC3DF014D091}"/>
                    </a:ext>
                  </a:extLst>
                </p:cNvPr>
                <p:cNvCxnSpPr/>
                <p:nvPr/>
              </p:nvCxnSpPr>
              <p:spPr>
                <a:xfrm>
                  <a:off x="7092280" y="1707654"/>
                  <a:ext cx="288032" cy="7200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矩形 96">
                <a:extLst>
                  <a:ext uri="{FF2B5EF4-FFF2-40B4-BE49-F238E27FC236}">
                    <a16:creationId xmlns:a16="http://schemas.microsoft.com/office/drawing/2014/main" id="{C3E1DE18-F6D1-4DCC-A414-0B40CE637825}"/>
                  </a:ext>
                </a:extLst>
              </p:cNvPr>
              <p:cNvSpPr/>
              <p:nvPr/>
            </p:nvSpPr>
            <p:spPr>
              <a:xfrm>
                <a:off x="7103079" y="1787577"/>
                <a:ext cx="1220353" cy="264794"/>
              </a:xfrm>
              <a:prstGeom prst="rect">
                <a:avLst/>
              </a:prstGeom>
            </p:spPr>
            <p:txBody>
              <a:bodyPr wrap="none">
                <a:spAutoFit/>
              </a:bodyPr>
              <a:lstStyle/>
              <a:p>
                <a:r>
                  <a:rPr lang="en-US" altLang="zh-CN" sz="1400" dirty="0">
                    <a:solidFill>
                      <a:srgbClr val="C00000"/>
                    </a:solidFill>
                    <a:latin typeface="+mn-ea"/>
                  </a:rPr>
                  <a:t>Moving velocity</a:t>
                </a:r>
                <a:endParaRPr lang="zh-CN" altLang="en-US" sz="1400" dirty="0">
                  <a:solidFill>
                    <a:srgbClr val="C00000"/>
                  </a:solidFill>
                </a:endParaRPr>
              </a:p>
            </p:txBody>
          </p:sp>
        </p:grpSp>
        <p:grpSp>
          <p:nvGrpSpPr>
            <p:cNvPr id="100" name="组合 99">
              <a:extLst>
                <a:ext uri="{FF2B5EF4-FFF2-40B4-BE49-F238E27FC236}">
                  <a16:creationId xmlns:a16="http://schemas.microsoft.com/office/drawing/2014/main" id="{673EAB8D-5B02-43AF-935C-F465B7221327}"/>
                </a:ext>
              </a:extLst>
            </p:cNvPr>
            <p:cNvGrpSpPr/>
            <p:nvPr/>
          </p:nvGrpSpPr>
          <p:grpSpPr>
            <a:xfrm>
              <a:off x="8762182" y="1891292"/>
              <a:ext cx="1428229" cy="614223"/>
              <a:chOff x="6505401" y="1171328"/>
              <a:chExt cx="1245191" cy="528442"/>
            </a:xfrm>
          </p:grpSpPr>
          <p:grpSp>
            <p:nvGrpSpPr>
              <p:cNvPr id="101" name="组合 100">
                <a:extLst>
                  <a:ext uri="{FF2B5EF4-FFF2-40B4-BE49-F238E27FC236}">
                    <a16:creationId xmlns:a16="http://schemas.microsoft.com/office/drawing/2014/main" id="{1068A448-81D2-4496-8D2A-84A26EF4CD6B}"/>
                  </a:ext>
                </a:extLst>
              </p:cNvPr>
              <p:cNvGrpSpPr/>
              <p:nvPr/>
            </p:nvGrpSpPr>
            <p:grpSpPr>
              <a:xfrm>
                <a:off x="6505401" y="1427692"/>
                <a:ext cx="437354" cy="272078"/>
                <a:chOff x="6875745" y="1585649"/>
                <a:chExt cx="437354" cy="272078"/>
              </a:xfrm>
            </p:grpSpPr>
            <p:sp>
              <p:nvSpPr>
                <p:cNvPr id="103" name="椭圆 102">
                  <a:extLst>
                    <a:ext uri="{FF2B5EF4-FFF2-40B4-BE49-F238E27FC236}">
                      <a16:creationId xmlns:a16="http://schemas.microsoft.com/office/drawing/2014/main" id="{F3FF46B0-58DB-436E-AD8B-9E4B7516FB5E}"/>
                    </a:ext>
                  </a:extLst>
                </p:cNvPr>
                <p:cNvSpPr/>
                <p:nvPr/>
              </p:nvSpPr>
              <p:spPr>
                <a:xfrm>
                  <a:off x="6875745" y="1638721"/>
                  <a:ext cx="216535" cy="219006"/>
                </a:xfrm>
                <a:prstGeom prst="ellipse">
                  <a:avLst/>
                </a:prstGeom>
                <a:noFill/>
                <a:ln w="12700">
                  <a:solidFill>
                    <a:srgbClr val="0CA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cxnSp>
              <p:nvCxnSpPr>
                <p:cNvPr id="104" name="直接箭头连接符 103">
                  <a:extLst>
                    <a:ext uri="{FF2B5EF4-FFF2-40B4-BE49-F238E27FC236}">
                      <a16:creationId xmlns:a16="http://schemas.microsoft.com/office/drawing/2014/main" id="{E10DD27E-2576-4C23-B9DF-86A051F0D127}"/>
                    </a:ext>
                  </a:extLst>
                </p:cNvPr>
                <p:cNvCxnSpPr>
                  <a:cxnSpLocks/>
                </p:cNvCxnSpPr>
                <p:nvPr/>
              </p:nvCxnSpPr>
              <p:spPr>
                <a:xfrm flipV="1">
                  <a:off x="7092280" y="1585649"/>
                  <a:ext cx="220819" cy="122005"/>
                </a:xfrm>
                <a:prstGeom prst="straightConnector1">
                  <a:avLst/>
                </a:prstGeom>
                <a:ln w="12700">
                  <a:solidFill>
                    <a:srgbClr val="0CA1C9"/>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矩形 101">
                <a:extLst>
                  <a:ext uri="{FF2B5EF4-FFF2-40B4-BE49-F238E27FC236}">
                    <a16:creationId xmlns:a16="http://schemas.microsoft.com/office/drawing/2014/main" id="{90DBAD52-5B29-4376-9589-8565018021F5}"/>
                  </a:ext>
                </a:extLst>
              </p:cNvPr>
              <p:cNvSpPr/>
              <p:nvPr/>
            </p:nvSpPr>
            <p:spPr>
              <a:xfrm>
                <a:off x="6632259" y="1171328"/>
                <a:ext cx="1118333" cy="264794"/>
              </a:xfrm>
              <a:prstGeom prst="rect">
                <a:avLst/>
              </a:prstGeom>
            </p:spPr>
            <p:txBody>
              <a:bodyPr wrap="none">
                <a:spAutoFit/>
              </a:bodyPr>
              <a:lstStyle/>
              <a:p>
                <a:r>
                  <a:rPr lang="en-US" altLang="zh-CN" sz="1400" dirty="0">
                    <a:solidFill>
                      <a:srgbClr val="0CA1C9"/>
                    </a:solidFill>
                    <a:latin typeface="+mn-ea"/>
                  </a:rPr>
                  <a:t>Radial velocity</a:t>
                </a:r>
                <a:endParaRPr lang="zh-CN" altLang="en-US" sz="1400" dirty="0">
                  <a:solidFill>
                    <a:srgbClr val="0CA1C9"/>
                  </a:solidFill>
                </a:endParaRPr>
              </a:p>
            </p:txBody>
          </p:sp>
        </p:grpSp>
      </p:grpSp>
      <p:grpSp>
        <p:nvGrpSpPr>
          <p:cNvPr id="126" name="组合 125">
            <a:extLst>
              <a:ext uri="{FF2B5EF4-FFF2-40B4-BE49-F238E27FC236}">
                <a16:creationId xmlns:a16="http://schemas.microsoft.com/office/drawing/2014/main" id="{E09AD36A-72C4-4B43-86A7-5686EFE01011}"/>
              </a:ext>
            </a:extLst>
          </p:cNvPr>
          <p:cNvGrpSpPr/>
          <p:nvPr/>
        </p:nvGrpSpPr>
        <p:grpSpPr>
          <a:xfrm>
            <a:off x="7203548" y="4055094"/>
            <a:ext cx="3588838" cy="1836688"/>
            <a:chOff x="7218886" y="4286086"/>
            <a:chExt cx="3588838" cy="1836688"/>
          </a:xfrm>
        </p:grpSpPr>
        <p:pic>
          <p:nvPicPr>
            <p:cNvPr id="91" name="图片 90">
              <a:extLst>
                <a:ext uri="{FF2B5EF4-FFF2-40B4-BE49-F238E27FC236}">
                  <a16:creationId xmlns:a16="http://schemas.microsoft.com/office/drawing/2014/main" id="{4874D983-650A-4F75-864C-4AC306863F60}"/>
                </a:ext>
              </a:extLst>
            </p:cNvPr>
            <p:cNvPicPr>
              <a:picLocks noChangeAspect="1"/>
            </p:cNvPicPr>
            <p:nvPr/>
          </p:nvPicPr>
          <p:blipFill>
            <a:blip r:embed="rId7"/>
            <a:stretch>
              <a:fillRect/>
            </a:stretch>
          </p:blipFill>
          <p:spPr>
            <a:xfrm>
              <a:off x="7218886" y="4523872"/>
              <a:ext cx="2000453" cy="1598902"/>
            </a:xfrm>
            <a:prstGeom prst="rect">
              <a:avLst/>
            </a:prstGeom>
          </p:spPr>
        </p:pic>
        <p:grpSp>
          <p:nvGrpSpPr>
            <p:cNvPr id="105" name="组合 104">
              <a:extLst>
                <a:ext uri="{FF2B5EF4-FFF2-40B4-BE49-F238E27FC236}">
                  <a16:creationId xmlns:a16="http://schemas.microsoft.com/office/drawing/2014/main" id="{8A0C8203-8D5D-4AD3-AB07-9662EFDBBF3E}"/>
                </a:ext>
              </a:extLst>
            </p:cNvPr>
            <p:cNvGrpSpPr/>
            <p:nvPr/>
          </p:nvGrpSpPr>
          <p:grpSpPr>
            <a:xfrm>
              <a:off x="8147971" y="4286086"/>
              <a:ext cx="1849053" cy="536285"/>
              <a:chOff x="6505401" y="1303222"/>
              <a:chExt cx="1831504" cy="438000"/>
            </a:xfrm>
          </p:grpSpPr>
          <p:grpSp>
            <p:nvGrpSpPr>
              <p:cNvPr id="106" name="组合 105">
                <a:extLst>
                  <a:ext uri="{FF2B5EF4-FFF2-40B4-BE49-F238E27FC236}">
                    <a16:creationId xmlns:a16="http://schemas.microsoft.com/office/drawing/2014/main" id="{C7D6FA48-8B11-483B-A932-761703B01472}"/>
                  </a:ext>
                </a:extLst>
              </p:cNvPr>
              <p:cNvGrpSpPr/>
              <p:nvPr/>
            </p:nvGrpSpPr>
            <p:grpSpPr>
              <a:xfrm>
                <a:off x="6505401" y="1427694"/>
                <a:ext cx="437354" cy="313528"/>
                <a:chOff x="6875745" y="1585651"/>
                <a:chExt cx="437354" cy="313528"/>
              </a:xfrm>
            </p:grpSpPr>
            <p:sp>
              <p:nvSpPr>
                <p:cNvPr id="108" name="椭圆 107">
                  <a:extLst>
                    <a:ext uri="{FF2B5EF4-FFF2-40B4-BE49-F238E27FC236}">
                      <a16:creationId xmlns:a16="http://schemas.microsoft.com/office/drawing/2014/main" id="{B3FAE139-9E65-4589-900E-FD7D564FFF6C}"/>
                    </a:ext>
                  </a:extLst>
                </p:cNvPr>
                <p:cNvSpPr/>
                <p:nvPr/>
              </p:nvSpPr>
              <p:spPr>
                <a:xfrm>
                  <a:off x="6875745" y="1638720"/>
                  <a:ext cx="310442" cy="260459"/>
                </a:xfrm>
                <a:prstGeom prst="ellipse">
                  <a:avLst/>
                </a:prstGeom>
                <a:noFill/>
                <a:ln w="12700">
                  <a:solidFill>
                    <a:srgbClr val="0CA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cxnSp>
              <p:nvCxnSpPr>
                <p:cNvPr id="109" name="直接箭头连接符 108">
                  <a:extLst>
                    <a:ext uri="{FF2B5EF4-FFF2-40B4-BE49-F238E27FC236}">
                      <a16:creationId xmlns:a16="http://schemas.microsoft.com/office/drawing/2014/main" id="{5ADDBD2B-F347-485C-814D-45774012819C}"/>
                    </a:ext>
                  </a:extLst>
                </p:cNvPr>
                <p:cNvCxnSpPr>
                  <a:cxnSpLocks/>
                  <a:stCxn id="108" idx="7"/>
                </p:cNvCxnSpPr>
                <p:nvPr/>
              </p:nvCxnSpPr>
              <p:spPr>
                <a:xfrm flipV="1">
                  <a:off x="7140724" y="1585651"/>
                  <a:ext cx="172375" cy="91212"/>
                </a:xfrm>
                <a:prstGeom prst="straightConnector1">
                  <a:avLst/>
                </a:prstGeom>
                <a:ln w="12700">
                  <a:solidFill>
                    <a:srgbClr val="0CA1C9"/>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矩形 106">
                <a:extLst>
                  <a:ext uri="{FF2B5EF4-FFF2-40B4-BE49-F238E27FC236}">
                    <a16:creationId xmlns:a16="http://schemas.microsoft.com/office/drawing/2014/main" id="{5B8D1793-DF3C-4D70-B5EB-586725557839}"/>
                  </a:ext>
                </a:extLst>
              </p:cNvPr>
              <p:cNvSpPr/>
              <p:nvPr/>
            </p:nvSpPr>
            <p:spPr>
              <a:xfrm>
                <a:off x="6883760" y="1303222"/>
                <a:ext cx="1453145" cy="251371"/>
              </a:xfrm>
              <a:prstGeom prst="rect">
                <a:avLst/>
              </a:prstGeom>
            </p:spPr>
            <p:txBody>
              <a:bodyPr wrap="none">
                <a:spAutoFit/>
              </a:bodyPr>
              <a:lstStyle/>
              <a:p>
                <a:r>
                  <a:rPr lang="en-US" altLang="zh-CN" sz="1400" dirty="0">
                    <a:solidFill>
                      <a:srgbClr val="0CA1C9"/>
                    </a:solidFill>
                    <a:latin typeface="+mn-ea"/>
                  </a:rPr>
                  <a:t>Radial velocity-1</a:t>
                </a:r>
                <a:endParaRPr lang="zh-CN" altLang="en-US" sz="1400" dirty="0">
                  <a:solidFill>
                    <a:srgbClr val="0CA1C9"/>
                  </a:solidFill>
                </a:endParaRPr>
              </a:p>
            </p:txBody>
          </p:sp>
        </p:grpSp>
        <p:grpSp>
          <p:nvGrpSpPr>
            <p:cNvPr id="110" name="组合 109">
              <a:extLst>
                <a:ext uri="{FF2B5EF4-FFF2-40B4-BE49-F238E27FC236}">
                  <a16:creationId xmlns:a16="http://schemas.microsoft.com/office/drawing/2014/main" id="{D34CBA35-5A87-42DC-8852-C534AE140E47}"/>
                </a:ext>
              </a:extLst>
            </p:cNvPr>
            <p:cNvGrpSpPr/>
            <p:nvPr/>
          </p:nvGrpSpPr>
          <p:grpSpPr>
            <a:xfrm>
              <a:off x="8574917" y="5569005"/>
              <a:ext cx="1849053" cy="536285"/>
              <a:chOff x="6505401" y="1303222"/>
              <a:chExt cx="1831504" cy="438000"/>
            </a:xfrm>
          </p:grpSpPr>
          <p:grpSp>
            <p:nvGrpSpPr>
              <p:cNvPr id="111" name="组合 110">
                <a:extLst>
                  <a:ext uri="{FF2B5EF4-FFF2-40B4-BE49-F238E27FC236}">
                    <a16:creationId xmlns:a16="http://schemas.microsoft.com/office/drawing/2014/main" id="{08A20CC5-A81F-4C8D-B6A5-23B6B96C72F9}"/>
                  </a:ext>
                </a:extLst>
              </p:cNvPr>
              <p:cNvGrpSpPr/>
              <p:nvPr/>
            </p:nvGrpSpPr>
            <p:grpSpPr>
              <a:xfrm>
                <a:off x="6505401" y="1427694"/>
                <a:ext cx="437354" cy="313528"/>
                <a:chOff x="6875745" y="1585651"/>
                <a:chExt cx="437354" cy="313528"/>
              </a:xfrm>
            </p:grpSpPr>
            <p:sp>
              <p:nvSpPr>
                <p:cNvPr id="113" name="椭圆 112">
                  <a:extLst>
                    <a:ext uri="{FF2B5EF4-FFF2-40B4-BE49-F238E27FC236}">
                      <a16:creationId xmlns:a16="http://schemas.microsoft.com/office/drawing/2014/main" id="{F11ADBEF-616F-4686-A460-14B5516A3E81}"/>
                    </a:ext>
                  </a:extLst>
                </p:cNvPr>
                <p:cNvSpPr/>
                <p:nvPr/>
              </p:nvSpPr>
              <p:spPr>
                <a:xfrm>
                  <a:off x="6875745" y="1638720"/>
                  <a:ext cx="310442" cy="260459"/>
                </a:xfrm>
                <a:prstGeom prst="ellipse">
                  <a:avLst/>
                </a:prstGeom>
                <a:noFill/>
                <a:ln w="12700">
                  <a:solidFill>
                    <a:srgbClr val="0CA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cxnSp>
              <p:nvCxnSpPr>
                <p:cNvPr id="114" name="直接箭头连接符 113">
                  <a:extLst>
                    <a:ext uri="{FF2B5EF4-FFF2-40B4-BE49-F238E27FC236}">
                      <a16:creationId xmlns:a16="http://schemas.microsoft.com/office/drawing/2014/main" id="{7ADE5B8B-7DDB-4733-BB6F-02502E71E14E}"/>
                    </a:ext>
                  </a:extLst>
                </p:cNvPr>
                <p:cNvCxnSpPr>
                  <a:cxnSpLocks/>
                  <a:stCxn id="113" idx="7"/>
                </p:cNvCxnSpPr>
                <p:nvPr/>
              </p:nvCxnSpPr>
              <p:spPr>
                <a:xfrm flipV="1">
                  <a:off x="7140724" y="1585651"/>
                  <a:ext cx="172375" cy="91212"/>
                </a:xfrm>
                <a:prstGeom prst="straightConnector1">
                  <a:avLst/>
                </a:prstGeom>
                <a:ln w="12700">
                  <a:solidFill>
                    <a:srgbClr val="0CA1C9"/>
                  </a:solidFill>
                  <a:tailEnd type="triangle"/>
                </a:ln>
              </p:spPr>
              <p:style>
                <a:lnRef idx="1">
                  <a:schemeClr val="accent1"/>
                </a:lnRef>
                <a:fillRef idx="0">
                  <a:schemeClr val="accent1"/>
                </a:fillRef>
                <a:effectRef idx="0">
                  <a:schemeClr val="accent1"/>
                </a:effectRef>
                <a:fontRef idx="minor">
                  <a:schemeClr val="tx1"/>
                </a:fontRef>
              </p:style>
            </p:cxnSp>
          </p:grpSp>
          <p:sp>
            <p:nvSpPr>
              <p:cNvPr id="112" name="矩形 111">
                <a:extLst>
                  <a:ext uri="{FF2B5EF4-FFF2-40B4-BE49-F238E27FC236}">
                    <a16:creationId xmlns:a16="http://schemas.microsoft.com/office/drawing/2014/main" id="{F2E6C103-9D07-4AD2-B6DB-CCE8B2219AF2}"/>
                  </a:ext>
                </a:extLst>
              </p:cNvPr>
              <p:cNvSpPr/>
              <p:nvPr/>
            </p:nvSpPr>
            <p:spPr>
              <a:xfrm>
                <a:off x="6883760" y="1303222"/>
                <a:ext cx="1453145" cy="251371"/>
              </a:xfrm>
              <a:prstGeom prst="rect">
                <a:avLst/>
              </a:prstGeom>
            </p:spPr>
            <p:txBody>
              <a:bodyPr wrap="none">
                <a:spAutoFit/>
              </a:bodyPr>
              <a:lstStyle/>
              <a:p>
                <a:r>
                  <a:rPr lang="en-US" altLang="zh-CN" sz="1400" dirty="0">
                    <a:solidFill>
                      <a:srgbClr val="0CA1C9"/>
                    </a:solidFill>
                    <a:latin typeface="+mn-ea"/>
                  </a:rPr>
                  <a:t>Radial velocity-2</a:t>
                </a:r>
                <a:endParaRPr lang="zh-CN" altLang="en-US" sz="1400" dirty="0">
                  <a:solidFill>
                    <a:srgbClr val="0CA1C9"/>
                  </a:solidFill>
                </a:endParaRPr>
              </a:p>
            </p:txBody>
          </p:sp>
        </p:grpSp>
        <p:grpSp>
          <p:nvGrpSpPr>
            <p:cNvPr id="115" name="组合 114">
              <a:extLst>
                <a:ext uri="{FF2B5EF4-FFF2-40B4-BE49-F238E27FC236}">
                  <a16:creationId xmlns:a16="http://schemas.microsoft.com/office/drawing/2014/main" id="{56F054A8-80B2-48DB-9005-94557DC99748}"/>
                </a:ext>
              </a:extLst>
            </p:cNvPr>
            <p:cNvGrpSpPr/>
            <p:nvPr/>
          </p:nvGrpSpPr>
          <p:grpSpPr>
            <a:xfrm>
              <a:off x="8929447" y="4790963"/>
              <a:ext cx="1878277" cy="365378"/>
              <a:chOff x="6875745" y="1638721"/>
              <a:chExt cx="1860451" cy="298415"/>
            </a:xfrm>
          </p:grpSpPr>
          <p:grpSp>
            <p:nvGrpSpPr>
              <p:cNvPr id="116" name="组合 115">
                <a:extLst>
                  <a:ext uri="{FF2B5EF4-FFF2-40B4-BE49-F238E27FC236}">
                    <a16:creationId xmlns:a16="http://schemas.microsoft.com/office/drawing/2014/main" id="{2C55E043-49A5-4C88-9FDA-AD6E62561446}"/>
                  </a:ext>
                </a:extLst>
              </p:cNvPr>
              <p:cNvGrpSpPr/>
              <p:nvPr/>
            </p:nvGrpSpPr>
            <p:grpSpPr>
              <a:xfrm>
                <a:off x="6875745" y="1638721"/>
                <a:ext cx="504567" cy="219006"/>
                <a:chOff x="6875745" y="1638721"/>
                <a:chExt cx="504567" cy="219006"/>
              </a:xfrm>
            </p:grpSpPr>
            <p:sp>
              <p:nvSpPr>
                <p:cNvPr id="118" name="椭圆 117">
                  <a:extLst>
                    <a:ext uri="{FF2B5EF4-FFF2-40B4-BE49-F238E27FC236}">
                      <a16:creationId xmlns:a16="http://schemas.microsoft.com/office/drawing/2014/main" id="{3BF0C573-6959-4A01-BCAF-52CBF78B262B}"/>
                    </a:ext>
                  </a:extLst>
                </p:cNvPr>
                <p:cNvSpPr/>
                <p:nvPr/>
              </p:nvSpPr>
              <p:spPr>
                <a:xfrm>
                  <a:off x="6875745" y="1638721"/>
                  <a:ext cx="216535" cy="21900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cxnSp>
              <p:nvCxnSpPr>
                <p:cNvPr id="119" name="直接箭头连接符 118">
                  <a:extLst>
                    <a:ext uri="{FF2B5EF4-FFF2-40B4-BE49-F238E27FC236}">
                      <a16:creationId xmlns:a16="http://schemas.microsoft.com/office/drawing/2014/main" id="{493C0CEA-3198-4821-8D6F-7942EFFA8D3A}"/>
                    </a:ext>
                  </a:extLst>
                </p:cNvPr>
                <p:cNvCxnSpPr/>
                <p:nvPr/>
              </p:nvCxnSpPr>
              <p:spPr>
                <a:xfrm>
                  <a:off x="7092280" y="1707654"/>
                  <a:ext cx="288032" cy="7200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7" name="矩形 116">
                <a:extLst>
                  <a:ext uri="{FF2B5EF4-FFF2-40B4-BE49-F238E27FC236}">
                    <a16:creationId xmlns:a16="http://schemas.microsoft.com/office/drawing/2014/main" id="{A7880B3F-CAA4-4321-9179-6F5C101DFA9C}"/>
                  </a:ext>
                </a:extLst>
              </p:cNvPr>
              <p:cNvSpPr/>
              <p:nvPr/>
            </p:nvSpPr>
            <p:spPr>
              <a:xfrm>
                <a:off x="7349738" y="1685765"/>
                <a:ext cx="1386458" cy="251371"/>
              </a:xfrm>
              <a:prstGeom prst="rect">
                <a:avLst/>
              </a:prstGeom>
            </p:spPr>
            <p:txBody>
              <a:bodyPr wrap="none">
                <a:spAutoFit/>
              </a:bodyPr>
              <a:lstStyle/>
              <a:p>
                <a:r>
                  <a:rPr lang="en-US" altLang="zh-CN" sz="1400" dirty="0">
                    <a:solidFill>
                      <a:srgbClr val="C00000"/>
                    </a:solidFill>
                    <a:latin typeface="+mn-ea"/>
                  </a:rPr>
                  <a:t>Moving velocity</a:t>
                </a:r>
                <a:endParaRPr lang="zh-CN" altLang="en-US" sz="1400" dirty="0">
                  <a:solidFill>
                    <a:srgbClr val="C00000"/>
                  </a:solidFill>
                </a:endParaRPr>
              </a:p>
            </p:txBody>
          </p:sp>
        </p:grpSp>
      </p:grpSp>
      <p:grpSp>
        <p:nvGrpSpPr>
          <p:cNvPr id="120" name="组合 119">
            <a:extLst>
              <a:ext uri="{FF2B5EF4-FFF2-40B4-BE49-F238E27FC236}">
                <a16:creationId xmlns:a16="http://schemas.microsoft.com/office/drawing/2014/main" id="{7694531E-4200-4A92-850B-27797CCBABA3}"/>
              </a:ext>
            </a:extLst>
          </p:cNvPr>
          <p:cNvGrpSpPr/>
          <p:nvPr/>
        </p:nvGrpSpPr>
        <p:grpSpPr>
          <a:xfrm>
            <a:off x="3442028" y="3077442"/>
            <a:ext cx="1885346" cy="504649"/>
            <a:chOff x="6875745" y="1638721"/>
            <a:chExt cx="1885346" cy="504649"/>
          </a:xfrm>
        </p:grpSpPr>
        <p:grpSp>
          <p:nvGrpSpPr>
            <p:cNvPr id="121" name="组合 120">
              <a:extLst>
                <a:ext uri="{FF2B5EF4-FFF2-40B4-BE49-F238E27FC236}">
                  <a16:creationId xmlns:a16="http://schemas.microsoft.com/office/drawing/2014/main" id="{3816F71E-0093-4197-A04B-570AFAE89AED}"/>
                </a:ext>
              </a:extLst>
            </p:cNvPr>
            <p:cNvGrpSpPr/>
            <p:nvPr/>
          </p:nvGrpSpPr>
          <p:grpSpPr>
            <a:xfrm>
              <a:off x="6875745" y="1638721"/>
              <a:ext cx="1120033" cy="296088"/>
              <a:chOff x="6875745" y="1638721"/>
              <a:chExt cx="1120033" cy="296088"/>
            </a:xfrm>
          </p:grpSpPr>
          <p:sp>
            <p:nvSpPr>
              <p:cNvPr id="123" name="椭圆 122">
                <a:extLst>
                  <a:ext uri="{FF2B5EF4-FFF2-40B4-BE49-F238E27FC236}">
                    <a16:creationId xmlns:a16="http://schemas.microsoft.com/office/drawing/2014/main" id="{5838B497-87E9-482D-A93E-0F08025793C4}"/>
                  </a:ext>
                </a:extLst>
              </p:cNvPr>
              <p:cNvSpPr/>
              <p:nvPr/>
            </p:nvSpPr>
            <p:spPr>
              <a:xfrm>
                <a:off x="6875745" y="1638721"/>
                <a:ext cx="216535" cy="21900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微软雅黑" panose="020B0503020204020204" pitchFamily="34" charset="-122"/>
                  <a:ea typeface="微软雅黑" panose="020B0503020204020204" pitchFamily="34" charset="-122"/>
                </a:endParaRPr>
              </a:p>
            </p:txBody>
          </p:sp>
          <p:cxnSp>
            <p:nvCxnSpPr>
              <p:cNvPr id="124" name="直接箭头连接符 123">
                <a:extLst>
                  <a:ext uri="{FF2B5EF4-FFF2-40B4-BE49-F238E27FC236}">
                    <a16:creationId xmlns:a16="http://schemas.microsoft.com/office/drawing/2014/main" id="{7E1A65B0-19C2-4F7D-94A3-B99C242A29C2}"/>
                  </a:ext>
                </a:extLst>
              </p:cNvPr>
              <p:cNvCxnSpPr>
                <a:cxnSpLocks/>
                <a:stCxn id="123" idx="5"/>
              </p:cNvCxnSpPr>
              <p:nvPr/>
            </p:nvCxnSpPr>
            <p:spPr>
              <a:xfrm>
                <a:off x="7060569" y="1825654"/>
                <a:ext cx="935209" cy="10915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矩形 121">
              <a:extLst>
                <a:ext uri="{FF2B5EF4-FFF2-40B4-BE49-F238E27FC236}">
                  <a16:creationId xmlns:a16="http://schemas.microsoft.com/office/drawing/2014/main" id="{0681BDAA-F858-447A-A92D-4B6D86B470E0}"/>
                </a:ext>
              </a:extLst>
            </p:cNvPr>
            <p:cNvSpPr/>
            <p:nvPr/>
          </p:nvSpPr>
          <p:spPr>
            <a:xfrm>
              <a:off x="7995778" y="1835593"/>
              <a:ext cx="765313" cy="307777"/>
            </a:xfrm>
            <a:prstGeom prst="rect">
              <a:avLst/>
            </a:prstGeom>
          </p:spPr>
          <p:txBody>
            <a:bodyPr wrap="square">
              <a:spAutoFit/>
            </a:bodyPr>
            <a:lstStyle/>
            <a:p>
              <a:r>
                <a:rPr lang="en-US" altLang="zh-CN" sz="1400" b="1" dirty="0">
                  <a:solidFill>
                    <a:srgbClr val="0CA1C9"/>
                  </a:solidFill>
                  <a:latin typeface="+mn-ea"/>
                </a:rPr>
                <a:t>PLCR</a:t>
              </a:r>
              <a:endParaRPr lang="zh-CN" altLang="en-US" sz="1400" b="1" dirty="0"/>
            </a:p>
          </p:txBody>
        </p:sp>
      </p:grpSp>
      <p:sp>
        <p:nvSpPr>
          <p:cNvPr id="125" name="矩形 124">
            <a:extLst>
              <a:ext uri="{FF2B5EF4-FFF2-40B4-BE49-F238E27FC236}">
                <a16:creationId xmlns:a16="http://schemas.microsoft.com/office/drawing/2014/main" id="{945A70B2-0809-42D0-B394-B1BFB280BE5E}"/>
              </a:ext>
            </a:extLst>
          </p:cNvPr>
          <p:cNvSpPr/>
          <p:nvPr/>
        </p:nvSpPr>
        <p:spPr>
          <a:xfrm>
            <a:off x="1132132" y="3677093"/>
            <a:ext cx="5556903" cy="338554"/>
          </a:xfrm>
          <a:prstGeom prst="rect">
            <a:avLst/>
          </a:prstGeom>
        </p:spPr>
        <p:txBody>
          <a:bodyPr wrap="square">
            <a:spAutoFit/>
          </a:bodyPr>
          <a:lstStyle/>
          <a:p>
            <a:pPr marL="182563" indent="-182563">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Relationship between PLCR and radial velocity:</a:t>
            </a:r>
          </a:p>
        </p:txBody>
      </p:sp>
      <p:sp>
        <p:nvSpPr>
          <p:cNvPr id="3" name="矩形 2">
            <a:extLst>
              <a:ext uri="{FF2B5EF4-FFF2-40B4-BE49-F238E27FC236}">
                <a16:creationId xmlns:a16="http://schemas.microsoft.com/office/drawing/2014/main" id="{8A03E4CC-AEA8-408A-8BC2-7D5B8055C51C}"/>
              </a:ext>
            </a:extLst>
          </p:cNvPr>
          <p:cNvSpPr/>
          <p:nvPr/>
        </p:nvSpPr>
        <p:spPr>
          <a:xfrm>
            <a:off x="905200" y="6319508"/>
            <a:ext cx="10494984" cy="461665"/>
          </a:xfrm>
          <a:prstGeom prst="rect">
            <a:avLst/>
          </a:prstGeom>
        </p:spPr>
        <p:txBody>
          <a:bodyPr wrap="square">
            <a:spAutoFit/>
          </a:bodyPr>
          <a:lstStyle/>
          <a:p>
            <a:r>
              <a:rPr lang="en-US" altLang="zh-CN" sz="1200" dirty="0">
                <a:latin typeface="微软雅黑" panose="020B0503020204020204" pitchFamily="34" charset="-122"/>
                <a:ea typeface="微软雅黑" panose="020B0503020204020204" pitchFamily="34" charset="-122"/>
              </a:rPr>
              <a:t>[1] </a:t>
            </a:r>
            <a:r>
              <a:rPr lang="en-US" altLang="zh-CN" sz="1200" dirty="0" err="1">
                <a:latin typeface="微软雅黑" panose="020B0503020204020204" pitchFamily="34" charset="-122"/>
                <a:ea typeface="微软雅黑" panose="020B0503020204020204" pitchFamily="34" charset="-122"/>
              </a:rPr>
              <a:t>Kun</a:t>
            </a:r>
            <a:r>
              <a:rPr lang="en-US" altLang="zh-CN" sz="1200" dirty="0">
                <a:latin typeface="微软雅黑" panose="020B0503020204020204" pitchFamily="34" charset="-122"/>
                <a:ea typeface="微软雅黑" panose="020B0503020204020204" pitchFamily="34" charset="-122"/>
              </a:rPr>
              <a:t> Qian, </a:t>
            </a:r>
            <a:r>
              <a:rPr lang="en-US" altLang="zh-CN" sz="1200" dirty="0" err="1">
                <a:latin typeface="微软雅黑" panose="020B0503020204020204" pitchFamily="34" charset="-122"/>
                <a:ea typeface="微软雅黑" panose="020B0503020204020204" pitchFamily="34" charset="-122"/>
              </a:rPr>
              <a:t>Chenshu</a:t>
            </a:r>
            <a:r>
              <a:rPr lang="en-US" altLang="zh-CN" sz="1200" dirty="0">
                <a:latin typeface="微软雅黑" panose="020B0503020204020204" pitchFamily="34" charset="-122"/>
                <a:ea typeface="微软雅黑" panose="020B0503020204020204" pitchFamily="34" charset="-122"/>
              </a:rPr>
              <a:t> Wu, Zheng Yang, </a:t>
            </a:r>
            <a:r>
              <a:rPr lang="en-US" altLang="zh-CN" sz="1200" dirty="0" err="1">
                <a:latin typeface="微软雅黑" panose="020B0503020204020204" pitchFamily="34" charset="-122"/>
                <a:ea typeface="微软雅黑" panose="020B0503020204020204" pitchFamily="34" charset="-122"/>
              </a:rPr>
              <a:t>Yunhao</a:t>
            </a:r>
            <a:r>
              <a:rPr lang="en-US" altLang="zh-CN" sz="1200" dirty="0">
                <a:latin typeface="微软雅黑" panose="020B0503020204020204" pitchFamily="34" charset="-122"/>
                <a:ea typeface="微软雅黑" panose="020B0503020204020204" pitchFamily="34" charset="-122"/>
              </a:rPr>
              <a:t> Liu, and Kyle Jamieson. 2017. </a:t>
            </a:r>
            <a:r>
              <a:rPr lang="en-US" altLang="zh-CN" sz="1200" b="1" dirty="0" err="1">
                <a:latin typeface="微软雅黑" panose="020B0503020204020204" pitchFamily="34" charset="-122"/>
                <a:ea typeface="微软雅黑" panose="020B0503020204020204" pitchFamily="34" charset="-122"/>
              </a:rPr>
              <a:t>Widar</a:t>
            </a:r>
            <a:r>
              <a:rPr lang="en-US" altLang="zh-CN" sz="1200" b="1" dirty="0">
                <a:latin typeface="微软雅黑" panose="020B0503020204020204" pitchFamily="34" charset="-122"/>
                <a:ea typeface="微软雅黑" panose="020B0503020204020204" pitchFamily="34" charset="-122"/>
              </a:rPr>
              <a:t>: Decimeter-Level Passive Tracking via Velocity Monitoring with Commodity Wi-Fi.</a:t>
            </a:r>
            <a:r>
              <a:rPr lang="en-US" altLang="zh-CN" sz="1200" dirty="0">
                <a:latin typeface="微软雅黑" panose="020B0503020204020204" pitchFamily="34" charset="-122"/>
                <a:ea typeface="微软雅黑" panose="020B0503020204020204" pitchFamily="34" charset="-122"/>
              </a:rPr>
              <a:t> In Proceedings of Mobihoc`17.</a:t>
            </a:r>
            <a:endParaRPr lang="zh-CN" altLang="en-US" sz="1200" dirty="0"/>
          </a:p>
        </p:txBody>
      </p:sp>
    </p:spTree>
    <p:extLst>
      <p:ext uri="{BB962C8B-B14F-4D97-AF65-F5344CB8AC3E}">
        <p14:creationId xmlns:p14="http://schemas.microsoft.com/office/powerpoint/2010/main" val="22023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1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2842445"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Existing Method</a:t>
            </a:r>
          </a:p>
        </p:txBody>
      </p:sp>
      <p:sp>
        <p:nvSpPr>
          <p:cNvPr id="5" name="文本框 4">
            <a:extLst>
              <a:ext uri="{FF2B5EF4-FFF2-40B4-BE49-F238E27FC236}">
                <a16:creationId xmlns:a16="http://schemas.microsoft.com/office/drawing/2014/main" id="{F6785FC8-BE3D-4E93-9B92-DEDC1813BB9E}"/>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Ray-Tracing-Based </a:t>
            </a:r>
            <a:r>
              <a:rPr lang="en-US" altLang="zh-CN" sz="2000" b="1" u="sng" dirty="0">
                <a:solidFill>
                  <a:schemeClr val="accent2">
                    <a:lumMod val="7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Velocity Spectrum</a:t>
            </a: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Estimation</a:t>
            </a:r>
            <a:r>
              <a:rPr lang="en-US" altLang="zh-CN" sz="2000" b="1"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1600" dirty="0">
                <a:solidFill>
                  <a:srgbClr val="3E76A8"/>
                </a:solidFill>
                <a:latin typeface="微软雅黑" panose="020B0503020204020204" pitchFamily="34" charset="-122"/>
                <a:ea typeface="微软雅黑" panose="020B0503020204020204" pitchFamily="34" charset="-122"/>
              </a:rPr>
              <a:t>[2]</a:t>
            </a:r>
            <a:endParaRPr lang="en-US" altLang="zh-CN" sz="2000" dirty="0">
              <a:solidFill>
                <a:srgbClr val="3E76A8"/>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8A03E4CC-AEA8-408A-8BC2-7D5B8055C51C}"/>
              </a:ext>
            </a:extLst>
          </p:cNvPr>
          <p:cNvSpPr/>
          <p:nvPr/>
        </p:nvSpPr>
        <p:spPr>
          <a:xfrm>
            <a:off x="905200" y="6319508"/>
            <a:ext cx="10494984" cy="461665"/>
          </a:xfrm>
          <a:prstGeom prst="rect">
            <a:avLst/>
          </a:prstGeom>
        </p:spPr>
        <p:txBody>
          <a:bodyPr wrap="square">
            <a:spAutoFit/>
          </a:bodyPr>
          <a:lstStyle/>
          <a:p>
            <a:r>
              <a:rPr lang="en-US" altLang="zh-CN" sz="1200" dirty="0">
                <a:latin typeface="微软雅黑" panose="020B0503020204020204" pitchFamily="34" charset="-122"/>
                <a:ea typeface="微软雅黑" panose="020B0503020204020204" pitchFamily="34" charset="-122"/>
              </a:rPr>
              <a:t>[2] Yue Zheng, Yi Zhang, </a:t>
            </a:r>
            <a:r>
              <a:rPr lang="en-US" altLang="zh-CN" sz="1200" dirty="0" err="1">
                <a:latin typeface="微软雅黑" panose="020B0503020204020204" pitchFamily="34" charset="-122"/>
                <a:ea typeface="微软雅黑" panose="020B0503020204020204" pitchFamily="34" charset="-122"/>
              </a:rPr>
              <a:t>Kun</a:t>
            </a:r>
            <a:r>
              <a:rPr lang="en-US" altLang="zh-CN" sz="1200" dirty="0">
                <a:latin typeface="微软雅黑" panose="020B0503020204020204" pitchFamily="34" charset="-122"/>
                <a:ea typeface="微软雅黑" panose="020B0503020204020204" pitchFamily="34" charset="-122"/>
              </a:rPr>
              <a:t> Qian, </a:t>
            </a:r>
            <a:r>
              <a:rPr lang="en-US" altLang="zh-CN" sz="1200" dirty="0" err="1">
                <a:latin typeface="微软雅黑" panose="020B0503020204020204" pitchFamily="34" charset="-122"/>
                <a:ea typeface="微软雅黑" panose="020B0503020204020204" pitchFamily="34" charset="-122"/>
              </a:rPr>
              <a:t>Guidong</a:t>
            </a:r>
            <a:r>
              <a:rPr lang="en-US" altLang="zh-CN" sz="1200" dirty="0">
                <a:latin typeface="微软雅黑" panose="020B0503020204020204" pitchFamily="34" charset="-122"/>
                <a:ea typeface="微软雅黑" panose="020B0503020204020204" pitchFamily="34" charset="-122"/>
              </a:rPr>
              <a:t> Zhang, </a:t>
            </a:r>
            <a:r>
              <a:rPr lang="en-US" altLang="zh-CN" sz="1200" dirty="0" err="1">
                <a:latin typeface="微软雅黑" panose="020B0503020204020204" pitchFamily="34" charset="-122"/>
                <a:ea typeface="微软雅黑" panose="020B0503020204020204" pitchFamily="34" charset="-122"/>
              </a:rPr>
              <a:t>Yunhao</a:t>
            </a:r>
            <a:r>
              <a:rPr lang="en-US" altLang="zh-CN" sz="1200" dirty="0">
                <a:latin typeface="微软雅黑" panose="020B0503020204020204" pitchFamily="34" charset="-122"/>
                <a:ea typeface="微软雅黑" panose="020B0503020204020204" pitchFamily="34" charset="-122"/>
              </a:rPr>
              <a:t> Liu, </a:t>
            </a:r>
            <a:r>
              <a:rPr lang="en-US" altLang="zh-CN" sz="1200" dirty="0" err="1">
                <a:latin typeface="微软雅黑" panose="020B0503020204020204" pitchFamily="34" charset="-122"/>
                <a:ea typeface="微软雅黑" panose="020B0503020204020204" pitchFamily="34" charset="-122"/>
              </a:rPr>
              <a:t>Chenshu</a:t>
            </a:r>
            <a:r>
              <a:rPr lang="en-US" altLang="zh-CN" sz="1200" dirty="0">
                <a:latin typeface="微软雅黑" panose="020B0503020204020204" pitchFamily="34" charset="-122"/>
                <a:ea typeface="微软雅黑" panose="020B0503020204020204" pitchFamily="34" charset="-122"/>
              </a:rPr>
              <a:t> Wu, and Zheng Yang. 2019. </a:t>
            </a:r>
            <a:r>
              <a:rPr lang="en-US" altLang="zh-CN" sz="1200" b="1" dirty="0">
                <a:latin typeface="微软雅黑" panose="020B0503020204020204" pitchFamily="34" charset="-122"/>
                <a:ea typeface="微软雅黑" panose="020B0503020204020204" pitchFamily="34" charset="-122"/>
              </a:rPr>
              <a:t>Zero-Effort Cross-Domain Gesture Recognition with Wi-Fi.</a:t>
            </a:r>
            <a:r>
              <a:rPr lang="en-US" altLang="zh-CN" sz="1200" dirty="0">
                <a:latin typeface="微软雅黑" panose="020B0503020204020204" pitchFamily="34" charset="-122"/>
                <a:ea typeface="微软雅黑" panose="020B0503020204020204" pitchFamily="34" charset="-122"/>
              </a:rPr>
              <a:t> In Proceedings of MobiSys`19.</a:t>
            </a:r>
            <a:endParaRPr lang="zh-CN" altLang="en-US" sz="1200" dirty="0"/>
          </a:p>
        </p:txBody>
      </p: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A5146A17-C005-4933-9BEC-1E7D6E26250F}"/>
                  </a:ext>
                </a:extLst>
              </p:cNvPr>
              <p:cNvSpPr/>
              <p:nvPr/>
            </p:nvSpPr>
            <p:spPr>
              <a:xfrm>
                <a:off x="1380612" y="2173305"/>
                <a:ext cx="5697265" cy="1569660"/>
              </a:xfrm>
              <a:prstGeom prst="rect">
                <a:avLst/>
              </a:prstGeom>
            </p:spPr>
            <p:txBody>
              <a:bodyPr wrap="none">
                <a:spAutoFit/>
              </a:bodyPr>
              <a:lstStyle/>
              <a:p>
                <a:pPr marL="182563" indent="-182563">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Relationship between speed spectrum</a:t>
                </a:r>
                <a14:m>
                  <m:oMath xmlns:m="http://schemas.openxmlformats.org/officeDocument/2006/math">
                    <m:d>
                      <m:dPr>
                        <m:ctrlPr>
                          <a:rPr lang="en-US" altLang="zh-CN" sz="1600" i="1">
                            <a:latin typeface="Cambria Math" panose="02040503050406030204" pitchFamily="18" charset="0"/>
                            <a:ea typeface="微软雅黑" panose="020B0503020204020204" pitchFamily="34" charset="-122"/>
                          </a:rPr>
                        </m:ctrlPr>
                      </m:dPr>
                      <m:e>
                        <m:r>
                          <a:rPr lang="en-US" altLang="zh-CN" sz="1600">
                            <a:latin typeface="Cambria Math" panose="02040503050406030204" pitchFamily="18" charset="0"/>
                            <a:ea typeface="微软雅黑" panose="020B0503020204020204" pitchFamily="34" charset="-122"/>
                          </a:rPr>
                          <m:t>𝑉</m:t>
                        </m:r>
                      </m:e>
                    </m:d>
                  </m:oMath>
                </a14:m>
                <a:r>
                  <a:rPr lang="en-US" altLang="zh-CN" sz="1600" dirty="0">
                    <a:latin typeface="微软雅黑" panose="020B0503020204020204" pitchFamily="34" charset="-122"/>
                    <a:ea typeface="微软雅黑" panose="020B0503020204020204" pitchFamily="34" charset="-122"/>
                  </a:rPr>
                  <a:t> and DFS(</a:t>
                </a:r>
                <a14:m>
                  <m:oMath xmlns:m="http://schemas.openxmlformats.org/officeDocument/2006/math">
                    <m:r>
                      <a:rPr lang="en-US" altLang="zh-CN" sz="1600" b="0" i="1" smtClean="0">
                        <a:latin typeface="Cambria Math" panose="02040503050406030204" pitchFamily="18" charset="0"/>
                        <a:ea typeface="微软雅黑" panose="020B0503020204020204" pitchFamily="34" charset="-122"/>
                      </a:rPr>
                      <m:t>𝐷</m:t>
                    </m:r>
                  </m:oMath>
                </a14:m>
                <a:r>
                  <a:rPr lang="en-US" altLang="zh-CN" sz="1600" dirty="0">
                    <a:latin typeface="微软雅黑" panose="020B0503020204020204" pitchFamily="34" charset="-122"/>
                    <a:ea typeface="微软雅黑" panose="020B0503020204020204" pitchFamily="34" charset="-122"/>
                  </a:rPr>
                  <a:t>):</a:t>
                </a:r>
              </a:p>
              <a:p>
                <a:pPr marL="182563" indent="-182563">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182563" indent="-182563">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182563" indent="-182563">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182563" indent="-182563">
                  <a:buFont typeface="Arial" panose="020B0604020202020204" pitchFamily="34" charset="0"/>
                  <a:buChar char="•"/>
                </a:pPr>
                <a:endParaRPr lang="en-US" altLang="zh-CN" sz="1600" dirty="0">
                  <a:latin typeface="微软雅黑" panose="020B0503020204020204" pitchFamily="34" charset="-122"/>
                  <a:ea typeface="微软雅黑" panose="020B0503020204020204" pitchFamily="34" charset="-122"/>
                </a:endParaRPr>
              </a:p>
              <a:p>
                <a:pPr marL="182563" indent="-182563">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Where</a:t>
                </a:r>
                <a:r>
                  <a:rPr lang="zh-CN" altLang="en-US" sz="1600" dirty="0">
                    <a:latin typeface="微软雅黑" panose="020B0503020204020204" pitchFamily="34" charset="-122"/>
                    <a:ea typeface="微软雅黑" panose="020B0503020204020204" pitchFamily="34" charset="-122"/>
                  </a:rPr>
                  <a:t>：</a:t>
                </a:r>
              </a:p>
            </p:txBody>
          </p:sp>
        </mc:Choice>
        <mc:Fallback xmlns="">
          <p:sp>
            <p:nvSpPr>
              <p:cNvPr id="45" name="矩形 44">
                <a:extLst>
                  <a:ext uri="{FF2B5EF4-FFF2-40B4-BE49-F238E27FC236}">
                    <a16:creationId xmlns:a16="http://schemas.microsoft.com/office/drawing/2014/main" id="{A5146A17-C005-4933-9BEC-1E7D6E26250F}"/>
                  </a:ext>
                </a:extLst>
              </p:cNvPr>
              <p:cNvSpPr>
                <a:spLocks noRot="1" noChangeAspect="1" noMove="1" noResize="1" noEditPoints="1" noAdjustHandles="1" noChangeArrowheads="1" noChangeShapeType="1" noTextEdit="1"/>
              </p:cNvSpPr>
              <p:nvPr/>
            </p:nvSpPr>
            <p:spPr>
              <a:xfrm>
                <a:off x="1380612" y="2173305"/>
                <a:ext cx="5697265" cy="1569660"/>
              </a:xfrm>
              <a:prstGeom prst="rect">
                <a:avLst/>
              </a:prstGeom>
              <a:blipFill>
                <a:blip r:embed="rId3"/>
                <a:stretch>
                  <a:fillRect l="-428" t="-1167" b="-42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43D406EE-8486-430E-AD8A-18E741BD6679}"/>
                  </a:ext>
                </a:extLst>
              </p:cNvPr>
              <p:cNvSpPr/>
              <p:nvPr/>
            </p:nvSpPr>
            <p:spPr>
              <a:xfrm>
                <a:off x="1530187" y="3863476"/>
                <a:ext cx="3995972" cy="857158"/>
              </a:xfrm>
              <a:prstGeom prst="rect">
                <a:avLst/>
              </a:prstGeom>
            </p:spPr>
            <p:txBody>
              <a:bodyPr wrap="square">
                <a:spAutoFit/>
              </a:bodyPr>
              <a:lstStyle/>
              <a:p>
                <a:pPr>
                  <a:lnSpc>
                    <a:spcPct val="150000"/>
                  </a:lnSpc>
                </a:pPr>
                <a14:m>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𝐷</m:t>
                        </m:r>
                      </m:e>
                      <m:sub>
                        <m:r>
                          <a:rPr lang="en-US" altLang="zh-CN" sz="1600" i="1">
                            <a:latin typeface="Cambria Math" panose="02040503050406030204" pitchFamily="18" charset="0"/>
                          </a:rPr>
                          <m:t>𝑙</m:t>
                        </m:r>
                      </m:sub>
                    </m:sSub>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d>
                          <m:dPr>
                            <m:begChr m:val="["/>
                            <m:endChr m:val="]"/>
                            <m:ctrlPr>
                              <a:rPr lang="en-US" altLang="zh-CN" sz="1600" i="1">
                                <a:latin typeface="Cambria Math" panose="02040503050406030204" pitchFamily="18" charset="0"/>
                              </a:rPr>
                            </m:ctrlPr>
                          </m:dPr>
                          <m:e>
                            <m:r>
                              <a:rPr lang="en-US" altLang="zh-CN" sz="1600" i="1">
                                <a:latin typeface="Cambria Math" panose="02040503050406030204" pitchFamily="18" charset="0"/>
                              </a:rPr>
                              <m:t>𝑑</m:t>
                            </m:r>
                          </m:e>
                        </m:d>
                      </m:e>
                      <m:sub>
                        <m:r>
                          <a:rPr lang="en-US" altLang="zh-CN" sz="1600" i="1">
                            <a:latin typeface="Cambria Math" panose="02040503050406030204" pitchFamily="18" charset="0"/>
                          </a:rPr>
                          <m:t>𝐹</m:t>
                        </m:r>
                        <m:r>
                          <a:rPr lang="en-US" altLang="zh-CN" sz="1600" i="1">
                            <a:latin typeface="Cambria Math" panose="02040503050406030204" pitchFamily="18" charset="0"/>
                          </a:rPr>
                          <m:t>∗1</m:t>
                        </m:r>
                      </m:sub>
                    </m:sSub>
                  </m:oMath>
                </a14:m>
                <a:r>
                  <a:rPr lang="en-US" altLang="zh-CN" sz="1600" dirty="0"/>
                  <a:t> </a:t>
                </a:r>
              </a:p>
              <a:p>
                <a:pPr>
                  <a:lnSpc>
                    <a:spcPct val="150000"/>
                  </a:lnSpc>
                </a:pP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i="1">
                            <a:latin typeface="Cambria Math" panose="02040503050406030204" pitchFamily="18" charset="0"/>
                          </a:rPr>
                          <m:t>𝑙</m:t>
                        </m:r>
                      </m:sub>
                    </m:sSub>
                    <m:d>
                      <m:dPr>
                        <m:ctrlPr>
                          <a:rPr lang="en-US" altLang="zh-CN" sz="1600" i="1">
                            <a:latin typeface="Cambria Math" panose="02040503050406030204" pitchFamily="18" charset="0"/>
                          </a:rPr>
                        </m:ctrlPr>
                      </m:dPr>
                      <m:e>
                        <m:r>
                          <a:rPr lang="en-US" altLang="zh-CN" sz="1600" i="1">
                            <a:latin typeface="Cambria Math" panose="02040503050406030204" pitchFamily="18" charset="0"/>
                          </a:rPr>
                          <m:t>𝑉</m:t>
                        </m:r>
                      </m:e>
                    </m:d>
                    <m:r>
                      <a:rPr lang="en-US" altLang="zh-CN" sz="1600" i="1">
                        <a:latin typeface="Cambria Math" panose="02040503050406030204" pitchFamily="18" charset="0"/>
                      </a:rPr>
                      <m:t>=</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𝑖</m:t>
                        </m:r>
                        <m:r>
                          <a:rPr lang="en-US" altLang="zh-CN" sz="1600" i="1">
                            <a:latin typeface="Cambria Math" panose="02040503050406030204" pitchFamily="18" charset="0"/>
                          </a:rPr>
                          <m:t>=1</m:t>
                        </m:r>
                      </m:sub>
                      <m:sup>
                        <m:r>
                          <a:rPr lang="en-US" altLang="zh-CN" sz="1600" i="1">
                            <a:latin typeface="Cambria Math" panose="02040503050406030204" pitchFamily="18" charset="0"/>
                          </a:rPr>
                          <m:t>𝑀</m:t>
                        </m:r>
                      </m:sup>
                      <m:e>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𝑗</m:t>
                            </m:r>
                            <m:r>
                              <a:rPr lang="en-US" altLang="zh-CN" sz="1600" i="1">
                                <a:latin typeface="Cambria Math" panose="02040503050406030204" pitchFamily="18" charset="0"/>
                              </a:rPr>
                              <m:t>=1</m:t>
                            </m:r>
                          </m:sub>
                          <m:sup>
                            <m:r>
                              <a:rPr lang="en-US" altLang="zh-CN" sz="1600" i="1">
                                <a:latin typeface="Cambria Math" panose="02040503050406030204" pitchFamily="18" charset="0"/>
                              </a:rPr>
                              <m:t>𝑀</m:t>
                            </m:r>
                          </m:sup>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𝑉</m:t>
                                </m:r>
                              </m:e>
                              <m:sub>
                                <m:r>
                                  <a:rPr lang="en-US" altLang="zh-CN" sz="1600" i="1">
                                    <a:latin typeface="Cambria Math" panose="02040503050406030204" pitchFamily="18" charset="0"/>
                                  </a:rPr>
                                  <m:t>𝑖𝑗</m:t>
                                </m:r>
                              </m:sub>
                            </m:sSub>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𝑓</m:t>
                                </m:r>
                              </m:e>
                              <m:sub>
                                <m:r>
                                  <a:rPr lang="en-US" altLang="zh-CN" sz="1600" i="1">
                                    <a:latin typeface="Cambria Math" panose="02040503050406030204" pitchFamily="18" charset="0"/>
                                    <a:ea typeface="Cambria Math" panose="02040503050406030204" pitchFamily="18" charset="0"/>
                                  </a:rPr>
                                  <m:t>𝑙</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𝑖</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𝑗</m:t>
                            </m:r>
                            <m:r>
                              <a:rPr lang="en-US" altLang="zh-CN" sz="1600" i="1">
                                <a:latin typeface="Cambria Math" panose="02040503050406030204" pitchFamily="18" charset="0"/>
                                <a:ea typeface="Cambria Math" panose="02040503050406030204" pitchFamily="18" charset="0"/>
                              </a:rPr>
                              <m:t>)</m:t>
                            </m:r>
                          </m:e>
                        </m:nary>
                      </m:e>
                    </m:nary>
                    <m:r>
                      <a:rPr lang="en-US" altLang="zh-CN" sz="1600" i="1">
                        <a:latin typeface="Cambria Math" panose="02040503050406030204" pitchFamily="18" charset="0"/>
                      </a:rPr>
                      <m:t>, </m:t>
                    </m:r>
                    <m:r>
                      <a:rPr lang="en-US" altLang="zh-CN" sz="1600" i="1">
                        <a:latin typeface="Cambria Math" panose="02040503050406030204" pitchFamily="18" charset="0"/>
                      </a:rPr>
                      <m:t>𝑙</m:t>
                    </m:r>
                    <m:r>
                      <a:rPr lang="en-US" altLang="zh-CN" sz="1600" i="1">
                        <a:latin typeface="Cambria Math" panose="02040503050406030204" pitchFamily="18" charset="0"/>
                      </a:rPr>
                      <m:t>=1,2…,</m:t>
                    </m:r>
                    <m:r>
                      <a:rPr lang="en-US" altLang="zh-CN" sz="1600" i="1">
                        <a:latin typeface="Cambria Math" panose="02040503050406030204" pitchFamily="18" charset="0"/>
                      </a:rPr>
                      <m:t>𝐿</m:t>
                    </m:r>
                  </m:oMath>
                </a14:m>
                <a:r>
                  <a:rPr lang="en-US" altLang="zh-CN" sz="1600" dirty="0"/>
                  <a:t> </a:t>
                </a:r>
              </a:p>
            </p:txBody>
          </p:sp>
        </mc:Choice>
        <mc:Fallback xmlns="">
          <p:sp>
            <p:nvSpPr>
              <p:cNvPr id="46" name="矩形 45">
                <a:extLst>
                  <a:ext uri="{FF2B5EF4-FFF2-40B4-BE49-F238E27FC236}">
                    <a16:creationId xmlns:a16="http://schemas.microsoft.com/office/drawing/2014/main" id="{43D406EE-8486-430E-AD8A-18E741BD6679}"/>
                  </a:ext>
                </a:extLst>
              </p:cNvPr>
              <p:cNvSpPr>
                <a:spLocks noRot="1" noChangeAspect="1" noMove="1" noResize="1" noEditPoints="1" noAdjustHandles="1" noChangeArrowheads="1" noChangeShapeType="1" noTextEdit="1"/>
              </p:cNvSpPr>
              <p:nvPr/>
            </p:nvSpPr>
            <p:spPr>
              <a:xfrm>
                <a:off x="1530187" y="3863476"/>
                <a:ext cx="3995972" cy="857158"/>
              </a:xfrm>
              <a:prstGeom prst="rect">
                <a:avLst/>
              </a:prstGeom>
              <a:blipFill>
                <a:blip r:embed="rId4"/>
                <a:stretch>
                  <a:fillRect b="-6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5D6EF37C-1C26-41B6-B22F-EBD6BB1B3B2C}"/>
                  </a:ext>
                </a:extLst>
              </p:cNvPr>
              <p:cNvSpPr/>
              <p:nvPr/>
            </p:nvSpPr>
            <p:spPr>
              <a:xfrm>
                <a:off x="1530187" y="2474916"/>
                <a:ext cx="2697085" cy="7846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𝑚𝑖𝑛</m:t>
                      </m:r>
                      <m:nary>
                        <m:naryPr>
                          <m:chr m:val="∑"/>
                          <m:ctrlPr>
                            <a:rPr lang="en-US" altLang="zh-CN" sz="1600" i="1">
                              <a:latin typeface="Cambria Math" panose="02040503050406030204" pitchFamily="18" charset="0"/>
                            </a:rPr>
                          </m:ctrlPr>
                        </m:naryPr>
                        <m:sub>
                          <m:r>
                            <m:rPr>
                              <m:brk m:alnAt="23"/>
                            </m:rPr>
                            <a:rPr lang="en-US" altLang="zh-CN" sz="1600" i="1">
                              <a:latin typeface="Cambria Math" panose="02040503050406030204" pitchFamily="18" charset="0"/>
                            </a:rPr>
                            <m:t>𝑙</m:t>
                          </m:r>
                          <m:r>
                            <a:rPr lang="en-US" altLang="zh-CN" sz="1600" i="1">
                              <a:latin typeface="Cambria Math" panose="02040503050406030204" pitchFamily="18" charset="0"/>
                            </a:rPr>
                            <m:t>=1</m:t>
                          </m:r>
                        </m:sub>
                        <m:sup>
                          <m:r>
                            <a:rPr lang="en-US" altLang="zh-CN" sz="1600" i="1">
                              <a:latin typeface="Cambria Math" panose="02040503050406030204" pitchFamily="18" charset="0"/>
                            </a:rPr>
                            <m:t>𝐿</m:t>
                          </m:r>
                        </m:sup>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𝐻</m:t>
                                  </m:r>
                                </m:e>
                                <m:sub>
                                  <m:r>
                                    <a:rPr lang="en-US" altLang="zh-CN" sz="1600" i="1">
                                      <a:latin typeface="Cambria Math" panose="02040503050406030204" pitchFamily="18" charset="0"/>
                                    </a:rPr>
                                    <m:t>𝑙</m:t>
                                  </m:r>
                                </m:sub>
                              </m:sSub>
                              <m:d>
                                <m:dPr>
                                  <m:ctrlPr>
                                    <a:rPr lang="en-US" altLang="zh-CN" sz="1600" i="1">
                                      <a:latin typeface="Cambria Math" panose="02040503050406030204" pitchFamily="18" charset="0"/>
                                    </a:rPr>
                                  </m:ctrlPr>
                                </m:dPr>
                                <m:e>
                                  <m:r>
                                    <a:rPr lang="en-US" altLang="zh-CN" sz="1600" i="1">
                                      <a:latin typeface="Cambria Math" panose="02040503050406030204" pitchFamily="18" charset="0"/>
                                    </a:rPr>
                                    <m:t>𝑉</m:t>
                                  </m:r>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𝐷</m:t>
                                  </m:r>
                                </m:e>
                                <m:sub>
                                  <m:r>
                                    <a:rPr lang="en-US" altLang="zh-CN" sz="1600" i="1">
                                      <a:latin typeface="Cambria Math" panose="02040503050406030204" pitchFamily="18" charset="0"/>
                                    </a:rPr>
                                    <m:t>𝑙</m:t>
                                  </m:r>
                                </m:sub>
                              </m:sSub>
                              <m:r>
                                <a:rPr lang="en-US" altLang="zh-CN" sz="1600" i="1">
                                  <a:latin typeface="Cambria Math" panose="02040503050406030204" pitchFamily="18" charset="0"/>
                                </a:rPr>
                                <m:t>|</m:t>
                              </m:r>
                            </m:e>
                            <m:sub>
                              <m:r>
                                <a:rPr lang="en-US" altLang="zh-CN" sz="1600" i="1">
                                  <a:latin typeface="Cambria Math" panose="02040503050406030204" pitchFamily="18" charset="0"/>
                                </a:rPr>
                                <m:t>𝑒𝑚𝑑</m:t>
                              </m:r>
                            </m:sub>
                          </m:sSub>
                          <m:r>
                            <a:rPr lang="en-US" altLang="zh-CN" sz="1600" i="1">
                              <a:latin typeface="Cambria Math" panose="02040503050406030204" pitchFamily="18" charset="0"/>
                            </a:rPr>
                            <m:t>+</m:t>
                          </m:r>
                          <m:r>
                            <a:rPr lang="zh-CN" altLang="en-US" sz="1600" i="1">
                              <a:latin typeface="Cambria Math" panose="02040503050406030204" pitchFamily="18" charset="0"/>
                            </a:rPr>
                            <m:t>𝜆</m:t>
                          </m:r>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m:t>
                              </m:r>
                              <m:d>
                                <m:dPr>
                                  <m:begChr m:val="|"/>
                                  <m:endChr m:val="|"/>
                                  <m:ctrlPr>
                                    <a:rPr lang="en-US" altLang="zh-CN" sz="1600" i="1">
                                      <a:latin typeface="Cambria Math" panose="02040503050406030204" pitchFamily="18" charset="0"/>
                                    </a:rPr>
                                  </m:ctrlPr>
                                </m:dPr>
                                <m:e>
                                  <m:r>
                                    <a:rPr lang="en-US" altLang="zh-CN" sz="1600" i="1">
                                      <a:latin typeface="Cambria Math" panose="02040503050406030204" pitchFamily="18" charset="0"/>
                                    </a:rPr>
                                    <m:t>𝑉</m:t>
                                  </m:r>
                                </m:e>
                              </m:d>
                              <m:r>
                                <a:rPr lang="en-US" altLang="zh-CN" sz="1600" b="0" i="1" smtClean="0">
                                  <a:latin typeface="Cambria Math" panose="02040503050406030204" pitchFamily="18" charset="0"/>
                                </a:rPr>
                                <m:t>|</m:t>
                              </m:r>
                            </m:e>
                            <m:sub>
                              <m:r>
                                <a:rPr lang="en-US" altLang="zh-CN" sz="1600" b="0" i="1" smtClean="0">
                                  <a:latin typeface="Cambria Math" panose="02040503050406030204" pitchFamily="18" charset="0"/>
                                </a:rPr>
                                <m:t>0</m:t>
                              </m:r>
                            </m:sub>
                          </m:sSub>
                        </m:e>
                      </m:nary>
                    </m:oMath>
                  </m:oMathPara>
                </a14:m>
                <a:endParaRPr lang="zh-CN" altLang="en-US" sz="1600" dirty="0"/>
              </a:p>
            </p:txBody>
          </p:sp>
        </mc:Choice>
        <mc:Fallback xmlns="">
          <p:sp>
            <p:nvSpPr>
              <p:cNvPr id="47" name="矩形 46">
                <a:extLst>
                  <a:ext uri="{FF2B5EF4-FFF2-40B4-BE49-F238E27FC236}">
                    <a16:creationId xmlns:a16="http://schemas.microsoft.com/office/drawing/2014/main" id="{5D6EF37C-1C26-41B6-B22F-EBD6BB1B3B2C}"/>
                  </a:ext>
                </a:extLst>
              </p:cNvPr>
              <p:cNvSpPr>
                <a:spLocks noRot="1" noChangeAspect="1" noMove="1" noResize="1" noEditPoints="1" noAdjustHandles="1" noChangeArrowheads="1" noChangeShapeType="1" noTextEdit="1"/>
              </p:cNvSpPr>
              <p:nvPr/>
            </p:nvSpPr>
            <p:spPr>
              <a:xfrm>
                <a:off x="1530187" y="2474916"/>
                <a:ext cx="2697085" cy="784638"/>
              </a:xfrm>
              <a:prstGeom prst="rect">
                <a:avLst/>
              </a:prstGeom>
              <a:blipFill>
                <a:blip r:embed="rId5"/>
                <a:stretch>
                  <a:fillRect r="-11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DB8DA5AF-9FB8-45CE-B945-690983B4F763}"/>
                  </a:ext>
                </a:extLst>
              </p:cNvPr>
              <p:cNvSpPr/>
              <p:nvPr/>
            </p:nvSpPr>
            <p:spPr>
              <a:xfrm>
                <a:off x="1351285" y="4712718"/>
                <a:ext cx="2330622" cy="358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𝑓</m:t>
                          </m:r>
                        </m:e>
                        <m:sub>
                          <m:r>
                            <a:rPr lang="en-US" altLang="zh-CN" sz="1600" i="1">
                              <a:latin typeface="Cambria Math" panose="02040503050406030204" pitchFamily="18" charset="0"/>
                              <a:ea typeface="Cambria Math" panose="02040503050406030204" pitchFamily="18" charset="0"/>
                            </a:rPr>
                            <m:t>𝑙</m:t>
                          </m:r>
                        </m:sub>
                      </m:sSub>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𝑖</m:t>
                      </m:r>
                      <m:r>
                        <a:rPr lang="en-US" altLang="zh-CN" sz="1600" i="1">
                          <a:latin typeface="Cambria Math" panose="02040503050406030204" pitchFamily="18" charset="0"/>
                          <a:ea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𝑗</m:t>
                      </m:r>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𝑎</m:t>
                          </m:r>
                        </m:e>
                        <m:sub>
                          <m:r>
                            <a:rPr lang="en-US" altLang="zh-CN" sz="1600" i="1">
                              <a:latin typeface="Cambria Math" panose="02040503050406030204" pitchFamily="18" charset="0"/>
                              <a:ea typeface="Cambria Math" panose="02040503050406030204" pitchFamily="18" charset="0"/>
                            </a:rPr>
                            <m:t>𝑥</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𝑣</m:t>
                          </m:r>
                        </m:e>
                        <m:sub>
                          <m:r>
                            <a:rPr lang="en-US" altLang="zh-CN" sz="1600" b="0" i="1" smtClean="0">
                              <a:latin typeface="Cambria Math" panose="02040503050406030204" pitchFamily="18" charset="0"/>
                              <a:ea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𝑎</m:t>
                          </m:r>
                        </m:e>
                        <m:sub>
                          <m:r>
                            <a:rPr lang="en-US" altLang="zh-CN" sz="1600" i="1">
                              <a:latin typeface="Cambria Math" panose="02040503050406030204" pitchFamily="18" charset="0"/>
                              <a:ea typeface="Cambria Math" panose="02040503050406030204" pitchFamily="18" charset="0"/>
                            </a:rPr>
                            <m:t>𝑦</m:t>
                          </m:r>
                        </m:sub>
                      </m:sSub>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𝑣</m:t>
                          </m:r>
                        </m:e>
                        <m:sub>
                          <m:r>
                            <a:rPr lang="en-US" altLang="zh-CN" sz="1600" b="0" i="1" smtClean="0">
                              <a:latin typeface="Cambria Math" panose="02040503050406030204" pitchFamily="18" charset="0"/>
                              <a:ea typeface="Cambria Math" panose="02040503050406030204" pitchFamily="18" charset="0"/>
                            </a:rPr>
                            <m:t>𝑗</m:t>
                          </m:r>
                        </m:sub>
                      </m:sSub>
                    </m:oMath>
                  </m:oMathPara>
                </a14:m>
                <a:endParaRPr lang="zh-CN" altLang="en-US" sz="1600" dirty="0"/>
              </a:p>
            </p:txBody>
          </p:sp>
        </mc:Choice>
        <mc:Fallback xmlns="">
          <p:sp>
            <p:nvSpPr>
              <p:cNvPr id="53" name="矩形 52">
                <a:extLst>
                  <a:ext uri="{FF2B5EF4-FFF2-40B4-BE49-F238E27FC236}">
                    <a16:creationId xmlns:a16="http://schemas.microsoft.com/office/drawing/2014/main" id="{DB8DA5AF-9FB8-45CE-B945-690983B4F763}"/>
                  </a:ext>
                </a:extLst>
              </p:cNvPr>
              <p:cNvSpPr>
                <a:spLocks noRot="1" noChangeAspect="1" noMove="1" noResize="1" noEditPoints="1" noAdjustHandles="1" noChangeArrowheads="1" noChangeShapeType="1" noTextEdit="1"/>
              </p:cNvSpPr>
              <p:nvPr/>
            </p:nvSpPr>
            <p:spPr>
              <a:xfrm>
                <a:off x="1351285" y="4712718"/>
                <a:ext cx="2330622" cy="358368"/>
              </a:xfrm>
              <a:prstGeom prst="rect">
                <a:avLst/>
              </a:prstGeom>
              <a:blipFill>
                <a:blip r:embed="rId6"/>
                <a:stretch>
                  <a:fillRect b="-6780"/>
                </a:stretch>
              </a:blipFill>
            </p:spPr>
            <p:txBody>
              <a:bodyPr/>
              <a:lstStyle/>
              <a:p>
                <a:r>
                  <a:rPr lang="zh-CN" altLang="en-US">
                    <a:noFill/>
                  </a:rPr>
                  <a:t> </a:t>
                </a:r>
              </a:p>
            </p:txBody>
          </p:sp>
        </mc:Fallback>
      </mc:AlternateContent>
      <p:grpSp>
        <p:nvGrpSpPr>
          <p:cNvPr id="54" name="组合 53">
            <a:extLst>
              <a:ext uri="{FF2B5EF4-FFF2-40B4-BE49-F238E27FC236}">
                <a16:creationId xmlns:a16="http://schemas.microsoft.com/office/drawing/2014/main" id="{5DC9A307-ECA5-4495-90E1-761E2A4B0DFE}"/>
              </a:ext>
            </a:extLst>
          </p:cNvPr>
          <p:cNvGrpSpPr/>
          <p:nvPr/>
        </p:nvGrpSpPr>
        <p:grpSpPr>
          <a:xfrm>
            <a:off x="7099433" y="1999991"/>
            <a:ext cx="3472525" cy="3209207"/>
            <a:chOff x="4968748" y="1461821"/>
            <a:chExt cx="2839495" cy="2624179"/>
          </a:xfrm>
        </p:grpSpPr>
        <p:grpSp>
          <p:nvGrpSpPr>
            <p:cNvPr id="55" name="组合 54">
              <a:extLst>
                <a:ext uri="{FF2B5EF4-FFF2-40B4-BE49-F238E27FC236}">
                  <a16:creationId xmlns:a16="http://schemas.microsoft.com/office/drawing/2014/main" id="{2B26118B-B2CE-4F0D-B5E5-A318034C7B42}"/>
                </a:ext>
              </a:extLst>
            </p:cNvPr>
            <p:cNvGrpSpPr/>
            <p:nvPr/>
          </p:nvGrpSpPr>
          <p:grpSpPr>
            <a:xfrm>
              <a:off x="4968748" y="1461821"/>
              <a:ext cx="2839495" cy="2624179"/>
              <a:chOff x="4968748" y="1461821"/>
              <a:chExt cx="2839495" cy="2624179"/>
            </a:xfrm>
          </p:grpSpPr>
          <p:pic>
            <p:nvPicPr>
              <p:cNvPr id="57" name="图片 56">
                <a:extLst>
                  <a:ext uri="{FF2B5EF4-FFF2-40B4-BE49-F238E27FC236}">
                    <a16:creationId xmlns:a16="http://schemas.microsoft.com/office/drawing/2014/main" id="{F7AFE4CF-B1F6-4A24-AE3C-48D2AB4BCA09}"/>
                  </a:ext>
                </a:extLst>
              </p:cNvPr>
              <p:cNvPicPr>
                <a:picLocks noChangeAspect="1"/>
              </p:cNvPicPr>
              <p:nvPr/>
            </p:nvPicPr>
            <p:blipFill>
              <a:blip r:embed="rId7"/>
              <a:stretch>
                <a:fillRect/>
              </a:stretch>
            </p:blipFill>
            <p:spPr>
              <a:xfrm>
                <a:off x="4968748" y="1461821"/>
                <a:ext cx="2839495" cy="2624179"/>
              </a:xfrm>
              <a:prstGeom prst="rect">
                <a:avLst/>
              </a:prstGeom>
            </p:spPr>
          </p:pic>
          <p:sp>
            <p:nvSpPr>
              <p:cNvPr id="58" name="椭圆 57">
                <a:extLst>
                  <a:ext uri="{FF2B5EF4-FFF2-40B4-BE49-F238E27FC236}">
                    <a16:creationId xmlns:a16="http://schemas.microsoft.com/office/drawing/2014/main" id="{7588CBC2-0DD5-45E2-BA2D-A0521B83E282}"/>
                  </a:ext>
                </a:extLst>
              </p:cNvPr>
              <p:cNvSpPr/>
              <p:nvPr/>
            </p:nvSpPr>
            <p:spPr>
              <a:xfrm>
                <a:off x="5157994" y="2989355"/>
                <a:ext cx="504056" cy="544759"/>
              </a:xfrm>
              <a:prstGeom prst="ellipse">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微软雅黑" panose="020B0503020204020204" pitchFamily="34" charset="-122"/>
                  <a:ea typeface="微软雅黑" panose="020B0503020204020204" pitchFamily="34" charset="-122"/>
                </a:endParaRPr>
              </a:p>
            </p:txBody>
          </p:sp>
        </p:grpSp>
        <p:sp>
          <p:nvSpPr>
            <p:cNvPr id="56" name="矩形 55">
              <a:extLst>
                <a:ext uri="{FF2B5EF4-FFF2-40B4-BE49-F238E27FC236}">
                  <a16:creationId xmlns:a16="http://schemas.microsoft.com/office/drawing/2014/main" id="{89503422-30F8-492B-B4E4-EAF6B24FB128}"/>
                </a:ext>
              </a:extLst>
            </p:cNvPr>
            <p:cNvSpPr/>
            <p:nvPr/>
          </p:nvSpPr>
          <p:spPr>
            <a:xfrm>
              <a:off x="6804248" y="1577453"/>
              <a:ext cx="504056" cy="369332"/>
            </a:xfrm>
            <a:prstGeom prst="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E8BCD888-5255-464F-871A-D5BB38BED250}"/>
              </a:ext>
            </a:extLst>
          </p:cNvPr>
          <p:cNvGrpSpPr/>
          <p:nvPr/>
        </p:nvGrpSpPr>
        <p:grpSpPr>
          <a:xfrm>
            <a:off x="2383033" y="3022293"/>
            <a:ext cx="4196683" cy="780927"/>
            <a:chOff x="2383033" y="3022293"/>
            <a:chExt cx="4196683" cy="780927"/>
          </a:xfrm>
        </p:grpSpPr>
        <p:cxnSp>
          <p:nvCxnSpPr>
            <p:cNvPr id="6" name="直接连接符 5">
              <a:extLst>
                <a:ext uri="{FF2B5EF4-FFF2-40B4-BE49-F238E27FC236}">
                  <a16:creationId xmlns:a16="http://schemas.microsoft.com/office/drawing/2014/main" id="{C458DBC9-F1DE-4311-8633-36A4A8AC5F08}"/>
                </a:ext>
              </a:extLst>
            </p:cNvPr>
            <p:cNvCxnSpPr>
              <a:cxnSpLocks/>
            </p:cNvCxnSpPr>
            <p:nvPr/>
          </p:nvCxnSpPr>
          <p:spPr>
            <a:xfrm>
              <a:off x="2383033" y="3022293"/>
              <a:ext cx="4570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3C9ED972-68B7-4DE0-9AB4-ACE512B36EA6}"/>
                </a:ext>
              </a:extLst>
            </p:cNvPr>
            <p:cNvCxnSpPr>
              <a:cxnSpLocks/>
            </p:cNvCxnSpPr>
            <p:nvPr/>
          </p:nvCxnSpPr>
          <p:spPr>
            <a:xfrm>
              <a:off x="3108871" y="3022293"/>
              <a:ext cx="223265" cy="0"/>
            </a:xfrm>
            <a:prstGeom prst="line">
              <a:avLst/>
            </a:prstGeom>
            <a:ln w="28575">
              <a:solidFill>
                <a:srgbClr val="00B000"/>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25B931B7-7FD0-4169-8F9C-7A9A6AE3DA75}"/>
                </a:ext>
              </a:extLst>
            </p:cNvPr>
            <p:cNvCxnSpPr>
              <a:cxnSpLocks/>
            </p:cNvCxnSpPr>
            <p:nvPr/>
          </p:nvCxnSpPr>
          <p:spPr>
            <a:xfrm>
              <a:off x="2383033" y="3108825"/>
              <a:ext cx="9491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8F2F8733-4690-432A-A744-968DE4B9A610}"/>
                </a:ext>
              </a:extLst>
            </p:cNvPr>
            <p:cNvSpPr/>
            <p:nvPr/>
          </p:nvSpPr>
          <p:spPr>
            <a:xfrm>
              <a:off x="4472601" y="3156889"/>
              <a:ext cx="2107115" cy="646331"/>
            </a:xfrm>
            <a:prstGeom prst="rect">
              <a:avLst/>
            </a:prstGeom>
            <a:ln w="19050">
              <a:solidFill>
                <a:schemeClr val="tx1"/>
              </a:solidFill>
            </a:ln>
          </p:spPr>
          <p:txBody>
            <a:bodyPr wrap="none">
              <a:spAutoFit/>
            </a:bodyPr>
            <a:lstStyle/>
            <a:p>
              <a:r>
                <a:rPr lang="en-US" altLang="zh-CN" sz="1200" dirty="0">
                  <a:solidFill>
                    <a:srgbClr val="4472C4"/>
                  </a:solidFill>
                  <a:latin typeface="微软雅黑" panose="020B0503020204020204" pitchFamily="34" charset="-122"/>
                  <a:ea typeface="微软雅黑" panose="020B0503020204020204" pitchFamily="34" charset="-122"/>
                </a:rPr>
                <a:t>Construct DFS from speed</a:t>
              </a:r>
            </a:p>
            <a:p>
              <a:r>
                <a:rPr lang="en-US" altLang="zh-CN" sz="1200" dirty="0">
                  <a:solidFill>
                    <a:srgbClr val="00B050"/>
                  </a:solidFill>
                  <a:latin typeface="微软雅黑" panose="020B0503020204020204" pitchFamily="34" charset="-122"/>
                  <a:ea typeface="微软雅黑" panose="020B0503020204020204" pitchFamily="34" charset="-122"/>
                </a:rPr>
                <a:t>Observed DFS</a:t>
              </a:r>
            </a:p>
            <a:p>
              <a:r>
                <a:rPr lang="en-US" altLang="zh-CN" sz="1200" dirty="0">
                  <a:solidFill>
                    <a:srgbClr val="C00000"/>
                  </a:solidFill>
                  <a:latin typeface="微软雅黑" panose="020B0503020204020204" pitchFamily="34" charset="-122"/>
                  <a:ea typeface="微软雅黑" panose="020B0503020204020204" pitchFamily="34" charset="-122"/>
                </a:rPr>
                <a:t>Error minimization</a:t>
              </a:r>
            </a:p>
          </p:txBody>
        </p:sp>
        <p:cxnSp>
          <p:nvCxnSpPr>
            <p:cNvPr id="15" name="直接箭头连接符 14">
              <a:extLst>
                <a:ext uri="{FF2B5EF4-FFF2-40B4-BE49-F238E27FC236}">
                  <a16:creationId xmlns:a16="http://schemas.microsoft.com/office/drawing/2014/main" id="{43E83018-571F-44F0-8536-782D80E05CE7}"/>
                </a:ext>
              </a:extLst>
            </p:cNvPr>
            <p:cNvCxnSpPr>
              <a:cxnSpLocks/>
            </p:cNvCxnSpPr>
            <p:nvPr/>
          </p:nvCxnSpPr>
          <p:spPr>
            <a:xfrm>
              <a:off x="2877207" y="3145221"/>
              <a:ext cx="1595394" cy="2837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248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E67A09F4-9ABD-4A8C-BA69-D31457B02DBD}"/>
              </a:ext>
            </a:extLst>
          </p:cNvPr>
          <p:cNvSpPr/>
          <p:nvPr/>
        </p:nvSpPr>
        <p:spPr>
          <a:xfrm>
            <a:off x="1928191" y="6194418"/>
            <a:ext cx="8335617" cy="369332"/>
          </a:xfrm>
          <a:prstGeom prst="rect">
            <a:avLst/>
          </a:prstGeom>
        </p:spPr>
        <p:txBody>
          <a:bodyPr wrap="square">
            <a:spAutoFit/>
          </a:bodyPr>
          <a:lstStyle/>
          <a:p>
            <a:r>
              <a:rPr lang="en-US" altLang="zh-CN" b="1" dirty="0">
                <a:solidFill>
                  <a:srgbClr val="C7320F"/>
                </a:solidFill>
                <a:latin typeface="微软雅黑" panose="020B0503020204020204" pitchFamily="34" charset="-122"/>
                <a:ea typeface="微软雅黑" panose="020B0503020204020204" pitchFamily="34" charset="-122"/>
              </a:rPr>
              <a:t>Prohibitive requirements in LOS path for Ray-Tracing-Based methods</a:t>
            </a:r>
            <a:endParaRPr lang="zh-CN" altLang="en-US" dirty="0">
              <a:solidFill>
                <a:srgbClr val="C7320F"/>
              </a:solidFill>
            </a:endParaRPr>
          </a:p>
        </p:txBody>
      </p:sp>
      <p:sp>
        <p:nvSpPr>
          <p:cNvPr id="19" name="矩形 18">
            <a:extLst>
              <a:ext uri="{FF2B5EF4-FFF2-40B4-BE49-F238E27FC236}">
                <a16:creationId xmlns:a16="http://schemas.microsoft.com/office/drawing/2014/main" id="{24C4D7D7-96C8-4E06-9411-1D1A8DDC6EA5}"/>
              </a:ext>
            </a:extLst>
          </p:cNvPr>
          <p:cNvSpPr/>
          <p:nvPr/>
        </p:nvSpPr>
        <p:spPr>
          <a:xfrm>
            <a:off x="757158" y="657273"/>
            <a:ext cx="1988045"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Limitations</a:t>
            </a:r>
          </a:p>
        </p:txBody>
      </p:sp>
      <p:sp>
        <p:nvSpPr>
          <p:cNvPr id="5" name="文本框 4">
            <a:extLst>
              <a:ext uri="{FF2B5EF4-FFF2-40B4-BE49-F238E27FC236}">
                <a16:creationId xmlns:a16="http://schemas.microsoft.com/office/drawing/2014/main" id="{71518D6D-06DA-4AE8-B615-80C1FD90B90D}"/>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Limitations for Ray-Tracing-Based methods</a:t>
            </a:r>
            <a:endParaRPr lang="en-US" altLang="zh-CN" sz="2000" dirty="0">
              <a:solidFill>
                <a:srgbClr val="3E76A8"/>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D8ECF8D2-EE64-4C57-A1F1-02AD619FBA78}"/>
              </a:ext>
            </a:extLst>
          </p:cNvPr>
          <p:cNvPicPr>
            <a:picLocks noChangeAspect="1"/>
          </p:cNvPicPr>
          <p:nvPr/>
        </p:nvPicPr>
        <p:blipFill>
          <a:blip r:embed="rId3"/>
          <a:stretch>
            <a:fillRect/>
          </a:stretch>
        </p:blipFill>
        <p:spPr>
          <a:xfrm>
            <a:off x="7256394" y="1939547"/>
            <a:ext cx="2957719" cy="3116604"/>
          </a:xfrm>
          <a:prstGeom prst="rect">
            <a:avLst/>
          </a:prstGeom>
        </p:spPr>
      </p:pic>
      <p:pic>
        <p:nvPicPr>
          <p:cNvPr id="3" name="图片 2">
            <a:extLst>
              <a:ext uri="{FF2B5EF4-FFF2-40B4-BE49-F238E27FC236}">
                <a16:creationId xmlns:a16="http://schemas.microsoft.com/office/drawing/2014/main" id="{48307180-008D-48EC-A764-81F4B095408C}"/>
              </a:ext>
            </a:extLst>
          </p:cNvPr>
          <p:cNvPicPr>
            <a:picLocks noChangeAspect="1"/>
          </p:cNvPicPr>
          <p:nvPr/>
        </p:nvPicPr>
        <p:blipFill>
          <a:blip r:embed="rId4"/>
          <a:stretch>
            <a:fillRect/>
          </a:stretch>
        </p:blipFill>
        <p:spPr>
          <a:xfrm>
            <a:off x="1977887" y="1939547"/>
            <a:ext cx="2862583" cy="3050014"/>
          </a:xfrm>
          <a:prstGeom prst="rect">
            <a:avLst/>
          </a:prstGeom>
        </p:spPr>
      </p:pic>
      <p:sp>
        <p:nvSpPr>
          <p:cNvPr id="8" name="矩形 7">
            <a:extLst>
              <a:ext uri="{FF2B5EF4-FFF2-40B4-BE49-F238E27FC236}">
                <a16:creationId xmlns:a16="http://schemas.microsoft.com/office/drawing/2014/main" id="{C1A94B14-A9B5-4E45-B255-0BD9963F9D02}"/>
              </a:ext>
            </a:extLst>
          </p:cNvPr>
          <p:cNvSpPr/>
          <p:nvPr/>
        </p:nvSpPr>
        <p:spPr>
          <a:xfrm>
            <a:off x="1563563" y="4918452"/>
            <a:ext cx="4300330" cy="1138773"/>
          </a:xfrm>
          <a:prstGeom prst="rect">
            <a:avLst/>
          </a:prstGeom>
        </p:spPr>
        <p:txBody>
          <a:bodyPr wrap="square">
            <a:spAutoFit/>
          </a:bodyPr>
          <a:lstStyle/>
          <a:p>
            <a:pPr algn="ctr"/>
            <a:r>
              <a:rPr lang="en-US" altLang="zh-CN" b="1" u="sng" dirty="0">
                <a:solidFill>
                  <a:srgbClr val="3E76A8"/>
                </a:solidFill>
                <a:latin typeface="微软雅黑" panose="020B0503020204020204" pitchFamily="34" charset="-122"/>
                <a:ea typeface="微软雅黑" panose="020B0503020204020204" pitchFamily="34" charset="-122"/>
              </a:rPr>
              <a:t>LOS case</a:t>
            </a:r>
          </a:p>
          <a:p>
            <a:endParaRPr lang="en-US" altLang="zh-CN" b="1" dirty="0">
              <a:solidFill>
                <a:srgbClr val="3E76A8"/>
              </a:solidFill>
              <a:latin typeface="微软雅黑" panose="020B0503020204020204" pitchFamily="34" charset="-122"/>
              <a:ea typeface="微软雅黑" panose="020B0503020204020204" pitchFamily="34" charset="-122"/>
            </a:endParaRPr>
          </a:p>
          <a:p>
            <a:pPr marL="179388" indent="-179388">
              <a:buFont typeface="Arial" panose="020B0604020202020204" pitchFamily="34" charset="0"/>
              <a:buChar char="•"/>
            </a:pPr>
            <a:r>
              <a:rPr lang="en-US" altLang="zh-CN" sz="1600" b="1" dirty="0">
                <a:solidFill>
                  <a:srgbClr val="3E76A8"/>
                </a:solidFill>
                <a:latin typeface="微软雅黑" panose="020B0503020204020204" pitchFamily="34" charset="-122"/>
                <a:ea typeface="微软雅黑" panose="020B0503020204020204" pitchFamily="34" charset="-122"/>
              </a:rPr>
              <a:t>Direct reflection path dominates in the received signal</a:t>
            </a:r>
          </a:p>
        </p:txBody>
      </p:sp>
      <p:sp>
        <p:nvSpPr>
          <p:cNvPr id="9" name="矩形 8">
            <a:extLst>
              <a:ext uri="{FF2B5EF4-FFF2-40B4-BE49-F238E27FC236}">
                <a16:creationId xmlns:a16="http://schemas.microsoft.com/office/drawing/2014/main" id="{BCA96795-3C42-41EB-B42E-CF5262C5B47A}"/>
              </a:ext>
            </a:extLst>
          </p:cNvPr>
          <p:cNvSpPr/>
          <p:nvPr/>
        </p:nvSpPr>
        <p:spPr>
          <a:xfrm>
            <a:off x="7030071" y="4918452"/>
            <a:ext cx="3982485" cy="1138773"/>
          </a:xfrm>
          <a:prstGeom prst="rect">
            <a:avLst/>
          </a:prstGeom>
        </p:spPr>
        <p:txBody>
          <a:bodyPr wrap="square">
            <a:spAutoFit/>
          </a:bodyPr>
          <a:lstStyle/>
          <a:p>
            <a:pPr algn="ctr"/>
            <a:r>
              <a:rPr lang="en-US" altLang="zh-CN" b="1" u="sng" dirty="0">
                <a:solidFill>
                  <a:srgbClr val="3E76A8"/>
                </a:solidFill>
                <a:latin typeface="微软雅黑" panose="020B0503020204020204" pitchFamily="34" charset="-122"/>
                <a:ea typeface="微软雅黑" panose="020B0503020204020204" pitchFamily="34" charset="-122"/>
              </a:rPr>
              <a:t>NLOS case</a:t>
            </a:r>
          </a:p>
          <a:p>
            <a:endParaRPr lang="en-US" altLang="zh-CN" b="1" dirty="0">
              <a:solidFill>
                <a:srgbClr val="3E76A8"/>
              </a:solidFill>
              <a:latin typeface="微软雅黑" panose="020B0503020204020204" pitchFamily="34" charset="-122"/>
              <a:ea typeface="微软雅黑" panose="020B0503020204020204" pitchFamily="34" charset="-122"/>
            </a:endParaRPr>
          </a:p>
          <a:p>
            <a:pPr marL="179388" indent="-179388">
              <a:buFont typeface="Arial" panose="020B0604020202020204" pitchFamily="34" charset="0"/>
              <a:buChar char="•"/>
            </a:pPr>
            <a:r>
              <a:rPr lang="en-US" altLang="zh-CN" sz="1600" b="1" dirty="0">
                <a:solidFill>
                  <a:srgbClr val="3E76A8"/>
                </a:solidFill>
                <a:latin typeface="微软雅黑" panose="020B0503020204020204" pitchFamily="34" charset="-122"/>
                <a:ea typeface="微软雅黑" panose="020B0503020204020204" pitchFamily="34" charset="-122"/>
              </a:rPr>
              <a:t>Uncertainty in signal reflection path</a:t>
            </a:r>
          </a:p>
        </p:txBody>
      </p:sp>
    </p:spTree>
    <p:extLst>
      <p:ext uri="{BB962C8B-B14F-4D97-AF65-F5344CB8AC3E}">
        <p14:creationId xmlns:p14="http://schemas.microsoft.com/office/powerpoint/2010/main" val="5450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75AA5A0-65D8-4A4A-977C-01610C3AA1C9}"/>
              </a:ext>
            </a:extLst>
          </p:cNvPr>
          <p:cNvSpPr txBox="1"/>
          <p:nvPr/>
        </p:nvSpPr>
        <p:spPr>
          <a:xfrm>
            <a:off x="1895083" y="1320508"/>
            <a:ext cx="8419793" cy="1135054"/>
          </a:xfrm>
          <a:prstGeom prst="rect">
            <a:avLst/>
          </a:prstGeom>
          <a:noFill/>
        </p:spPr>
        <p:txBody>
          <a:bodyPr wrap="square" rtlCol="0">
            <a:spAutoFit/>
          </a:bodyPr>
          <a:lstStyle/>
          <a:p>
            <a:pPr algn="ctr">
              <a:lnSpc>
                <a:spcPct val="150000"/>
              </a:lnSpc>
            </a:pPr>
            <a:r>
              <a:rPr lang="en-US" altLang="zh-CN" sz="2400" b="1" dirty="0" err="1">
                <a:solidFill>
                  <a:schemeClr val="accent1">
                    <a:lumMod val="75000"/>
                  </a:schemeClr>
                </a:solidFill>
                <a:latin typeface="微软雅黑" panose="020B0503020204020204" pitchFamily="34" charset="-122"/>
                <a:ea typeface="微软雅黑" panose="020B0503020204020204" pitchFamily="34" charset="-122"/>
              </a:rPr>
              <a:t>WiSpeed</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 A Statistical Electromagnetic Approach for Device-Free Indoor Speed Estimation</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4F21FC-AC33-4577-B6E8-27AA0E0E3325}"/>
              </a:ext>
            </a:extLst>
          </p:cNvPr>
          <p:cNvSpPr txBox="1"/>
          <p:nvPr/>
        </p:nvSpPr>
        <p:spPr>
          <a:xfrm>
            <a:off x="3357466" y="2923158"/>
            <a:ext cx="5485452" cy="1156855"/>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Feng Zhang, Chen Chen, Beibei Wang and K. J. Ray Liu</a:t>
            </a:r>
          </a:p>
          <a:p>
            <a:pPr algn="ctr">
              <a:lnSpc>
                <a:spcPct val="150000"/>
              </a:lnSpc>
            </a:pPr>
            <a:r>
              <a:rPr lang="en-US" altLang="zh-CN" sz="1600" dirty="0">
                <a:latin typeface="微软雅黑" panose="020B0503020204020204" pitchFamily="34" charset="-122"/>
                <a:ea typeface="微软雅黑" panose="020B0503020204020204" pitchFamily="34" charset="-122"/>
              </a:rPr>
              <a:t> University of Maryland</a:t>
            </a:r>
          </a:p>
          <a:p>
            <a:pPr algn="ctr">
              <a:lnSpc>
                <a:spcPct val="150000"/>
              </a:lnSpc>
            </a:pPr>
            <a:r>
              <a:rPr lang="en-US" altLang="zh-CN" sz="1600" dirty="0">
                <a:latin typeface="微软雅黑" panose="020B0503020204020204" pitchFamily="34" charset="-122"/>
                <a:ea typeface="微软雅黑" panose="020B0503020204020204" pitchFamily="34" charset="-122"/>
              </a:rPr>
              <a:t>IEEE Internet of Things Journal</a:t>
            </a:r>
            <a:endParaRPr lang="zh-CN" altLang="en-US" sz="16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3CB85794-3975-4775-92FB-F116C972A7A6}"/>
              </a:ext>
            </a:extLst>
          </p:cNvPr>
          <p:cNvPicPr>
            <a:picLocks noChangeAspect="1"/>
          </p:cNvPicPr>
          <p:nvPr/>
        </p:nvPicPr>
        <p:blipFill>
          <a:blip r:embed="rId3"/>
          <a:stretch>
            <a:fillRect/>
          </a:stretch>
        </p:blipFill>
        <p:spPr>
          <a:xfrm>
            <a:off x="3858496" y="4191524"/>
            <a:ext cx="4475008" cy="2059924"/>
          </a:xfrm>
          <a:prstGeom prst="rect">
            <a:avLst/>
          </a:prstGeom>
        </p:spPr>
      </p:pic>
    </p:spTree>
    <p:extLst>
      <p:ext uri="{BB962C8B-B14F-4D97-AF65-F5344CB8AC3E}">
        <p14:creationId xmlns:p14="http://schemas.microsoft.com/office/powerpoint/2010/main" val="382331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421129"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Proposed Approach</a:t>
            </a:r>
            <a:endParaRPr lang="zh-CN" alt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2" name="文本框 31">
            <a:extLst>
              <a:ext uri="{FF2B5EF4-FFF2-40B4-BE49-F238E27FC236}">
                <a16:creationId xmlns:a16="http://schemas.microsoft.com/office/drawing/2014/main" id="{B08A69C9-EA5E-4594-9A1A-9ED69E146153}"/>
              </a:ext>
            </a:extLst>
          </p:cNvPr>
          <p:cNvSpPr txBox="1"/>
          <p:nvPr/>
        </p:nvSpPr>
        <p:spPr>
          <a:xfrm>
            <a:off x="2505987" y="1044001"/>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Statistical Theory of EM Waves</a:t>
            </a:r>
          </a:p>
        </p:txBody>
      </p:sp>
      <p:pic>
        <p:nvPicPr>
          <p:cNvPr id="10" name="图片 9">
            <a:extLst>
              <a:ext uri="{FF2B5EF4-FFF2-40B4-BE49-F238E27FC236}">
                <a16:creationId xmlns:a16="http://schemas.microsoft.com/office/drawing/2014/main" id="{165CBC84-BE0D-44A8-A376-B488FE47AC34}"/>
              </a:ext>
            </a:extLst>
          </p:cNvPr>
          <p:cNvPicPr>
            <a:picLocks noChangeAspect="1"/>
          </p:cNvPicPr>
          <p:nvPr/>
        </p:nvPicPr>
        <p:blipFill>
          <a:blip r:embed="rId3"/>
          <a:stretch>
            <a:fillRect/>
          </a:stretch>
        </p:blipFill>
        <p:spPr>
          <a:xfrm>
            <a:off x="757158" y="2045769"/>
            <a:ext cx="2496485" cy="2268193"/>
          </a:xfrm>
          <a:prstGeom prst="rect">
            <a:avLst/>
          </a:prstGeom>
        </p:spPr>
      </p:pic>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3EAC8033-AD9E-4B35-8A5A-D646394BB5BB}"/>
                  </a:ext>
                </a:extLst>
              </p:cNvPr>
              <p:cNvSpPr txBox="1"/>
              <p:nvPr/>
            </p:nvSpPr>
            <p:spPr>
              <a:xfrm>
                <a:off x="3587614" y="2379763"/>
                <a:ext cx="4207883" cy="7367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𝐸</m:t>
                              </m:r>
                            </m:e>
                          </m:acc>
                        </m:e>
                        <m:sub>
                          <m:r>
                            <a:rPr lang="en-US" altLang="zh-CN" b="0" i="1" smtClean="0">
                              <a:latin typeface="Cambria Math" panose="02040503050406030204" pitchFamily="18" charset="0"/>
                            </a:rPr>
                            <m:t>𝑅𝑥</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0" i="1" smtClean="0">
                              <a:latin typeface="Cambria Math" panose="02040503050406030204" pitchFamily="18" charset="0"/>
                            </a:rPr>
                            <m:t>𝑓</m:t>
                          </m:r>
                        </m:e>
                      </m:d>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m:rPr>
                              <m:brk m:alnAt="7"/>
                            </m:rPr>
                            <a:rPr lang="en-US" altLang="zh-CN" b="0" i="1" smtClean="0">
                              <a:latin typeface="Cambria Math" panose="02040503050406030204" pitchFamily="18" charset="0"/>
                            </a:rPr>
                            <m:t>𝑖</m:t>
                          </m:r>
                          <m:r>
                            <a:rPr lang="zh-CN" altLang="en-US" b="0" i="1" smtClean="0">
                              <a:latin typeface="Cambria Math" panose="02040503050406030204" pitchFamily="18" charset="0"/>
                            </a:rPr>
                            <m:t>𝜖</m:t>
                          </m:r>
                          <m:sSub>
                            <m:sSubPr>
                              <m:ctrlPr>
                                <a:rPr lang="en-US" altLang="zh-CN" b="0" i="1" smtClean="0">
                                  <a:latin typeface="Cambria Math" panose="02040503050406030204" pitchFamily="18" charset="0"/>
                                </a:rPr>
                              </m:ctrlPr>
                            </m:sSubPr>
                            <m:e>
                              <m:r>
                                <m:rPr>
                                  <m:sty m:val="p"/>
                                </m:rPr>
                                <a:rPr lang="el-GR" altLang="zh-CN" b="0" i="1" smtClean="0">
                                  <a:latin typeface="Cambria Math" panose="02040503050406030204" pitchFamily="18" charset="0"/>
                                  <a:ea typeface="Cambria Math" panose="02040503050406030204" pitchFamily="18" charset="0"/>
                                </a:rPr>
                                <m:t>Ω</m:t>
                              </m:r>
                            </m:e>
                            <m:sub>
                              <m:r>
                                <a:rPr lang="en-US" altLang="zh-CN" b="0" i="1" smtClean="0">
                                  <a:latin typeface="Cambria Math" panose="02040503050406030204" pitchFamily="18" charset="0"/>
                                </a:rPr>
                                <m:t>𝑠</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sub>
                          </m:sSub>
                        </m:sub>
                        <m:sup/>
                        <m:e>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𝐸</m:t>
                                  </m:r>
                                </m:e>
                              </m:acc>
                            </m:e>
                            <m:sub>
                              <m:r>
                                <a:rPr lang="en-US" altLang="zh-CN" b="0" i="1" smtClean="0">
                                  <a:latin typeface="Cambria Math" panose="02040503050406030204" pitchFamily="18" charset="0"/>
                                </a:rPr>
                                <m:t>𝑖</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𝑓</m:t>
                              </m:r>
                            </m:e>
                          </m:d>
                        </m:e>
                      </m:nary>
                      <m:r>
                        <a:rPr lang="en-US" altLang="zh-CN" b="0" i="1" smtClean="0">
                          <a:latin typeface="Cambria Math" panose="02040503050406030204" pitchFamily="18" charset="0"/>
                        </a:rPr>
                        <m:t>+</m:t>
                      </m:r>
                      <m:nary>
                        <m:naryPr>
                          <m:chr m:val="∑"/>
                          <m:supHide m:val="on"/>
                          <m:ctrlPr>
                            <a:rPr lang="en-US" altLang="zh-CN" i="1">
                              <a:latin typeface="Cambria Math" panose="02040503050406030204" pitchFamily="18" charset="0"/>
                            </a:rPr>
                          </m:ctrlPr>
                        </m:naryPr>
                        <m:sub>
                          <m:r>
                            <a:rPr lang="en-US" altLang="zh-CN" b="0" i="1" smtClean="0">
                              <a:latin typeface="Cambria Math" panose="02040503050406030204" pitchFamily="18" charset="0"/>
                            </a:rPr>
                            <m:t>𝑗</m:t>
                          </m:r>
                          <m:r>
                            <a:rPr lang="zh-CN" altLang="en-US" i="1">
                              <a:latin typeface="Cambria Math" panose="02040503050406030204" pitchFamily="18" charset="0"/>
                            </a:rPr>
                            <m:t>𝜖</m:t>
                          </m:r>
                          <m:sSub>
                            <m:sSubPr>
                              <m:ctrlPr>
                                <a:rPr lang="en-US" altLang="zh-CN" i="1">
                                  <a:latin typeface="Cambria Math" panose="02040503050406030204" pitchFamily="18" charset="0"/>
                                </a:rPr>
                              </m:ctrlPr>
                            </m:sSubPr>
                            <m:e>
                              <m:r>
                                <m:rPr>
                                  <m:sty m:val="p"/>
                                </m:rPr>
                                <a:rPr lang="el-GR" altLang="zh-CN" i="1">
                                  <a:latin typeface="Cambria Math" panose="02040503050406030204" pitchFamily="18" charset="0"/>
                                  <a:ea typeface="Cambria Math" panose="02040503050406030204" pitchFamily="18" charset="0"/>
                                </a:rPr>
                                <m:t>Ω</m:t>
                              </m:r>
                            </m:e>
                            <m:sub>
                              <m:r>
                                <a:rPr lang="en-US" altLang="zh-CN" b="0" i="1" smtClean="0">
                                  <a:latin typeface="Cambria Math" panose="02040503050406030204" pitchFamily="18" charset="0"/>
                                  <a:ea typeface="Cambria Math" panose="02040503050406030204" pitchFamily="18" charset="0"/>
                                </a:rPr>
                                <m:t>𝑑</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sub>
                          </m:sSub>
                        </m:sub>
                        <m:sup/>
                        <m:e>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𝐸</m:t>
                                  </m:r>
                                </m:e>
                              </m:acc>
                            </m:e>
                            <m:sub>
                              <m:r>
                                <a:rPr lang="en-US" altLang="zh-CN" b="0" i="1" smtClean="0">
                                  <a:latin typeface="Cambria Math" panose="02040503050406030204" pitchFamily="18" charset="0"/>
                                </a:rPr>
                                <m:t>𝑗</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𝑓</m:t>
                              </m:r>
                            </m:e>
                          </m:d>
                        </m:e>
                      </m:nary>
                    </m:oMath>
                  </m:oMathPara>
                </a14:m>
                <a:br>
                  <a:rPr lang="en-US" altLang="zh-CN" dirty="0"/>
                </a:br>
                <a:endParaRPr lang="en-US" altLang="zh-CN" b="0" i="1" dirty="0">
                  <a:latin typeface="Cambria Math" panose="02040503050406030204" pitchFamily="18" charset="0"/>
                </a:endParaRPr>
              </a:p>
            </p:txBody>
          </p:sp>
        </mc:Choice>
        <mc:Fallback>
          <p:sp>
            <p:nvSpPr>
              <p:cNvPr id="11" name="文本框 10">
                <a:extLst>
                  <a:ext uri="{FF2B5EF4-FFF2-40B4-BE49-F238E27FC236}">
                    <a16:creationId xmlns:a16="http://schemas.microsoft.com/office/drawing/2014/main" id="{3EAC8033-AD9E-4B35-8A5A-D646394BB5BB}"/>
                  </a:ext>
                </a:extLst>
              </p:cNvPr>
              <p:cNvSpPr txBox="1">
                <a:spLocks noRot="1" noChangeAspect="1" noMove="1" noResize="1" noEditPoints="1" noAdjustHandles="1" noChangeArrowheads="1" noChangeShapeType="1" noTextEdit="1"/>
              </p:cNvSpPr>
              <p:nvPr/>
            </p:nvSpPr>
            <p:spPr>
              <a:xfrm>
                <a:off x="3587614" y="2379763"/>
                <a:ext cx="4207883" cy="736740"/>
              </a:xfrm>
              <a:prstGeom prst="rect">
                <a:avLst/>
              </a:prstGeom>
              <a:blipFill>
                <a:blip r:embed="rId4"/>
                <a:stretch>
                  <a:fillRect/>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677A6C6A-C8C9-4DED-826A-B72CABFC9B2C}"/>
              </a:ext>
            </a:extLst>
          </p:cNvPr>
          <p:cNvSpPr/>
          <p:nvPr/>
        </p:nvSpPr>
        <p:spPr>
          <a:xfrm>
            <a:off x="1963495" y="4461271"/>
            <a:ext cx="6440627" cy="2058577"/>
          </a:xfrm>
          <a:prstGeom prst="rect">
            <a:avLst/>
          </a:prstGeom>
        </p:spPr>
        <p:txBody>
          <a:bodyPr wrap="square">
            <a:spAutoFit/>
          </a:bodyPr>
          <a:lstStyle/>
          <a:p>
            <a:pPr marL="179388" indent="-179388">
              <a:lnSpc>
                <a:spcPct val="120000"/>
              </a:lnSpc>
              <a:buFont typeface="Arial" panose="020B0604020202020204" pitchFamily="34" charset="0"/>
              <a:buChar char="•"/>
            </a:pPr>
            <a:r>
              <a:rPr lang="en-US" altLang="zh-CN" b="1" dirty="0">
                <a:solidFill>
                  <a:srgbClr val="3E76A8"/>
                </a:solidFill>
                <a:latin typeface="微软雅黑" panose="020B0503020204020204" pitchFamily="34" charset="-122"/>
                <a:ea typeface="微软雅黑" panose="020B0503020204020204" pitchFamily="34" charset="-122"/>
              </a:rPr>
              <a:t>The reflection objects are </a:t>
            </a:r>
            <a:r>
              <a:rPr lang="en-US" altLang="zh-CN" b="1" dirty="0">
                <a:solidFill>
                  <a:schemeClr val="accent2">
                    <a:lumMod val="75000"/>
                  </a:schemeClr>
                </a:solidFill>
                <a:latin typeface="微软雅黑" panose="020B0503020204020204" pitchFamily="34" charset="-122"/>
                <a:ea typeface="微软雅黑" panose="020B0503020204020204" pitchFamily="34" charset="-122"/>
              </a:rPr>
              <a:t>scatterers</a:t>
            </a:r>
            <a:r>
              <a:rPr lang="en-US" altLang="zh-CN" b="1" dirty="0">
                <a:solidFill>
                  <a:srgbClr val="3E76A8"/>
                </a:solidFill>
                <a:latin typeface="微软雅黑" panose="020B0503020204020204" pitchFamily="34" charset="-122"/>
                <a:ea typeface="微软雅黑" panose="020B0503020204020204" pitchFamily="34" charset="-122"/>
              </a:rPr>
              <a:t> that reflect the impinging EM waves towards all directions;</a:t>
            </a:r>
          </a:p>
          <a:p>
            <a:pPr marL="179388" indent="-179388">
              <a:lnSpc>
                <a:spcPct val="120000"/>
              </a:lnSpc>
              <a:buFont typeface="Arial" panose="020B0604020202020204" pitchFamily="34" charset="0"/>
              <a:buChar char="•"/>
            </a:pPr>
            <a:r>
              <a:rPr lang="en-US" altLang="zh-CN" b="1" dirty="0">
                <a:solidFill>
                  <a:srgbClr val="3E76A8"/>
                </a:solidFill>
                <a:latin typeface="微软雅黑" panose="020B0503020204020204" pitchFamily="34" charset="-122"/>
                <a:ea typeface="微软雅黑" panose="020B0503020204020204" pitchFamily="34" charset="-122"/>
              </a:rPr>
              <a:t>Each scatterer can be treated as a ‘</a:t>
            </a:r>
            <a:r>
              <a:rPr lang="en-US" altLang="zh-CN" b="1" dirty="0">
                <a:solidFill>
                  <a:schemeClr val="accent2">
                    <a:lumMod val="75000"/>
                  </a:schemeClr>
                </a:solidFill>
                <a:latin typeface="微软雅黑" panose="020B0503020204020204" pitchFamily="34" charset="-122"/>
                <a:ea typeface="微软雅黑" panose="020B0503020204020204" pitchFamily="34" charset="-122"/>
              </a:rPr>
              <a:t>Virtual Antenna</a:t>
            </a:r>
            <a:r>
              <a:rPr lang="en-US" altLang="zh-CN" b="1" dirty="0">
                <a:solidFill>
                  <a:srgbClr val="3E76A8"/>
                </a:solidFill>
                <a:latin typeface="微软雅黑" panose="020B0503020204020204" pitchFamily="34" charset="-122"/>
                <a:ea typeface="微软雅黑" panose="020B0503020204020204" pitchFamily="34" charset="-122"/>
              </a:rPr>
              <a:t>` diffusing EM waves in all directions;</a:t>
            </a:r>
          </a:p>
          <a:p>
            <a:pPr marL="179388" indent="-179388">
              <a:lnSpc>
                <a:spcPct val="120000"/>
              </a:lnSpc>
              <a:buFont typeface="Arial" panose="020B0604020202020204" pitchFamily="34" charset="0"/>
              <a:buChar char="•"/>
            </a:pPr>
            <a:r>
              <a:rPr lang="en-US" altLang="zh-CN" b="1" dirty="0">
                <a:solidFill>
                  <a:srgbClr val="3E76A8"/>
                </a:solidFill>
                <a:latin typeface="微软雅黑" panose="020B0503020204020204" pitchFamily="34" charset="-122"/>
                <a:ea typeface="微软雅黑" panose="020B0503020204020204" pitchFamily="34" charset="-122"/>
              </a:rPr>
              <a:t>The EM from all the scatters in the environments </a:t>
            </a:r>
            <a:r>
              <a:rPr lang="en-US" altLang="zh-CN" b="1" dirty="0">
                <a:solidFill>
                  <a:schemeClr val="accent2">
                    <a:lumMod val="75000"/>
                  </a:schemeClr>
                </a:solidFill>
                <a:latin typeface="微软雅黑" panose="020B0503020204020204" pitchFamily="34" charset="-122"/>
                <a:ea typeface="微软雅黑" panose="020B0503020204020204" pitchFamily="34" charset="-122"/>
              </a:rPr>
              <a:t>add up</a:t>
            </a:r>
            <a:r>
              <a:rPr lang="en-US" altLang="zh-CN" b="1" dirty="0">
                <a:solidFill>
                  <a:srgbClr val="3E76A8"/>
                </a:solidFill>
                <a:latin typeface="微软雅黑" panose="020B0503020204020204" pitchFamily="34" charset="-122"/>
                <a:ea typeface="微软雅黑" panose="020B0503020204020204" pitchFamily="34" charset="-122"/>
              </a:rPr>
              <a:t> at the Rx;</a:t>
            </a:r>
          </a:p>
        </p:txBody>
      </p:sp>
      <p:grpSp>
        <p:nvGrpSpPr>
          <p:cNvPr id="38" name="组合 37">
            <a:extLst>
              <a:ext uri="{FF2B5EF4-FFF2-40B4-BE49-F238E27FC236}">
                <a16:creationId xmlns:a16="http://schemas.microsoft.com/office/drawing/2014/main" id="{3D2894BA-D4C2-4BF0-917B-BD9CE6C067DE}"/>
              </a:ext>
            </a:extLst>
          </p:cNvPr>
          <p:cNvGrpSpPr/>
          <p:nvPr/>
        </p:nvGrpSpPr>
        <p:grpSpPr>
          <a:xfrm>
            <a:off x="4900585" y="1813151"/>
            <a:ext cx="1741770" cy="1304767"/>
            <a:chOff x="6809057" y="552959"/>
            <a:chExt cx="1741770" cy="1304767"/>
          </a:xfrm>
        </p:grpSpPr>
        <p:grpSp>
          <p:nvGrpSpPr>
            <p:cNvPr id="39" name="组合 38">
              <a:extLst>
                <a:ext uri="{FF2B5EF4-FFF2-40B4-BE49-F238E27FC236}">
                  <a16:creationId xmlns:a16="http://schemas.microsoft.com/office/drawing/2014/main" id="{7C7CC7C1-A895-40BC-B184-CD270DFDCF2D}"/>
                </a:ext>
              </a:extLst>
            </p:cNvPr>
            <p:cNvGrpSpPr/>
            <p:nvPr/>
          </p:nvGrpSpPr>
          <p:grpSpPr>
            <a:xfrm>
              <a:off x="6809057" y="880226"/>
              <a:ext cx="778146" cy="977500"/>
              <a:chOff x="6809057" y="880226"/>
              <a:chExt cx="778146" cy="977500"/>
            </a:xfrm>
          </p:grpSpPr>
          <p:sp>
            <p:nvSpPr>
              <p:cNvPr id="41" name="椭圆 40">
                <a:extLst>
                  <a:ext uri="{FF2B5EF4-FFF2-40B4-BE49-F238E27FC236}">
                    <a16:creationId xmlns:a16="http://schemas.microsoft.com/office/drawing/2014/main" id="{BDC6F3DD-37A1-49B7-9B8E-4A6E3385F51D}"/>
                  </a:ext>
                </a:extLst>
              </p:cNvPr>
              <p:cNvSpPr/>
              <p:nvPr/>
            </p:nvSpPr>
            <p:spPr>
              <a:xfrm>
                <a:off x="6809057" y="1644689"/>
                <a:ext cx="283224" cy="21303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微软雅黑" panose="020B0503020204020204" pitchFamily="34" charset="-122"/>
                  <a:ea typeface="微软雅黑" panose="020B0503020204020204" pitchFamily="34" charset="-122"/>
                </a:endParaRPr>
              </a:p>
            </p:txBody>
          </p:sp>
          <p:cxnSp>
            <p:nvCxnSpPr>
              <p:cNvPr id="42" name="直接箭头连接符 41">
                <a:extLst>
                  <a:ext uri="{FF2B5EF4-FFF2-40B4-BE49-F238E27FC236}">
                    <a16:creationId xmlns:a16="http://schemas.microsoft.com/office/drawing/2014/main" id="{99A854D6-DF62-4592-8B01-A5076D0525D8}"/>
                  </a:ext>
                </a:extLst>
              </p:cNvPr>
              <p:cNvCxnSpPr>
                <a:cxnSpLocks/>
              </p:cNvCxnSpPr>
              <p:nvPr/>
            </p:nvCxnSpPr>
            <p:spPr>
              <a:xfrm flipV="1">
                <a:off x="7014434" y="880226"/>
                <a:ext cx="572769" cy="74693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矩形 39">
              <a:extLst>
                <a:ext uri="{FF2B5EF4-FFF2-40B4-BE49-F238E27FC236}">
                  <a16:creationId xmlns:a16="http://schemas.microsoft.com/office/drawing/2014/main" id="{F3A01F83-ED6C-42B3-A557-391827C8942E}"/>
                </a:ext>
              </a:extLst>
            </p:cNvPr>
            <p:cNvSpPr/>
            <p:nvPr/>
          </p:nvSpPr>
          <p:spPr>
            <a:xfrm>
              <a:off x="6950669" y="552959"/>
              <a:ext cx="1600158" cy="307777"/>
            </a:xfrm>
            <a:prstGeom prst="rect">
              <a:avLst/>
            </a:prstGeom>
          </p:spPr>
          <p:txBody>
            <a:bodyPr wrap="square">
              <a:spAutoFit/>
            </a:bodyPr>
            <a:lstStyle/>
            <a:p>
              <a:r>
                <a:rPr lang="en-US" altLang="zh-CN" sz="1400" b="1" dirty="0">
                  <a:solidFill>
                    <a:srgbClr val="0CA1C9"/>
                  </a:solidFill>
                  <a:latin typeface="+mn-ea"/>
                </a:rPr>
                <a:t>Static Scatterers</a:t>
              </a:r>
              <a:endParaRPr lang="zh-CN" altLang="en-US" sz="1400" b="1" dirty="0"/>
            </a:p>
          </p:txBody>
        </p:sp>
      </p:grpSp>
      <p:grpSp>
        <p:nvGrpSpPr>
          <p:cNvPr id="44" name="组合 43">
            <a:extLst>
              <a:ext uri="{FF2B5EF4-FFF2-40B4-BE49-F238E27FC236}">
                <a16:creationId xmlns:a16="http://schemas.microsoft.com/office/drawing/2014/main" id="{D4D8C9FC-DB56-4E1F-B622-42024E69964F}"/>
              </a:ext>
            </a:extLst>
          </p:cNvPr>
          <p:cNvGrpSpPr/>
          <p:nvPr/>
        </p:nvGrpSpPr>
        <p:grpSpPr>
          <a:xfrm>
            <a:off x="6500743" y="1813151"/>
            <a:ext cx="1993930" cy="1303288"/>
            <a:chOff x="6809055" y="554439"/>
            <a:chExt cx="1993930" cy="1303288"/>
          </a:xfrm>
        </p:grpSpPr>
        <p:grpSp>
          <p:nvGrpSpPr>
            <p:cNvPr id="45" name="组合 44">
              <a:extLst>
                <a:ext uri="{FF2B5EF4-FFF2-40B4-BE49-F238E27FC236}">
                  <a16:creationId xmlns:a16="http://schemas.microsoft.com/office/drawing/2014/main" id="{5288CB94-0C2A-431C-AFF6-91B2BBE89C6C}"/>
                </a:ext>
              </a:extLst>
            </p:cNvPr>
            <p:cNvGrpSpPr/>
            <p:nvPr/>
          </p:nvGrpSpPr>
          <p:grpSpPr>
            <a:xfrm>
              <a:off x="6809055" y="880226"/>
              <a:ext cx="778148" cy="977501"/>
              <a:chOff x="6809055" y="880226"/>
              <a:chExt cx="778148" cy="977501"/>
            </a:xfrm>
          </p:grpSpPr>
          <p:sp>
            <p:nvSpPr>
              <p:cNvPr id="47" name="椭圆 46">
                <a:extLst>
                  <a:ext uri="{FF2B5EF4-FFF2-40B4-BE49-F238E27FC236}">
                    <a16:creationId xmlns:a16="http://schemas.microsoft.com/office/drawing/2014/main" id="{B65282A4-FC29-4688-A319-DE6618DE19FC}"/>
                  </a:ext>
                </a:extLst>
              </p:cNvPr>
              <p:cNvSpPr/>
              <p:nvPr/>
            </p:nvSpPr>
            <p:spPr>
              <a:xfrm>
                <a:off x="6809055" y="1638721"/>
                <a:ext cx="283225" cy="21900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微软雅黑" panose="020B0503020204020204" pitchFamily="34" charset="-122"/>
                  <a:ea typeface="微软雅黑" panose="020B0503020204020204" pitchFamily="34" charset="-122"/>
                </a:endParaRPr>
              </a:p>
            </p:txBody>
          </p:sp>
          <p:cxnSp>
            <p:nvCxnSpPr>
              <p:cNvPr id="48" name="直接箭头连接符 47">
                <a:extLst>
                  <a:ext uri="{FF2B5EF4-FFF2-40B4-BE49-F238E27FC236}">
                    <a16:creationId xmlns:a16="http://schemas.microsoft.com/office/drawing/2014/main" id="{04696BD5-F176-4318-B337-01426038A784}"/>
                  </a:ext>
                </a:extLst>
              </p:cNvPr>
              <p:cNvCxnSpPr>
                <a:cxnSpLocks/>
              </p:cNvCxnSpPr>
              <p:nvPr/>
            </p:nvCxnSpPr>
            <p:spPr>
              <a:xfrm flipV="1">
                <a:off x="7014434" y="880226"/>
                <a:ext cx="572769" cy="74693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矩形 45">
              <a:extLst>
                <a:ext uri="{FF2B5EF4-FFF2-40B4-BE49-F238E27FC236}">
                  <a16:creationId xmlns:a16="http://schemas.microsoft.com/office/drawing/2014/main" id="{AD601F9D-6693-4C3A-9077-C10768603ABE}"/>
                </a:ext>
              </a:extLst>
            </p:cNvPr>
            <p:cNvSpPr/>
            <p:nvPr/>
          </p:nvSpPr>
          <p:spPr>
            <a:xfrm>
              <a:off x="6950666" y="554439"/>
              <a:ext cx="1852319" cy="307777"/>
            </a:xfrm>
            <a:prstGeom prst="rect">
              <a:avLst/>
            </a:prstGeom>
          </p:spPr>
          <p:txBody>
            <a:bodyPr wrap="square">
              <a:spAutoFit/>
            </a:bodyPr>
            <a:lstStyle/>
            <a:p>
              <a:r>
                <a:rPr lang="en-US" altLang="zh-CN" sz="1400" b="1" dirty="0">
                  <a:solidFill>
                    <a:srgbClr val="0CA1C9"/>
                  </a:solidFill>
                  <a:latin typeface="+mn-ea"/>
                </a:rPr>
                <a:t>Dynamic Scatterers</a:t>
              </a:r>
              <a:endParaRPr lang="zh-CN" altLang="en-US" sz="1400" b="1" dirty="0"/>
            </a:p>
          </p:txBody>
        </p:sp>
      </p:grpSp>
      <p:grpSp>
        <p:nvGrpSpPr>
          <p:cNvPr id="18" name="组合 17">
            <a:extLst>
              <a:ext uri="{FF2B5EF4-FFF2-40B4-BE49-F238E27FC236}">
                <a16:creationId xmlns:a16="http://schemas.microsoft.com/office/drawing/2014/main" id="{C73D87D8-A546-4CF2-855F-9707FB9A6739}"/>
              </a:ext>
            </a:extLst>
          </p:cNvPr>
          <p:cNvGrpSpPr/>
          <p:nvPr/>
        </p:nvGrpSpPr>
        <p:grpSpPr>
          <a:xfrm>
            <a:off x="5042197" y="2527072"/>
            <a:ext cx="2753300" cy="1621426"/>
            <a:chOff x="6529092" y="1603221"/>
            <a:chExt cx="2753300" cy="1621426"/>
          </a:xfrm>
        </p:grpSpPr>
        <p:grpSp>
          <p:nvGrpSpPr>
            <p:cNvPr id="20" name="组合 19">
              <a:extLst>
                <a:ext uri="{FF2B5EF4-FFF2-40B4-BE49-F238E27FC236}">
                  <a16:creationId xmlns:a16="http://schemas.microsoft.com/office/drawing/2014/main" id="{E65E6022-4402-414C-BCBE-951594E97354}"/>
                </a:ext>
              </a:extLst>
            </p:cNvPr>
            <p:cNvGrpSpPr/>
            <p:nvPr/>
          </p:nvGrpSpPr>
          <p:grpSpPr>
            <a:xfrm>
              <a:off x="7848972" y="1603221"/>
              <a:ext cx="1433420" cy="1090127"/>
              <a:chOff x="7848972" y="1603221"/>
              <a:chExt cx="1433420" cy="1090127"/>
            </a:xfrm>
          </p:grpSpPr>
          <p:sp>
            <p:nvSpPr>
              <p:cNvPr id="22" name="椭圆 21">
                <a:extLst>
                  <a:ext uri="{FF2B5EF4-FFF2-40B4-BE49-F238E27FC236}">
                    <a16:creationId xmlns:a16="http://schemas.microsoft.com/office/drawing/2014/main" id="{9AFED42E-01E4-4E10-B82E-5776F8A41243}"/>
                  </a:ext>
                </a:extLst>
              </p:cNvPr>
              <p:cNvSpPr/>
              <p:nvPr/>
            </p:nvSpPr>
            <p:spPr>
              <a:xfrm>
                <a:off x="8415038" y="1603221"/>
                <a:ext cx="867354" cy="317328"/>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latin typeface="微软雅黑" panose="020B0503020204020204" pitchFamily="34" charset="-122"/>
                  <a:ea typeface="微软雅黑" panose="020B0503020204020204" pitchFamily="34" charset="-122"/>
                </a:endParaRPr>
              </a:p>
            </p:txBody>
          </p:sp>
          <p:cxnSp>
            <p:nvCxnSpPr>
              <p:cNvPr id="23" name="直接箭头连接符 22">
                <a:extLst>
                  <a:ext uri="{FF2B5EF4-FFF2-40B4-BE49-F238E27FC236}">
                    <a16:creationId xmlns:a16="http://schemas.microsoft.com/office/drawing/2014/main" id="{1AF1CD8B-102A-4C66-8B95-9676E51AE63C}"/>
                  </a:ext>
                </a:extLst>
              </p:cNvPr>
              <p:cNvCxnSpPr>
                <a:cxnSpLocks/>
                <a:stCxn id="22" idx="4"/>
                <a:endCxn id="21" idx="0"/>
              </p:cNvCxnSpPr>
              <p:nvPr/>
            </p:nvCxnSpPr>
            <p:spPr>
              <a:xfrm flipH="1">
                <a:off x="7848972" y="1920549"/>
                <a:ext cx="999743" cy="77279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21" name="矩形 20">
                  <a:extLst>
                    <a:ext uri="{FF2B5EF4-FFF2-40B4-BE49-F238E27FC236}">
                      <a16:creationId xmlns:a16="http://schemas.microsoft.com/office/drawing/2014/main" id="{4F43F711-F1AE-4EAF-A7DE-4D7647BC2F47}"/>
                    </a:ext>
                  </a:extLst>
                </p:cNvPr>
                <p:cNvSpPr/>
                <p:nvPr/>
              </p:nvSpPr>
              <p:spPr>
                <a:xfrm>
                  <a:off x="6529092" y="2693348"/>
                  <a:ext cx="2639759" cy="531299"/>
                </a:xfrm>
                <a:prstGeom prst="rect">
                  <a:avLst/>
                </a:prstGeom>
              </p:spPr>
              <p:txBody>
                <a:bodyPr wrap="square">
                  <a:spAutoFit/>
                </a:bodyPr>
                <a:lstStyle/>
                <a:p>
                  <a:r>
                    <a:rPr lang="en-US" altLang="zh-CN" sz="1400" b="1" dirty="0">
                      <a:solidFill>
                        <a:srgbClr val="0CA1C9"/>
                      </a:solidFill>
                      <a:latin typeface="+mn-ea"/>
                    </a:rPr>
                    <a:t>EM component contributed by </a:t>
                  </a:r>
                  <a14:m>
                    <m:oMath xmlns:m="http://schemas.openxmlformats.org/officeDocument/2006/math">
                      <m:sSup>
                        <m:sSupPr>
                          <m:ctrlPr>
                            <a:rPr lang="en-US" altLang="zh-CN" sz="1400" b="1" i="1" smtClean="0">
                              <a:solidFill>
                                <a:srgbClr val="0CA1C9"/>
                              </a:solidFill>
                              <a:latin typeface="Cambria Math" panose="02040503050406030204" pitchFamily="18" charset="0"/>
                            </a:rPr>
                          </m:ctrlPr>
                        </m:sSupPr>
                        <m:e>
                          <m:r>
                            <a:rPr lang="en-US" altLang="zh-CN" sz="1400" b="1" i="1" smtClean="0">
                              <a:solidFill>
                                <a:srgbClr val="0CA1C9"/>
                              </a:solidFill>
                              <a:latin typeface="Cambria Math" panose="02040503050406030204" pitchFamily="18" charset="0"/>
                            </a:rPr>
                            <m:t>𝒋</m:t>
                          </m:r>
                        </m:e>
                        <m:sup>
                          <m:r>
                            <a:rPr lang="en-US" altLang="zh-CN" sz="1400" b="1" i="1" smtClean="0">
                              <a:solidFill>
                                <a:srgbClr val="0CA1C9"/>
                              </a:solidFill>
                              <a:latin typeface="Cambria Math" panose="02040503050406030204" pitchFamily="18" charset="0"/>
                            </a:rPr>
                            <m:t>𝒕𝒉</m:t>
                          </m:r>
                        </m:sup>
                      </m:sSup>
                    </m:oMath>
                  </a14:m>
                  <a:r>
                    <a:rPr lang="en-US" altLang="zh-CN" sz="1400" b="1" dirty="0">
                      <a:solidFill>
                        <a:srgbClr val="4472C4"/>
                      </a:solidFill>
                      <a:latin typeface="+mn-ea"/>
                    </a:rPr>
                    <a:t> </a:t>
                  </a:r>
                  <a:r>
                    <a:rPr lang="en-US" altLang="zh-CN" sz="1400" b="1" dirty="0">
                      <a:solidFill>
                        <a:srgbClr val="0CA1C9"/>
                      </a:solidFill>
                      <a:latin typeface="+mn-ea"/>
                    </a:rPr>
                    <a:t>scatterer</a:t>
                  </a:r>
                  <a:endParaRPr lang="zh-CN" altLang="en-US" sz="1400" b="1" dirty="0"/>
                </a:p>
              </p:txBody>
            </p:sp>
          </mc:Choice>
          <mc:Fallback>
            <p:sp>
              <p:nvSpPr>
                <p:cNvPr id="21" name="矩形 20">
                  <a:extLst>
                    <a:ext uri="{FF2B5EF4-FFF2-40B4-BE49-F238E27FC236}">
                      <a16:creationId xmlns:a16="http://schemas.microsoft.com/office/drawing/2014/main" id="{4F43F711-F1AE-4EAF-A7DE-4D7647BC2F47}"/>
                    </a:ext>
                  </a:extLst>
                </p:cNvPr>
                <p:cNvSpPr>
                  <a:spLocks noRot="1" noChangeAspect="1" noMove="1" noResize="1" noEditPoints="1" noAdjustHandles="1" noChangeArrowheads="1" noChangeShapeType="1" noTextEdit="1"/>
                </p:cNvSpPr>
                <p:nvPr/>
              </p:nvSpPr>
              <p:spPr>
                <a:xfrm>
                  <a:off x="6529092" y="2693348"/>
                  <a:ext cx="2639759" cy="531299"/>
                </a:xfrm>
                <a:prstGeom prst="rect">
                  <a:avLst/>
                </a:prstGeom>
                <a:blipFill>
                  <a:blip r:embed="rId5"/>
                  <a:stretch>
                    <a:fillRect l="-693" t="-1136" b="-11364"/>
                  </a:stretch>
                </a:blipFill>
              </p:spPr>
              <p:txBody>
                <a:bodyPr/>
                <a:lstStyle/>
                <a:p>
                  <a:r>
                    <a:rPr lang="zh-CN" altLang="en-US">
                      <a:noFill/>
                    </a:rPr>
                    <a:t> </a:t>
                  </a:r>
                </a:p>
              </p:txBody>
            </p:sp>
          </mc:Fallback>
        </mc:AlternateContent>
      </p:grpSp>
      <p:grpSp>
        <p:nvGrpSpPr>
          <p:cNvPr id="26" name="组合 25">
            <a:extLst>
              <a:ext uri="{FF2B5EF4-FFF2-40B4-BE49-F238E27FC236}">
                <a16:creationId xmlns:a16="http://schemas.microsoft.com/office/drawing/2014/main" id="{D1351054-5B39-4DB9-A1FC-16F329481A72}"/>
              </a:ext>
            </a:extLst>
          </p:cNvPr>
          <p:cNvGrpSpPr/>
          <p:nvPr/>
        </p:nvGrpSpPr>
        <p:grpSpPr>
          <a:xfrm>
            <a:off x="9131210" y="3488802"/>
            <a:ext cx="2447421" cy="1754832"/>
            <a:chOff x="9077551" y="3114587"/>
            <a:chExt cx="2447421" cy="1754832"/>
          </a:xfrm>
        </p:grpSpPr>
        <p:pic>
          <p:nvPicPr>
            <p:cNvPr id="25" name="图片 24">
              <a:extLst>
                <a:ext uri="{FF2B5EF4-FFF2-40B4-BE49-F238E27FC236}">
                  <a16:creationId xmlns:a16="http://schemas.microsoft.com/office/drawing/2014/main" id="{1F54A3E8-F89C-41A6-8F3E-65503B9E9232}"/>
                </a:ext>
              </a:extLst>
            </p:cNvPr>
            <p:cNvPicPr>
              <a:picLocks noChangeAspect="1"/>
            </p:cNvPicPr>
            <p:nvPr/>
          </p:nvPicPr>
          <p:blipFill>
            <a:blip r:embed="rId6"/>
            <a:stretch>
              <a:fillRect/>
            </a:stretch>
          </p:blipFill>
          <p:spPr>
            <a:xfrm>
              <a:off x="9077551" y="3114587"/>
              <a:ext cx="2343357" cy="1754832"/>
            </a:xfrm>
            <a:prstGeom prst="rect">
              <a:avLst/>
            </a:prstGeom>
            <a:ln>
              <a:solidFill>
                <a:schemeClr val="tx1"/>
              </a:solidFill>
            </a:ln>
          </p:spPr>
        </p:pic>
        <p:grpSp>
          <p:nvGrpSpPr>
            <p:cNvPr id="16" name="组合 15">
              <a:extLst>
                <a:ext uri="{FF2B5EF4-FFF2-40B4-BE49-F238E27FC236}">
                  <a16:creationId xmlns:a16="http://schemas.microsoft.com/office/drawing/2014/main" id="{F1B3ED91-D02C-49CA-ACDE-250CE7104EF5}"/>
                </a:ext>
              </a:extLst>
            </p:cNvPr>
            <p:cNvGrpSpPr/>
            <p:nvPr/>
          </p:nvGrpSpPr>
          <p:grpSpPr>
            <a:xfrm>
              <a:off x="10570909" y="3199377"/>
              <a:ext cx="954063" cy="566228"/>
              <a:chOff x="10612287" y="2069476"/>
              <a:chExt cx="1166095" cy="776647"/>
            </a:xfrm>
          </p:grpSpPr>
          <mc:AlternateContent xmlns:mc="http://schemas.openxmlformats.org/markup-compatibility/2006">
            <mc:Choice xmlns:a14="http://schemas.microsoft.com/office/drawing/2010/main" Requires="a14">
              <p:sp>
                <p:nvSpPr>
                  <p:cNvPr id="12" name="矩形 11">
                    <a:extLst>
                      <a:ext uri="{FF2B5EF4-FFF2-40B4-BE49-F238E27FC236}">
                        <a16:creationId xmlns:a16="http://schemas.microsoft.com/office/drawing/2014/main" id="{E0BAD697-B28B-4DBE-AEF9-E0F122C2ACBD}"/>
                      </a:ext>
                    </a:extLst>
                  </p:cNvPr>
                  <p:cNvSpPr/>
                  <p:nvPr/>
                </p:nvSpPr>
                <p:spPr>
                  <a:xfrm>
                    <a:off x="10612287" y="2254143"/>
                    <a:ext cx="552981" cy="59198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zh-CN" i="1" smtClean="0">
                                  <a:solidFill>
                                    <a:srgbClr val="4472C4"/>
                                  </a:solidFill>
                                  <a:latin typeface="Cambria Math" panose="02040503050406030204" pitchFamily="18" charset="0"/>
                                </a:rPr>
                              </m:ctrlPr>
                            </m:sSubPr>
                            <m:e>
                              <m:acc>
                                <m:accPr>
                                  <m:chr m:val="⃗"/>
                                  <m:ctrlPr>
                                    <a:rPr lang="en-US" altLang="zh-CN" i="1">
                                      <a:solidFill>
                                        <a:srgbClr val="4472C4"/>
                                      </a:solidFill>
                                      <a:latin typeface="Cambria Math" panose="02040503050406030204" pitchFamily="18" charset="0"/>
                                    </a:rPr>
                                  </m:ctrlPr>
                                </m:accPr>
                                <m:e>
                                  <m:r>
                                    <a:rPr lang="en-US" altLang="zh-CN" i="1">
                                      <a:solidFill>
                                        <a:srgbClr val="4472C4"/>
                                      </a:solidFill>
                                      <a:latin typeface="Cambria Math" panose="02040503050406030204" pitchFamily="18" charset="0"/>
                                    </a:rPr>
                                    <m:t>𝐸</m:t>
                                  </m:r>
                                </m:e>
                              </m:acc>
                            </m:e>
                            <m:sub>
                              <m:r>
                                <a:rPr lang="en-US" altLang="zh-CN" i="1">
                                  <a:solidFill>
                                    <a:srgbClr val="4472C4"/>
                                  </a:solidFill>
                                  <a:latin typeface="Cambria Math" panose="02040503050406030204" pitchFamily="18" charset="0"/>
                                </a:rPr>
                                <m:t>𝑗</m:t>
                              </m:r>
                            </m:sub>
                          </m:sSub>
                        </m:oMath>
                      </m:oMathPara>
                    </a14:m>
                    <a:endParaRPr lang="zh-CN" altLang="en-US" dirty="0">
                      <a:solidFill>
                        <a:srgbClr val="4472C4"/>
                      </a:solidFill>
                    </a:endParaRPr>
                  </a:p>
                </p:txBody>
              </p:sp>
            </mc:Choice>
            <mc:Fallback>
              <p:sp>
                <p:nvSpPr>
                  <p:cNvPr id="12" name="矩形 11">
                    <a:extLst>
                      <a:ext uri="{FF2B5EF4-FFF2-40B4-BE49-F238E27FC236}">
                        <a16:creationId xmlns:a16="http://schemas.microsoft.com/office/drawing/2014/main" id="{E0BAD697-B28B-4DBE-AEF9-E0F122C2ACBD}"/>
                      </a:ext>
                    </a:extLst>
                  </p:cNvPr>
                  <p:cNvSpPr>
                    <a:spLocks noRot="1" noChangeAspect="1" noMove="1" noResize="1" noEditPoints="1" noAdjustHandles="1" noChangeArrowheads="1" noChangeShapeType="1" noTextEdit="1"/>
                  </p:cNvSpPr>
                  <p:nvPr/>
                </p:nvSpPr>
                <p:spPr>
                  <a:xfrm>
                    <a:off x="10612287" y="2254143"/>
                    <a:ext cx="552981" cy="591980"/>
                  </a:xfrm>
                  <a:prstGeom prst="rect">
                    <a:avLst/>
                  </a:prstGeom>
                  <a:blipFill>
                    <a:blip r:embed="rId7"/>
                    <a:stretch>
                      <a:fillRect b="-704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3" name="矩形 32">
                    <a:extLst>
                      <a:ext uri="{FF2B5EF4-FFF2-40B4-BE49-F238E27FC236}">
                        <a16:creationId xmlns:a16="http://schemas.microsoft.com/office/drawing/2014/main" id="{262FA965-1B56-45DD-A351-B9D159C1E125}"/>
                      </a:ext>
                    </a:extLst>
                  </p:cNvPr>
                  <p:cNvSpPr/>
                  <p:nvPr/>
                </p:nvSpPr>
                <p:spPr>
                  <a:xfrm>
                    <a:off x="11315214" y="2069476"/>
                    <a:ext cx="463168" cy="50658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altLang="zh-CN" i="1" smtClean="0">
                                  <a:solidFill>
                                    <a:srgbClr val="4472C4"/>
                                  </a:solidFill>
                                  <a:latin typeface="Cambria Math" panose="02040503050406030204" pitchFamily="18" charset="0"/>
                                </a:rPr>
                              </m:ctrlPr>
                            </m:accPr>
                            <m:e>
                              <m:r>
                                <a:rPr lang="en-US" altLang="zh-CN" b="0" i="1" smtClean="0">
                                  <a:solidFill>
                                    <a:srgbClr val="4472C4"/>
                                  </a:solidFill>
                                  <a:latin typeface="Cambria Math" panose="02040503050406030204" pitchFamily="18" charset="0"/>
                                </a:rPr>
                                <m:t>𝑣</m:t>
                              </m:r>
                            </m:e>
                          </m:acc>
                        </m:oMath>
                      </m:oMathPara>
                    </a14:m>
                    <a:endParaRPr lang="zh-CN" altLang="en-US" dirty="0">
                      <a:solidFill>
                        <a:srgbClr val="4472C4"/>
                      </a:solidFill>
                    </a:endParaRPr>
                  </a:p>
                </p:txBody>
              </p:sp>
            </mc:Choice>
            <mc:Fallback>
              <p:sp>
                <p:nvSpPr>
                  <p:cNvPr id="33" name="矩形 32">
                    <a:extLst>
                      <a:ext uri="{FF2B5EF4-FFF2-40B4-BE49-F238E27FC236}">
                        <a16:creationId xmlns:a16="http://schemas.microsoft.com/office/drawing/2014/main" id="{262FA965-1B56-45DD-A351-B9D159C1E125}"/>
                      </a:ext>
                    </a:extLst>
                  </p:cNvPr>
                  <p:cNvSpPr>
                    <a:spLocks noRot="1" noChangeAspect="1" noMove="1" noResize="1" noEditPoints="1" noAdjustHandles="1" noChangeArrowheads="1" noChangeShapeType="1" noTextEdit="1"/>
                  </p:cNvSpPr>
                  <p:nvPr/>
                </p:nvSpPr>
                <p:spPr>
                  <a:xfrm>
                    <a:off x="11315214" y="2069476"/>
                    <a:ext cx="463168" cy="506581"/>
                  </a:xfrm>
                  <a:prstGeom prst="rect">
                    <a:avLst/>
                  </a:prstGeom>
                  <a:blipFill>
                    <a:blip r:embed="rId8"/>
                    <a:stretch>
                      <a:fillRect t="-22951" r="-29032"/>
                    </a:stretch>
                  </a:blipFill>
                </p:spPr>
                <p:txBody>
                  <a:bodyPr/>
                  <a:lstStyle/>
                  <a:p>
                    <a:r>
                      <a:rPr lang="zh-CN" altLang="en-US">
                        <a:noFill/>
                      </a:rPr>
                      <a:t> </a:t>
                    </a:r>
                  </a:p>
                </p:txBody>
              </p:sp>
            </mc:Fallback>
          </mc:AlternateContent>
          <p:cxnSp>
            <p:nvCxnSpPr>
              <p:cNvPr id="15" name="直接箭头连接符 14">
                <a:extLst>
                  <a:ext uri="{FF2B5EF4-FFF2-40B4-BE49-F238E27FC236}">
                    <a16:creationId xmlns:a16="http://schemas.microsoft.com/office/drawing/2014/main" id="{18F90A44-5972-4C2F-AFA2-DB9F16AD9BDA}"/>
                  </a:ext>
                </a:extLst>
              </p:cNvPr>
              <p:cNvCxnSpPr/>
              <p:nvPr/>
            </p:nvCxnSpPr>
            <p:spPr>
              <a:xfrm>
                <a:off x="11277722" y="2075162"/>
                <a:ext cx="34659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7" name="图片 16">
            <a:extLst>
              <a:ext uri="{FF2B5EF4-FFF2-40B4-BE49-F238E27FC236}">
                <a16:creationId xmlns:a16="http://schemas.microsoft.com/office/drawing/2014/main" id="{FB8921E1-B295-46BC-BEE4-01E6027BC425}"/>
              </a:ext>
            </a:extLst>
          </p:cNvPr>
          <p:cNvPicPr>
            <a:picLocks noChangeAspect="1"/>
          </p:cNvPicPr>
          <p:nvPr/>
        </p:nvPicPr>
        <p:blipFill>
          <a:blip r:embed="rId9"/>
          <a:stretch>
            <a:fillRect/>
          </a:stretch>
        </p:blipFill>
        <p:spPr>
          <a:xfrm>
            <a:off x="9131210" y="1263677"/>
            <a:ext cx="2364031" cy="1750521"/>
          </a:xfrm>
          <a:prstGeom prst="rect">
            <a:avLst/>
          </a:prstGeom>
          <a:ln>
            <a:solidFill>
              <a:schemeClr val="tx1"/>
            </a:solidFill>
          </a:ln>
        </p:spPr>
      </p:pic>
      <p:sp>
        <p:nvSpPr>
          <p:cNvPr id="24" name="箭头: 下 23">
            <a:extLst>
              <a:ext uri="{FF2B5EF4-FFF2-40B4-BE49-F238E27FC236}">
                <a16:creationId xmlns:a16="http://schemas.microsoft.com/office/drawing/2014/main" id="{9AC1E2EB-76F2-4831-9270-EEC7A189045F}"/>
              </a:ext>
            </a:extLst>
          </p:cNvPr>
          <p:cNvSpPr/>
          <p:nvPr/>
        </p:nvSpPr>
        <p:spPr>
          <a:xfrm>
            <a:off x="10236447" y="3092836"/>
            <a:ext cx="152698" cy="317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234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421129"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Proposed Approach</a:t>
            </a:r>
            <a:endParaRPr lang="zh-CN" alt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2" name="文本框 31">
            <a:extLst>
              <a:ext uri="{FF2B5EF4-FFF2-40B4-BE49-F238E27FC236}">
                <a16:creationId xmlns:a16="http://schemas.microsoft.com/office/drawing/2014/main" id="{B08A69C9-EA5E-4594-9A1A-9ED69E146153}"/>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Statistical Theory of EM Waves</a:t>
            </a:r>
          </a:p>
        </p:txBody>
      </p:sp>
      <p:pic>
        <p:nvPicPr>
          <p:cNvPr id="2" name="图片 1">
            <a:extLst>
              <a:ext uri="{FF2B5EF4-FFF2-40B4-BE49-F238E27FC236}">
                <a16:creationId xmlns:a16="http://schemas.microsoft.com/office/drawing/2014/main" id="{86E8FE2D-3D15-4BE0-8791-EDCD33B7CE14}"/>
              </a:ext>
            </a:extLst>
          </p:cNvPr>
          <p:cNvPicPr>
            <a:picLocks noChangeAspect="1"/>
          </p:cNvPicPr>
          <p:nvPr/>
        </p:nvPicPr>
        <p:blipFill>
          <a:blip r:embed="rId3"/>
          <a:stretch>
            <a:fillRect/>
          </a:stretch>
        </p:blipFill>
        <p:spPr>
          <a:xfrm>
            <a:off x="1824632" y="1885990"/>
            <a:ext cx="2873923" cy="2271711"/>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A906F5E9-4E78-4A3B-9B69-7D71C56CB297}"/>
                  </a:ext>
                </a:extLst>
              </p:cNvPr>
              <p:cNvSpPr/>
              <p:nvPr/>
            </p:nvSpPr>
            <p:spPr>
              <a:xfrm>
                <a:off x="6094603" y="1663563"/>
                <a:ext cx="5888012" cy="2147447"/>
              </a:xfrm>
              <a:prstGeom prst="rect">
                <a:avLst/>
              </a:prstGeom>
            </p:spPr>
            <p:txBody>
              <a:bodyPr wrap="square">
                <a:spAutoFit/>
              </a:bodyPr>
              <a:lstStyle/>
              <a:p>
                <a:pPr algn="ctr"/>
                <a:r>
                  <a:rPr lang="en-US" altLang="zh-CN" sz="1600" b="1" u="sng" dirty="0">
                    <a:solidFill>
                      <a:srgbClr val="3E76A8"/>
                    </a:solidFill>
                    <a:latin typeface="微软雅黑" panose="020B0503020204020204" pitchFamily="34" charset="-122"/>
                    <a:ea typeface="微软雅黑" panose="020B0503020204020204" pitchFamily="34" charset="-122"/>
                  </a:rPr>
                  <a:t>Assumptions</a:t>
                </a:r>
              </a:p>
              <a:p>
                <a:pPr algn="ctr"/>
                <a:endParaRPr lang="en-US" altLang="zh-CN" sz="1600" b="1" u="sng" dirty="0">
                  <a:solidFill>
                    <a:srgbClr val="3E76A8"/>
                  </a:solidFill>
                  <a:latin typeface="微软雅黑" panose="020B0503020204020204" pitchFamily="34" charset="-122"/>
                  <a:ea typeface="微软雅黑" panose="020B0503020204020204" pitchFamily="34" charset="-122"/>
                </a:endParaRPr>
              </a:p>
              <a:p>
                <a:pPr marL="342900" indent="-342900">
                  <a:buFont typeface="+mj-lt"/>
                  <a:buAutoNum type="arabicPeriod"/>
                </a:pPr>
                <a:r>
                  <a:rPr lang="en-US" altLang="zh-CN" sz="16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altLang="zh-CN" sz="1600" b="0" i="1" smtClean="0">
                        <a:latin typeface="Cambria Math" panose="02040503050406030204" pitchFamily="18" charset="0"/>
                        <a:ea typeface="Cambria Math" panose="02040503050406030204" pitchFamily="18" charset="0"/>
                      </a:rPr>
                      <m:t>∀</m:t>
                    </m:r>
                    <m:d>
                      <m:dPr>
                        <m:ctrlPr>
                          <a:rPr lang="en-US" altLang="zh-CN" sz="1600" b="0" i="1" smtClean="0">
                            <a:latin typeface="Cambria Math" panose="02040503050406030204" pitchFamily="18" charset="0"/>
                          </a:rPr>
                        </m:ctrlPr>
                      </m:dPr>
                      <m:e>
                        <m:r>
                          <a:rPr lang="zh-CN" altLang="en-US" sz="1600" i="1">
                            <a:latin typeface="Cambria Math" panose="02040503050406030204" pitchFamily="18" charset="0"/>
                          </a:rPr>
                          <m:t>𝛼</m:t>
                        </m:r>
                        <m:r>
                          <a:rPr lang="en-US" altLang="zh-CN" sz="1600" i="1">
                            <a:latin typeface="Cambria Math" panose="02040503050406030204" pitchFamily="18" charset="0"/>
                          </a:rPr>
                          <m:t>,</m:t>
                        </m:r>
                        <m:r>
                          <a:rPr lang="zh-CN" altLang="en-US" sz="1600" i="1">
                            <a:latin typeface="Cambria Math" panose="02040503050406030204" pitchFamily="18" charset="0"/>
                          </a:rPr>
                          <m:t>𝛽</m:t>
                        </m:r>
                      </m:e>
                    </m:d>
                    <m:r>
                      <a:rPr lang="en-US" altLang="zh-CN" sz="1600" b="0" i="1" smtClean="0">
                        <a:latin typeface="Cambria Math" panose="02040503050406030204" pitchFamily="18" charset="0"/>
                      </a:rPr>
                      <m:t>,  </m:t>
                    </m:r>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𝐹</m:t>
                        </m:r>
                      </m:e>
                    </m:acc>
                    <m:d>
                      <m:dPr>
                        <m:ctrlPr>
                          <a:rPr lang="en-US" altLang="zh-CN" sz="1600" i="1">
                            <a:latin typeface="Cambria Math" panose="02040503050406030204" pitchFamily="18" charset="0"/>
                          </a:rPr>
                        </m:ctrlPr>
                      </m:dPr>
                      <m:e>
                        <m:r>
                          <a:rPr lang="zh-CN" altLang="en-US" sz="1600" i="1">
                            <a:latin typeface="Cambria Math" panose="02040503050406030204" pitchFamily="18" charset="0"/>
                          </a:rPr>
                          <m:t>𝛼</m:t>
                        </m:r>
                        <m:r>
                          <a:rPr lang="en-US" altLang="zh-CN" sz="1600" i="1">
                            <a:latin typeface="Cambria Math" panose="02040503050406030204" pitchFamily="18" charset="0"/>
                          </a:rPr>
                          <m:t>,</m:t>
                        </m:r>
                        <m:r>
                          <a:rPr lang="zh-CN" altLang="en-US" sz="1600" i="1">
                            <a:latin typeface="Cambria Math" panose="02040503050406030204" pitchFamily="18" charset="0"/>
                          </a:rPr>
                          <m:t>𝛽</m:t>
                        </m:r>
                      </m:e>
                    </m:d>
                  </m:oMath>
                </a14:m>
                <a:r>
                  <a:rPr lang="en-US" altLang="zh-CN" sz="1600" b="1" dirty="0">
                    <a:solidFill>
                      <a:srgbClr val="3E76A8"/>
                    </a:solidFill>
                    <a:latin typeface="微软雅黑" panose="020B0503020204020204" pitchFamily="34" charset="-122"/>
                    <a:ea typeface="微软雅黑" panose="020B0503020204020204" pitchFamily="34" charset="-122"/>
                  </a:rPr>
                  <a:t> </a:t>
                </a:r>
                <a:r>
                  <a:rPr lang="en-US" altLang="zh-CN" sz="1600" dirty="0">
                    <a:latin typeface="Arial" panose="020B0604020202020204" pitchFamily="34" charset="0"/>
                    <a:ea typeface="微软雅黑" panose="020B0503020204020204" pitchFamily="34" charset="-122"/>
                    <a:cs typeface="Arial" panose="020B0604020202020204" pitchFamily="34" charset="0"/>
                  </a:rPr>
                  <a:t>is circularly symmetric Gaussian random variable;</a:t>
                </a:r>
              </a:p>
              <a:p>
                <a:pPr marL="342900" indent="-342900">
                  <a:buFont typeface="+mj-lt"/>
                  <a:buAutoNum type="arabicPeriod"/>
                </a:pPr>
                <a:r>
                  <a:rPr lang="en-US" altLang="zh-CN" sz="1600" dirty="0">
                    <a:latin typeface="Arial" panose="020B0604020202020204" pitchFamily="34" charset="0"/>
                    <a:ea typeface="微软雅黑" panose="020B0503020204020204" pitchFamily="34" charset="-122"/>
                    <a:cs typeface="Arial" panose="020B0604020202020204" pitchFamily="34" charset="0"/>
                  </a:rPr>
                  <a:t>For each dynamic scatterer, the EM arriving from different directions are uncorrelated;</a:t>
                </a:r>
              </a:p>
              <a:p>
                <a:pPr marL="342900" indent="-342900">
                  <a:buFont typeface="+mj-lt"/>
                  <a:buAutoNum type="arabicPeriod"/>
                </a:pPr>
                <a:r>
                  <a:rPr lang="en-US" altLang="zh-CN" sz="1600" dirty="0">
                    <a:latin typeface="Arial" panose="020B0604020202020204" pitchFamily="34" charset="0"/>
                    <a:ea typeface="微软雅黑" panose="020B0503020204020204" pitchFamily="34" charset="-122"/>
                    <a:cs typeface="Arial" panose="020B0604020202020204" pitchFamily="34" charset="0"/>
                  </a:rPr>
                  <a:t>For any two dynamic scatterers </a:t>
                </a:r>
                <a14:m>
                  <m:oMath xmlns:m="http://schemas.openxmlformats.org/officeDocument/2006/math">
                    <m:r>
                      <a:rPr lang="en-US" altLang="zh-CN" sz="1600" i="1">
                        <a:latin typeface="Cambria Math" panose="02040503050406030204" pitchFamily="18" charset="0"/>
                      </a:rPr>
                      <m:t>𝑖</m:t>
                    </m:r>
                    <m:r>
                      <a:rPr lang="en-US" altLang="zh-CN" sz="160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rPr>
                      <m:t>𝑗</m:t>
                    </m:r>
                  </m:oMath>
                </a14:m>
                <a:r>
                  <a:rPr lang="en-US" altLang="zh-CN" sz="1600" dirty="0">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en-US" altLang="zh-CN" sz="1600" i="1">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𝐸</m:t>
                            </m:r>
                          </m:e>
                        </m:acc>
                      </m:e>
                      <m:sub>
                        <m:r>
                          <a:rPr lang="en-US" altLang="zh-CN" sz="1600" i="1">
                            <a:latin typeface="Cambria Math" panose="02040503050406030204" pitchFamily="18" charset="0"/>
                          </a:rPr>
                          <m:t>𝑖</m:t>
                        </m:r>
                      </m:sub>
                    </m:sSub>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oMath>
                </a14:m>
                <a:r>
                  <a:rPr lang="en-US" altLang="zh-CN" sz="1600" dirty="0">
                    <a:latin typeface="Arial" panose="020B0604020202020204" pitchFamily="34" charset="0"/>
                    <a:ea typeface="微软雅黑" panose="020B0503020204020204" pitchFamily="34" charset="-122"/>
                    <a:cs typeface="Arial" panose="020B0604020202020204" pitchFamily="34" charset="0"/>
                  </a:rPr>
                  <a:t> and </a:t>
                </a:r>
                <a14:m>
                  <m:oMath xmlns:m="http://schemas.openxmlformats.org/officeDocument/2006/math">
                    <m:sSub>
                      <m:sSubPr>
                        <m:ctrlPr>
                          <a:rPr lang="en-US" altLang="zh-CN" sz="1600" i="1">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𝐸</m:t>
                            </m:r>
                          </m:e>
                        </m:acc>
                      </m:e>
                      <m:sub>
                        <m:r>
                          <a:rPr lang="en-US" altLang="zh-CN" sz="1600" b="0" i="1" smtClean="0">
                            <a:latin typeface="Cambria Math" panose="02040503050406030204" pitchFamily="18" charset="0"/>
                          </a:rPr>
                          <m:t>𝑗</m:t>
                        </m:r>
                      </m:sub>
                    </m:sSub>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oMath>
                </a14:m>
                <a:r>
                  <a:rPr lang="en-US" altLang="zh-CN" sz="1600" dirty="0">
                    <a:latin typeface="Arial" panose="020B0604020202020204" pitchFamily="34" charset="0"/>
                    <a:ea typeface="微软雅黑" panose="020B0503020204020204" pitchFamily="34" charset="-122"/>
                    <a:cs typeface="Arial" panose="020B0604020202020204" pitchFamily="34" charset="0"/>
                  </a:rPr>
                  <a:t> are uncorrelated.</a:t>
                </a:r>
              </a:p>
            </p:txBody>
          </p:sp>
        </mc:Choice>
        <mc:Fallback xmlns="">
          <p:sp>
            <p:nvSpPr>
              <p:cNvPr id="7" name="矩形 6">
                <a:extLst>
                  <a:ext uri="{FF2B5EF4-FFF2-40B4-BE49-F238E27FC236}">
                    <a16:creationId xmlns:a16="http://schemas.microsoft.com/office/drawing/2014/main" id="{A906F5E9-4E78-4A3B-9B69-7D71C56CB297}"/>
                  </a:ext>
                </a:extLst>
              </p:cNvPr>
              <p:cNvSpPr>
                <a:spLocks noRot="1" noChangeAspect="1" noMove="1" noResize="1" noEditPoints="1" noAdjustHandles="1" noChangeArrowheads="1" noChangeShapeType="1" noTextEdit="1"/>
              </p:cNvSpPr>
              <p:nvPr/>
            </p:nvSpPr>
            <p:spPr>
              <a:xfrm>
                <a:off x="6094603" y="1663563"/>
                <a:ext cx="5888012" cy="2147447"/>
              </a:xfrm>
              <a:prstGeom prst="rect">
                <a:avLst/>
              </a:prstGeom>
              <a:blipFill>
                <a:blip r:embed="rId4"/>
                <a:stretch>
                  <a:fillRect l="-414" t="-852" b="-284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90A738FC-5B46-4F62-9501-C8AC487AAD13}"/>
                  </a:ext>
                </a:extLst>
              </p:cNvPr>
              <p:cNvSpPr/>
              <p:nvPr/>
            </p:nvSpPr>
            <p:spPr>
              <a:xfrm>
                <a:off x="757158" y="4405740"/>
                <a:ext cx="5622245" cy="1536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𝐸</m:t>
                              </m:r>
                            </m:e>
                          </m:acc>
                        </m:e>
                        <m:sub>
                          <m:r>
                            <a:rPr lang="en-US" altLang="zh-CN" sz="1600" b="0" i="1" smtClean="0">
                              <a:latin typeface="Cambria Math" panose="02040503050406030204" pitchFamily="18" charset="0"/>
                            </a:rPr>
                            <m:t>𝑖</m:t>
                          </m:r>
                        </m:sub>
                      </m:sSub>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r>
                        <a:rPr lang="en-US" altLang="zh-CN" sz="1600" i="1">
                          <a:latin typeface="Cambria Math" panose="02040503050406030204" pitchFamily="18" charset="0"/>
                        </a:rPr>
                        <m:t>=</m:t>
                      </m:r>
                      <m:nary>
                        <m:naryPr>
                          <m:ctrlPr>
                            <a:rPr lang="en-US" altLang="zh-CN" sz="1600" i="1" smtClean="0">
                              <a:latin typeface="Cambria Math" panose="02040503050406030204" pitchFamily="18" charset="0"/>
                            </a:rPr>
                          </m:ctrlPr>
                        </m:naryPr>
                        <m:sub>
                          <m:r>
                            <m:rPr>
                              <m:brk m:alnAt="23"/>
                            </m:rPr>
                            <a:rPr lang="en-US" altLang="zh-CN" sz="1600" b="0" i="1" smtClean="0">
                              <a:latin typeface="Cambria Math" panose="02040503050406030204" pitchFamily="18" charset="0"/>
                            </a:rPr>
                            <m:t>0</m:t>
                          </m:r>
                        </m:sub>
                        <m:sup>
                          <m:r>
                            <a:rPr lang="en-US" altLang="zh-CN" sz="1600" b="0" i="1" smtClean="0">
                              <a:latin typeface="Cambria Math" panose="02040503050406030204" pitchFamily="18" charset="0"/>
                            </a:rPr>
                            <m:t>2</m:t>
                          </m:r>
                          <m:r>
                            <a:rPr lang="zh-CN" altLang="en-US" sz="1600" b="0" i="1" smtClean="0">
                              <a:latin typeface="Cambria Math" panose="02040503050406030204" pitchFamily="18" charset="0"/>
                            </a:rPr>
                            <m:t>𝜋</m:t>
                          </m:r>
                        </m:sup>
                        <m:e>
                          <m:nary>
                            <m:naryPr>
                              <m:ctrlPr>
                                <a:rPr lang="en-US" altLang="zh-CN" sz="1600" i="1" smtClean="0">
                                  <a:latin typeface="Cambria Math" panose="02040503050406030204" pitchFamily="18" charset="0"/>
                                </a:rPr>
                              </m:ctrlPr>
                            </m:naryPr>
                            <m:sub>
                              <m:r>
                                <m:rPr>
                                  <m:brk m:alnAt="23"/>
                                </m:rPr>
                                <a:rPr lang="en-US" altLang="zh-CN" sz="1600" b="0" i="1" smtClean="0">
                                  <a:latin typeface="Cambria Math" panose="02040503050406030204" pitchFamily="18" charset="0"/>
                                </a:rPr>
                                <m:t>0</m:t>
                              </m:r>
                            </m:sub>
                            <m:sup>
                              <m:r>
                                <a:rPr lang="zh-CN" altLang="en-US" sz="1600" i="1" smtClean="0">
                                  <a:latin typeface="Cambria Math" panose="02040503050406030204" pitchFamily="18" charset="0"/>
                                </a:rPr>
                                <m:t>𝜋</m:t>
                              </m:r>
                            </m:sup>
                            <m:e>
                              <m:acc>
                                <m:accPr>
                                  <m:chr m:val="⃗"/>
                                  <m:ctrlPr>
                                    <a:rPr lang="en-US" altLang="zh-CN" sz="1600" i="1" smtClean="0">
                                      <a:solidFill>
                                        <a:srgbClr val="C00000"/>
                                      </a:solidFill>
                                      <a:latin typeface="Cambria Math" panose="02040503050406030204" pitchFamily="18" charset="0"/>
                                    </a:rPr>
                                  </m:ctrlPr>
                                </m:accPr>
                                <m:e>
                                  <m:sSub>
                                    <m:sSubPr>
                                      <m:ctrlPr>
                                        <a:rPr lang="en-US" altLang="zh-CN" sz="1600" b="0" i="1" smtClean="0">
                                          <a:solidFill>
                                            <a:srgbClr val="C00000"/>
                                          </a:solidFill>
                                          <a:latin typeface="Cambria Math" panose="02040503050406030204" pitchFamily="18" charset="0"/>
                                        </a:rPr>
                                      </m:ctrlPr>
                                    </m:sSubPr>
                                    <m:e>
                                      <m:r>
                                        <a:rPr lang="en-US" altLang="zh-CN" sz="1600" b="0" i="1" smtClean="0">
                                          <a:solidFill>
                                            <a:srgbClr val="C00000"/>
                                          </a:solidFill>
                                          <a:latin typeface="Cambria Math" panose="02040503050406030204" pitchFamily="18" charset="0"/>
                                        </a:rPr>
                                        <m:t>𝐹</m:t>
                                      </m:r>
                                    </m:e>
                                    <m:sub>
                                      <m:r>
                                        <a:rPr lang="en-US" altLang="zh-CN" sz="1600" b="0" i="1" smtClean="0">
                                          <a:solidFill>
                                            <a:srgbClr val="C00000"/>
                                          </a:solidFill>
                                          <a:latin typeface="Cambria Math" panose="02040503050406030204" pitchFamily="18" charset="0"/>
                                        </a:rPr>
                                        <m:t>𝑖</m:t>
                                      </m:r>
                                    </m:sub>
                                  </m:sSub>
                                </m:e>
                              </m:acc>
                              <m:r>
                                <a:rPr lang="en-US" altLang="zh-CN" sz="1600" b="0" i="1" smtClean="0">
                                  <a:solidFill>
                                    <a:srgbClr val="C00000"/>
                                  </a:solidFill>
                                  <a:latin typeface="Cambria Math" panose="02040503050406030204" pitchFamily="18" charset="0"/>
                                </a:rPr>
                                <m:t>(</m:t>
                              </m:r>
                              <m:r>
                                <a:rPr lang="zh-CN" altLang="en-US" sz="1600" b="0" i="1" smtClean="0">
                                  <a:solidFill>
                                    <a:srgbClr val="C00000"/>
                                  </a:solidFill>
                                  <a:latin typeface="Cambria Math" panose="02040503050406030204" pitchFamily="18" charset="0"/>
                                </a:rPr>
                                <m:t>𝛼</m:t>
                              </m:r>
                              <m:r>
                                <a:rPr lang="en-US" altLang="zh-CN" sz="1600" b="0" i="1" smtClean="0">
                                  <a:solidFill>
                                    <a:srgbClr val="C00000"/>
                                  </a:solidFill>
                                  <a:latin typeface="Cambria Math" panose="02040503050406030204" pitchFamily="18" charset="0"/>
                                </a:rPr>
                                <m:t>,</m:t>
                              </m:r>
                              <m:r>
                                <a:rPr lang="zh-CN" altLang="en-US" sz="1600" b="0" i="1" smtClean="0">
                                  <a:solidFill>
                                    <a:srgbClr val="C00000"/>
                                  </a:solidFill>
                                  <a:latin typeface="Cambria Math" panose="02040503050406030204" pitchFamily="18" charset="0"/>
                                </a:rPr>
                                <m:t>𝛽</m:t>
                              </m:r>
                              <m:r>
                                <a:rPr lang="en-US" altLang="zh-CN" sz="1600" b="0" i="1" smtClean="0">
                                  <a:solidFill>
                                    <a:srgbClr val="C00000"/>
                                  </a:solidFill>
                                  <a:latin typeface="Cambria Math" panose="02040503050406030204" pitchFamily="18" charset="0"/>
                                </a:rPr>
                                <m:t>)</m:t>
                              </m:r>
                            </m:e>
                          </m:nary>
                          <m:func>
                            <m:funcPr>
                              <m:ctrlPr>
                                <a:rPr lang="en-US" altLang="zh-CN" sz="1600" b="0" i="1" smtClean="0">
                                  <a:solidFill>
                                    <a:srgbClr val="4472C4"/>
                                  </a:solidFill>
                                  <a:latin typeface="Cambria Math" panose="02040503050406030204" pitchFamily="18" charset="0"/>
                                </a:rPr>
                              </m:ctrlPr>
                            </m:funcPr>
                            <m:fName>
                              <m:r>
                                <m:rPr>
                                  <m:sty m:val="p"/>
                                </m:rPr>
                                <a:rPr lang="en-US" altLang="zh-CN" sz="1600" b="0" i="0" smtClean="0">
                                  <a:solidFill>
                                    <a:srgbClr val="4472C4"/>
                                  </a:solidFill>
                                  <a:latin typeface="Cambria Math" panose="02040503050406030204" pitchFamily="18" charset="0"/>
                                </a:rPr>
                                <m:t>exp</m:t>
                              </m:r>
                            </m:fName>
                            <m:e>
                              <m:d>
                                <m:dPr>
                                  <m:ctrlPr>
                                    <a:rPr lang="en-US" altLang="zh-CN" sz="1600" b="0" i="1" smtClean="0">
                                      <a:solidFill>
                                        <a:srgbClr val="4472C4"/>
                                      </a:solidFill>
                                      <a:latin typeface="Cambria Math" panose="02040503050406030204" pitchFamily="18" charset="0"/>
                                    </a:rPr>
                                  </m:ctrlPr>
                                </m:dPr>
                                <m:e>
                                  <m:r>
                                    <a:rPr lang="en-US" altLang="zh-CN" sz="1600" b="0" i="1" smtClean="0">
                                      <a:solidFill>
                                        <a:srgbClr val="4472C4"/>
                                      </a:solidFill>
                                      <a:latin typeface="Cambria Math" panose="02040503050406030204" pitchFamily="18" charset="0"/>
                                    </a:rPr>
                                    <m:t>−</m:t>
                                  </m:r>
                                  <m:r>
                                    <a:rPr lang="en-US" altLang="zh-CN" sz="1600" b="0" i="1" smtClean="0">
                                      <a:solidFill>
                                        <a:srgbClr val="4472C4"/>
                                      </a:solidFill>
                                      <a:latin typeface="Cambria Math" panose="02040503050406030204" pitchFamily="18" charset="0"/>
                                    </a:rPr>
                                    <m:t>𝑗</m:t>
                                  </m:r>
                                  <m:acc>
                                    <m:accPr>
                                      <m:chr m:val="⃗"/>
                                      <m:ctrlPr>
                                        <a:rPr lang="en-US" altLang="zh-CN" sz="1600" i="1">
                                          <a:solidFill>
                                            <a:srgbClr val="4472C4"/>
                                          </a:solidFill>
                                          <a:latin typeface="Cambria Math" panose="02040503050406030204" pitchFamily="18" charset="0"/>
                                        </a:rPr>
                                      </m:ctrlPr>
                                    </m:accPr>
                                    <m:e>
                                      <m:r>
                                        <a:rPr lang="en-US" altLang="zh-CN" sz="1600" b="0" i="1" smtClean="0">
                                          <a:solidFill>
                                            <a:srgbClr val="4472C4"/>
                                          </a:solidFill>
                                          <a:latin typeface="Cambria Math" panose="02040503050406030204" pitchFamily="18" charset="0"/>
                                        </a:rPr>
                                        <m:t>𝑘</m:t>
                                      </m:r>
                                    </m:e>
                                  </m:acc>
                                  <m:r>
                                    <a:rPr lang="en-US" altLang="zh-CN" sz="1600" i="1" smtClean="0">
                                      <a:solidFill>
                                        <a:srgbClr val="4472C4"/>
                                      </a:solidFill>
                                      <a:latin typeface="Cambria Math" panose="02040503050406030204" pitchFamily="18" charset="0"/>
                                      <a:ea typeface="Cambria Math" panose="02040503050406030204" pitchFamily="18" charset="0"/>
                                    </a:rPr>
                                    <m:t>∙</m:t>
                                  </m:r>
                                  <m:acc>
                                    <m:accPr>
                                      <m:chr m:val="⃗"/>
                                      <m:ctrlPr>
                                        <a:rPr lang="en-US" altLang="zh-CN" sz="1600" i="1">
                                          <a:solidFill>
                                            <a:srgbClr val="4472C4"/>
                                          </a:solidFill>
                                          <a:latin typeface="Cambria Math" panose="02040503050406030204" pitchFamily="18" charset="0"/>
                                        </a:rPr>
                                      </m:ctrlPr>
                                    </m:accPr>
                                    <m:e>
                                      <m:sSub>
                                        <m:sSubPr>
                                          <m:ctrlPr>
                                            <a:rPr lang="en-US" altLang="zh-CN" sz="1600" b="0" i="1" smtClean="0">
                                              <a:solidFill>
                                                <a:srgbClr val="4472C4"/>
                                              </a:solidFill>
                                              <a:latin typeface="Cambria Math" panose="02040503050406030204" pitchFamily="18" charset="0"/>
                                            </a:rPr>
                                          </m:ctrlPr>
                                        </m:sSubPr>
                                        <m:e>
                                          <m:r>
                                            <a:rPr lang="en-US" altLang="zh-CN" sz="1600" b="0" i="1" smtClean="0">
                                              <a:solidFill>
                                                <a:srgbClr val="4472C4"/>
                                              </a:solidFill>
                                              <a:latin typeface="Cambria Math" panose="02040503050406030204" pitchFamily="18" charset="0"/>
                                            </a:rPr>
                                            <m:t>𝑣</m:t>
                                          </m:r>
                                        </m:e>
                                        <m:sub>
                                          <m:r>
                                            <a:rPr lang="en-US" altLang="zh-CN" sz="1600" b="0" i="1" smtClean="0">
                                              <a:solidFill>
                                                <a:srgbClr val="4472C4"/>
                                              </a:solidFill>
                                              <a:latin typeface="Cambria Math" panose="02040503050406030204" pitchFamily="18" charset="0"/>
                                            </a:rPr>
                                            <m:t>𝑖</m:t>
                                          </m:r>
                                        </m:sub>
                                      </m:sSub>
                                    </m:e>
                                  </m:acc>
                                  <m:r>
                                    <a:rPr lang="en-US" altLang="zh-CN" sz="1600" b="0" i="1" smtClean="0">
                                      <a:solidFill>
                                        <a:srgbClr val="4472C4"/>
                                      </a:solidFill>
                                      <a:latin typeface="Cambria Math" panose="02040503050406030204" pitchFamily="18" charset="0"/>
                                    </a:rPr>
                                    <m:t>𝑡</m:t>
                                  </m:r>
                                </m:e>
                              </m:d>
                            </m:e>
                          </m:func>
                          <m:func>
                            <m:funcPr>
                              <m:ctrlPr>
                                <a:rPr lang="en-US" altLang="zh-CN" sz="1600" b="0" i="1" smtClean="0">
                                  <a:solidFill>
                                    <a:srgbClr val="C00000"/>
                                  </a:solidFill>
                                  <a:latin typeface="Cambria Math" panose="02040503050406030204" pitchFamily="18" charset="0"/>
                                </a:rPr>
                              </m:ctrlPr>
                            </m:funcPr>
                            <m:fName>
                              <m:r>
                                <m:rPr>
                                  <m:sty m:val="p"/>
                                </m:rPr>
                                <a:rPr lang="en-US" altLang="zh-CN" sz="1600" b="0" i="0" smtClean="0">
                                  <a:solidFill>
                                    <a:srgbClr val="C00000"/>
                                  </a:solidFill>
                                  <a:latin typeface="Cambria Math" panose="02040503050406030204" pitchFamily="18" charset="0"/>
                                </a:rPr>
                                <m:t>sin</m:t>
                              </m:r>
                            </m:fName>
                            <m:e>
                              <m:d>
                                <m:dPr>
                                  <m:ctrlPr>
                                    <a:rPr lang="en-US" altLang="zh-CN" sz="1600" b="0" i="1" smtClean="0">
                                      <a:solidFill>
                                        <a:srgbClr val="C00000"/>
                                      </a:solidFill>
                                      <a:latin typeface="Cambria Math" panose="02040503050406030204" pitchFamily="18" charset="0"/>
                                    </a:rPr>
                                  </m:ctrlPr>
                                </m:dPr>
                                <m:e>
                                  <m:r>
                                    <a:rPr lang="zh-CN" altLang="en-US" sz="1600" b="0" i="1" smtClean="0">
                                      <a:solidFill>
                                        <a:srgbClr val="C00000"/>
                                      </a:solidFill>
                                      <a:latin typeface="Cambria Math" panose="02040503050406030204" pitchFamily="18" charset="0"/>
                                    </a:rPr>
                                    <m:t>𝛼</m:t>
                                  </m:r>
                                </m:e>
                              </m:d>
                            </m:e>
                          </m:func>
                          <m:r>
                            <a:rPr lang="en-US" altLang="zh-CN" sz="1600" b="0" i="1" smtClean="0">
                              <a:latin typeface="Cambria Math" panose="02040503050406030204" pitchFamily="18" charset="0"/>
                            </a:rPr>
                            <m:t>𝑑</m:t>
                          </m:r>
                          <m:r>
                            <a:rPr lang="zh-CN" altLang="en-US" sz="1600" b="0" i="1" smtClean="0">
                              <a:latin typeface="Cambria Math" panose="02040503050406030204" pitchFamily="18" charset="0"/>
                            </a:rPr>
                            <m:t>𝛼</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𝑑</m:t>
                          </m:r>
                          <m:r>
                            <a:rPr lang="zh-CN" altLang="en-US" sz="1600" b="0" i="1" smtClean="0">
                              <a:latin typeface="Cambria Math" panose="02040503050406030204" pitchFamily="18" charset="0"/>
                            </a:rPr>
                            <m:t>𝛽</m:t>
                          </m:r>
                        </m:e>
                      </m:nary>
                    </m:oMath>
                    <m:oMath xmlns:m="http://schemas.openxmlformats.org/officeDocument/2006/math">
                      <m:r>
                        <a:rPr lang="en-US" altLang="zh-CN" sz="1600" b="0" i="1" smtClean="0">
                          <a:latin typeface="Cambria Math" panose="02040503050406030204" pitchFamily="18" charset="0"/>
                        </a:rPr>
                        <m:t>𝑊h𝑒𝑟𝑒</m:t>
                      </m:r>
                      <m:r>
                        <a:rPr lang="en-US" altLang="zh-CN" sz="1600" b="0" i="1" smtClean="0">
                          <a:latin typeface="Cambria Math" panose="02040503050406030204" pitchFamily="18" charset="0"/>
                        </a:rPr>
                        <m:t>:</m:t>
                      </m:r>
                    </m:oMath>
                    <m:oMath xmlns:m="http://schemas.openxmlformats.org/officeDocument/2006/math">
                      <m:acc>
                        <m:accPr>
                          <m:chr m:val="⃗"/>
                          <m:ctrlPr>
                            <a:rPr lang="en-US" altLang="zh-CN" sz="1600" i="1" smtClean="0">
                              <a:solidFill>
                                <a:srgbClr val="C00000"/>
                              </a:solidFill>
                              <a:latin typeface="Cambria Math" panose="02040503050406030204" pitchFamily="18" charset="0"/>
                            </a:rPr>
                          </m:ctrlPr>
                        </m:accPr>
                        <m:e>
                          <m:r>
                            <a:rPr lang="en-US" altLang="zh-CN" sz="1600" i="1">
                              <a:solidFill>
                                <a:srgbClr val="C00000"/>
                              </a:solidFill>
                              <a:latin typeface="Cambria Math" panose="02040503050406030204" pitchFamily="18" charset="0"/>
                            </a:rPr>
                            <m:t>𝐹</m:t>
                          </m:r>
                        </m:e>
                      </m:acc>
                      <m:d>
                        <m:dPr>
                          <m:ctrlPr>
                            <a:rPr lang="en-US" altLang="zh-CN" sz="1600" i="1">
                              <a:solidFill>
                                <a:srgbClr val="C00000"/>
                              </a:solidFill>
                              <a:latin typeface="Cambria Math" panose="02040503050406030204" pitchFamily="18" charset="0"/>
                            </a:rPr>
                          </m:ctrlPr>
                        </m:dPr>
                        <m:e>
                          <m:r>
                            <a:rPr lang="zh-CN" altLang="en-US" sz="1600" i="1">
                              <a:solidFill>
                                <a:srgbClr val="C00000"/>
                              </a:solidFill>
                              <a:latin typeface="Cambria Math" panose="02040503050406030204" pitchFamily="18" charset="0"/>
                            </a:rPr>
                            <m:t>𝛼</m:t>
                          </m:r>
                          <m:r>
                            <a:rPr lang="en-US" altLang="zh-CN" sz="1600" i="1">
                              <a:solidFill>
                                <a:srgbClr val="C00000"/>
                              </a:solidFill>
                              <a:latin typeface="Cambria Math" panose="02040503050406030204" pitchFamily="18" charset="0"/>
                            </a:rPr>
                            <m:t>,</m:t>
                          </m:r>
                          <m:r>
                            <a:rPr lang="zh-CN" altLang="en-US" sz="1600" i="1">
                              <a:solidFill>
                                <a:srgbClr val="C00000"/>
                              </a:solidFill>
                              <a:latin typeface="Cambria Math" panose="02040503050406030204" pitchFamily="18" charset="0"/>
                            </a:rPr>
                            <m:t>𝛽</m:t>
                          </m:r>
                        </m:e>
                      </m:d>
                      <m:func>
                        <m:funcPr>
                          <m:ctrlPr>
                            <a:rPr lang="en-US" altLang="zh-CN" sz="1600" b="0" i="1" smtClean="0">
                              <a:solidFill>
                                <a:srgbClr val="C00000"/>
                              </a:solidFill>
                              <a:latin typeface="Cambria Math" panose="02040503050406030204" pitchFamily="18" charset="0"/>
                            </a:rPr>
                          </m:ctrlPr>
                        </m:funcPr>
                        <m:fName>
                          <m:r>
                            <m:rPr>
                              <m:sty m:val="p"/>
                            </m:rPr>
                            <a:rPr lang="en-US" altLang="zh-CN" sz="1600" b="0" i="0" smtClean="0">
                              <a:solidFill>
                                <a:srgbClr val="C00000"/>
                              </a:solidFill>
                              <a:latin typeface="Cambria Math" panose="02040503050406030204" pitchFamily="18" charset="0"/>
                            </a:rPr>
                            <m:t>sin</m:t>
                          </m:r>
                        </m:fName>
                        <m:e>
                          <m:d>
                            <m:dPr>
                              <m:ctrlPr>
                                <a:rPr lang="en-US" altLang="zh-CN" sz="1600" b="0" i="1" smtClean="0">
                                  <a:solidFill>
                                    <a:srgbClr val="C00000"/>
                                  </a:solidFill>
                                  <a:latin typeface="Cambria Math" panose="02040503050406030204" pitchFamily="18" charset="0"/>
                                </a:rPr>
                              </m:ctrlPr>
                            </m:dPr>
                            <m:e>
                              <m:r>
                                <a:rPr lang="zh-CN" altLang="en-US" sz="1600" i="1">
                                  <a:solidFill>
                                    <a:srgbClr val="C00000"/>
                                  </a:solidFill>
                                  <a:latin typeface="Cambria Math" panose="02040503050406030204" pitchFamily="18" charset="0"/>
                                </a:rPr>
                                <m:t>𝛼</m:t>
                              </m:r>
                            </m:e>
                          </m:d>
                        </m:e>
                      </m:func>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𝑖𝑠</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𝑡h𝑒</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𝑝𝑟𝑜𝑗𝑒𝑐𝑡𝑖𝑜𝑛</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𝐸𝑀</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𝑎𝑡</m:t>
                      </m:r>
                      <m:r>
                        <a:rPr lang="en-US" altLang="zh-CN" sz="1600" b="0" i="1" smtClean="0">
                          <a:latin typeface="Cambria Math" panose="02040503050406030204" pitchFamily="18" charset="0"/>
                        </a:rPr>
                        <m:t> </m:t>
                      </m:r>
                      <m:sSub>
                        <m:sSubPr>
                          <m:ctrlPr>
                            <a:rPr lang="en-US" altLang="zh-CN" sz="1600" b="0" i="1" smtClean="0">
                              <a:latin typeface="Cambria Math" panose="02040503050406030204" pitchFamily="18" charset="0"/>
                            </a:rPr>
                          </m:ctrlPr>
                        </m:sSubPr>
                        <m:e>
                          <m:r>
                            <a:rPr lang="en-US" altLang="zh-CN" sz="1600" i="1">
                              <a:latin typeface="Cambria Math" panose="02040503050406030204" pitchFamily="18" charset="0"/>
                            </a:rPr>
                            <m:t>𝑠𝑐𝑎𝑡𝑡𝑒𝑟𝑒𝑟</m:t>
                          </m:r>
                        </m:e>
                        <m:sub>
                          <m:r>
                            <a:rPr lang="en-US" altLang="zh-CN" sz="1600" b="0" i="1" smtClean="0">
                              <a:latin typeface="Cambria Math" panose="02040503050406030204" pitchFamily="18" charset="0"/>
                            </a:rPr>
                            <m:t>𝑖</m:t>
                          </m:r>
                        </m:sub>
                      </m:sSub>
                    </m:oMath>
                    <m:oMath xmlns:m="http://schemas.openxmlformats.org/officeDocument/2006/math">
                      <m:func>
                        <m:funcPr>
                          <m:ctrlPr>
                            <a:rPr lang="en-US" altLang="zh-CN" sz="1600" i="1">
                              <a:solidFill>
                                <a:srgbClr val="4472C4"/>
                              </a:solidFill>
                              <a:latin typeface="Cambria Math" panose="02040503050406030204" pitchFamily="18" charset="0"/>
                            </a:rPr>
                          </m:ctrlPr>
                        </m:funcPr>
                        <m:fName>
                          <m:r>
                            <m:rPr>
                              <m:sty m:val="p"/>
                            </m:rPr>
                            <a:rPr lang="en-US" altLang="zh-CN" sz="1600">
                              <a:solidFill>
                                <a:srgbClr val="4472C4"/>
                              </a:solidFill>
                              <a:latin typeface="Cambria Math" panose="02040503050406030204" pitchFamily="18" charset="0"/>
                            </a:rPr>
                            <m:t>exp</m:t>
                          </m:r>
                        </m:fName>
                        <m:e>
                          <m:d>
                            <m:dPr>
                              <m:ctrlPr>
                                <a:rPr lang="en-US" altLang="zh-CN" sz="1600" i="1">
                                  <a:solidFill>
                                    <a:srgbClr val="4472C4"/>
                                  </a:solidFill>
                                  <a:latin typeface="Cambria Math" panose="02040503050406030204" pitchFamily="18" charset="0"/>
                                </a:rPr>
                              </m:ctrlPr>
                            </m:dPr>
                            <m:e>
                              <m:r>
                                <a:rPr lang="en-US" altLang="zh-CN" sz="1600" i="1">
                                  <a:solidFill>
                                    <a:srgbClr val="4472C4"/>
                                  </a:solidFill>
                                  <a:latin typeface="Cambria Math" panose="02040503050406030204" pitchFamily="18" charset="0"/>
                                </a:rPr>
                                <m:t>−</m:t>
                              </m:r>
                              <m:r>
                                <a:rPr lang="en-US" altLang="zh-CN" sz="1600" i="1">
                                  <a:solidFill>
                                    <a:srgbClr val="4472C4"/>
                                  </a:solidFill>
                                  <a:latin typeface="Cambria Math" panose="02040503050406030204" pitchFamily="18" charset="0"/>
                                </a:rPr>
                                <m:t>𝑗</m:t>
                              </m:r>
                              <m:acc>
                                <m:accPr>
                                  <m:chr m:val="⃗"/>
                                  <m:ctrlPr>
                                    <a:rPr lang="en-US" altLang="zh-CN" sz="1600" i="1">
                                      <a:solidFill>
                                        <a:srgbClr val="4472C4"/>
                                      </a:solidFill>
                                      <a:latin typeface="Cambria Math" panose="02040503050406030204" pitchFamily="18" charset="0"/>
                                    </a:rPr>
                                  </m:ctrlPr>
                                </m:accPr>
                                <m:e>
                                  <m:r>
                                    <a:rPr lang="en-US" altLang="zh-CN" sz="1600" i="1">
                                      <a:solidFill>
                                        <a:srgbClr val="4472C4"/>
                                      </a:solidFill>
                                      <a:latin typeface="Cambria Math" panose="02040503050406030204" pitchFamily="18" charset="0"/>
                                    </a:rPr>
                                    <m:t>𝑘</m:t>
                                  </m:r>
                                </m:e>
                              </m:acc>
                              <m:r>
                                <a:rPr lang="en-US" altLang="zh-CN" sz="1600" i="1">
                                  <a:solidFill>
                                    <a:srgbClr val="4472C4"/>
                                  </a:solidFill>
                                  <a:latin typeface="Cambria Math" panose="02040503050406030204" pitchFamily="18" charset="0"/>
                                  <a:ea typeface="Cambria Math" panose="02040503050406030204" pitchFamily="18" charset="0"/>
                                </a:rPr>
                                <m:t>∙</m:t>
                              </m:r>
                              <m:acc>
                                <m:accPr>
                                  <m:chr m:val="⃗"/>
                                  <m:ctrlPr>
                                    <a:rPr lang="en-US" altLang="zh-CN" sz="1600" i="1">
                                      <a:solidFill>
                                        <a:srgbClr val="4472C4"/>
                                      </a:solidFill>
                                      <a:latin typeface="Cambria Math" panose="02040503050406030204" pitchFamily="18" charset="0"/>
                                    </a:rPr>
                                  </m:ctrlPr>
                                </m:accPr>
                                <m:e>
                                  <m:sSub>
                                    <m:sSubPr>
                                      <m:ctrlPr>
                                        <a:rPr lang="en-US" altLang="zh-CN" sz="1600" i="1">
                                          <a:solidFill>
                                            <a:srgbClr val="4472C4"/>
                                          </a:solidFill>
                                          <a:latin typeface="Cambria Math" panose="02040503050406030204" pitchFamily="18" charset="0"/>
                                        </a:rPr>
                                      </m:ctrlPr>
                                    </m:sSubPr>
                                    <m:e>
                                      <m:r>
                                        <a:rPr lang="en-US" altLang="zh-CN" sz="1600" i="1">
                                          <a:solidFill>
                                            <a:srgbClr val="4472C4"/>
                                          </a:solidFill>
                                          <a:latin typeface="Cambria Math" panose="02040503050406030204" pitchFamily="18" charset="0"/>
                                        </a:rPr>
                                        <m:t>𝑣</m:t>
                                      </m:r>
                                    </m:e>
                                    <m:sub>
                                      <m:r>
                                        <a:rPr lang="en-US" altLang="zh-CN" sz="1600" i="1">
                                          <a:solidFill>
                                            <a:srgbClr val="4472C4"/>
                                          </a:solidFill>
                                          <a:latin typeface="Cambria Math" panose="02040503050406030204" pitchFamily="18" charset="0"/>
                                        </a:rPr>
                                        <m:t>𝑖</m:t>
                                      </m:r>
                                    </m:sub>
                                  </m:sSub>
                                </m:e>
                              </m:acc>
                              <m:r>
                                <a:rPr lang="en-US" altLang="zh-CN" sz="1600" i="1">
                                  <a:solidFill>
                                    <a:srgbClr val="4472C4"/>
                                  </a:solidFill>
                                  <a:latin typeface="Cambria Math" panose="02040503050406030204" pitchFamily="18" charset="0"/>
                                </a:rPr>
                                <m:t>𝑡</m:t>
                              </m:r>
                            </m:e>
                          </m:d>
                        </m:e>
                      </m:func>
                      <m:r>
                        <a:rPr lang="en-US" altLang="zh-CN" sz="1600" b="0" i="0" smtClean="0">
                          <a:solidFill>
                            <a:srgbClr val="4472C4"/>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𝑖𝑠</m:t>
                      </m:r>
                      <m:r>
                        <a:rPr lang="en-US" altLang="zh-CN" sz="1600" b="0" i="1" smtClean="0">
                          <a:solidFill>
                            <a:schemeClr val="tx1"/>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𝑡h𝑒</m:t>
                      </m:r>
                      <m:r>
                        <a:rPr lang="en-US" altLang="zh-CN" sz="1600" b="0" i="1" smtClean="0">
                          <a:solidFill>
                            <a:schemeClr val="tx1"/>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𝑑𝑜𝑝𝑝𝑙𝑒𝑟</m:t>
                      </m:r>
                      <m:r>
                        <a:rPr lang="en-US" altLang="zh-CN" sz="1600" b="0" i="1" smtClean="0">
                          <a:solidFill>
                            <a:schemeClr val="tx1"/>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𝑐𝑜𝑚𝑝𝑜𝑛𝑒𝑛𝑡</m:t>
                      </m:r>
                      <m:r>
                        <a:rPr lang="en-US" altLang="zh-CN" sz="1600" b="0" i="1" smtClean="0">
                          <a:solidFill>
                            <a:schemeClr val="tx1"/>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𝑖𝑛𝑑𝑢𝑐𝑒𝑑</m:t>
                      </m:r>
                      <m:r>
                        <a:rPr lang="en-US" altLang="zh-CN" sz="1600" b="0" i="1" smtClean="0">
                          <a:solidFill>
                            <a:schemeClr val="tx1"/>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𝑏𝑦</m:t>
                      </m:r>
                      <m:r>
                        <a:rPr lang="en-US" altLang="zh-CN" sz="1600" b="0" i="1" smtClean="0">
                          <a:solidFill>
                            <a:schemeClr val="tx1"/>
                          </a:solidFill>
                          <a:latin typeface="Cambria Math" panose="02040503050406030204" pitchFamily="18" charset="0"/>
                        </a:rPr>
                        <m:t> </m:t>
                      </m:r>
                      <m:r>
                        <a:rPr lang="en-US" altLang="zh-CN" sz="1600" b="0" i="1" smtClean="0">
                          <a:solidFill>
                            <a:schemeClr val="tx1"/>
                          </a:solidFill>
                          <a:latin typeface="Cambria Math" panose="02040503050406030204" pitchFamily="18" charset="0"/>
                        </a:rPr>
                        <m:t>𝑠𝑝𝑒𝑒𝑑</m:t>
                      </m:r>
                    </m:oMath>
                  </m:oMathPara>
                </a14:m>
                <a:endParaRPr lang="en-US" altLang="zh-CN" sz="1600" b="0" i="1" dirty="0"/>
              </a:p>
            </p:txBody>
          </p:sp>
        </mc:Choice>
        <mc:Fallback>
          <p:sp>
            <p:nvSpPr>
              <p:cNvPr id="3" name="矩形 2">
                <a:extLst>
                  <a:ext uri="{FF2B5EF4-FFF2-40B4-BE49-F238E27FC236}">
                    <a16:creationId xmlns:a16="http://schemas.microsoft.com/office/drawing/2014/main" id="{90A738FC-5B46-4F62-9501-C8AC487AAD13}"/>
                  </a:ext>
                </a:extLst>
              </p:cNvPr>
              <p:cNvSpPr>
                <a:spLocks noRot="1" noChangeAspect="1" noMove="1" noResize="1" noEditPoints="1" noAdjustHandles="1" noChangeArrowheads="1" noChangeShapeType="1" noTextEdit="1"/>
              </p:cNvSpPr>
              <p:nvPr/>
            </p:nvSpPr>
            <p:spPr>
              <a:xfrm>
                <a:off x="757158" y="4405740"/>
                <a:ext cx="5622245" cy="153683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567EBFBD-16B0-4B0B-BE71-4FF4DF050C20}"/>
                  </a:ext>
                </a:extLst>
              </p:cNvPr>
              <p:cNvSpPr/>
              <p:nvPr/>
            </p:nvSpPr>
            <p:spPr>
              <a:xfrm>
                <a:off x="6148258" y="4114155"/>
                <a:ext cx="5437450" cy="15367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𝑐𝑜𝑣</m:t>
                      </m:r>
                      <m:d>
                        <m:dPr>
                          <m:ctrlPr>
                            <a:rPr lang="en-US" altLang="zh-CN" sz="1600" b="0" i="1" smtClean="0">
                              <a:latin typeface="Cambria Math" panose="02040503050406030204" pitchFamily="18" charset="0"/>
                            </a:rPr>
                          </m:ctrlPr>
                        </m:dPr>
                        <m:e>
                          <m:sSub>
                            <m:sSubPr>
                              <m:ctrlPr>
                                <a:rPr lang="en-US" altLang="zh-CN" sz="1600" i="1">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𝐸</m:t>
                                  </m:r>
                                </m:e>
                              </m:acc>
                            </m:e>
                            <m:sub>
                              <m:r>
                                <a:rPr lang="en-US" altLang="zh-CN" sz="1600" i="1">
                                  <a:latin typeface="Cambria Math" panose="02040503050406030204" pitchFamily="18" charset="0"/>
                                </a:rPr>
                                <m:t>𝑖</m:t>
                              </m:r>
                            </m:sub>
                          </m:sSub>
                          <m:d>
                            <m:dPr>
                              <m:ctrlPr>
                                <a:rPr lang="en-US" altLang="zh-CN" sz="1600" i="1">
                                  <a:latin typeface="Cambria Math" panose="02040503050406030204" pitchFamily="18" charset="0"/>
                                </a:rPr>
                              </m:ctrlPr>
                            </m:dPr>
                            <m:e>
                              <m:r>
                                <a:rPr lang="en-US" altLang="zh-CN" sz="1600" b="0" i="1" smtClean="0">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e>
                      </m:d>
                      <m:r>
                        <a:rPr lang="en-US" altLang="zh-CN" sz="1600" b="0" i="1" smtClean="0">
                          <a:latin typeface="Cambria Math" panose="02040503050406030204" pitchFamily="18" charset="0"/>
                        </a:rPr>
                        <m:t>=</m:t>
                      </m:r>
                      <m:d>
                        <m:dPr>
                          <m:begChr m:val="⟨"/>
                          <m:endChr m:val="⟩"/>
                          <m:ctrlPr>
                            <a:rPr lang="en-US" altLang="zh-CN" sz="1600" i="1" smtClean="0">
                              <a:latin typeface="Cambria Math" panose="02040503050406030204" pitchFamily="18" charset="0"/>
                            </a:rPr>
                          </m:ctrlPr>
                        </m:dPr>
                        <m:e>
                          <m:sSub>
                            <m:sSubPr>
                              <m:ctrlPr>
                                <a:rPr lang="en-US" altLang="zh-CN" sz="1600" i="1">
                                  <a:latin typeface="Cambria Math" panose="02040503050406030204" pitchFamily="18" charset="0"/>
                                </a:rPr>
                              </m:ctrlPr>
                            </m:sSubPr>
                            <m:e>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𝐸</m:t>
                                  </m:r>
                                </m:e>
                              </m:acc>
                            </m:e>
                            <m:sub>
                              <m:r>
                                <a:rPr lang="en-US" altLang="zh-CN" sz="1600" i="1">
                                  <a:latin typeface="Cambria Math" panose="02040503050406030204" pitchFamily="18" charset="0"/>
                                </a:rPr>
                                <m:t>𝑖</m:t>
                              </m:r>
                            </m:sub>
                          </m:sSub>
                          <m:d>
                            <m:dPr>
                              <m:ctrlPr>
                                <a:rPr lang="en-US" altLang="zh-CN" sz="1600" i="1">
                                  <a:latin typeface="Cambria Math" panose="02040503050406030204" pitchFamily="18" charset="0"/>
                                </a:rPr>
                              </m:ctrlPr>
                            </m:dPr>
                            <m:e>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r>
                                <a:rPr lang="en-US" altLang="zh-CN" sz="1600" i="1">
                                  <a:latin typeface="Cambria Math" panose="02040503050406030204" pitchFamily="18" charset="0"/>
                                  <a:ea typeface="Cambria Math" panose="02040503050406030204" pitchFamily="18" charset="0"/>
                                </a:rPr>
                                <m:t>𝜏</m:t>
                              </m:r>
                              <m:r>
                                <a:rPr lang="en-US" altLang="zh-CN" sz="1600" i="1">
                                  <a:latin typeface="Cambria Math" panose="02040503050406030204" pitchFamily="18" charset="0"/>
                                </a:rPr>
                                <m:t>,</m:t>
                              </m:r>
                              <m:r>
                                <a:rPr lang="en-US" altLang="zh-CN" sz="1600" i="1">
                                  <a:latin typeface="Cambria Math" panose="02040503050406030204" pitchFamily="18" charset="0"/>
                                </a:rPr>
                                <m:t>𝑓</m:t>
                              </m:r>
                            </m:e>
                          </m:d>
                          <m:r>
                            <a:rPr lang="en-US" altLang="zh-CN" sz="1600" b="0" i="1" smtClean="0">
                              <a:latin typeface="Cambria Math" panose="02040503050406030204" pitchFamily="18" charset="0"/>
                            </a:rPr>
                            <m:t>,</m:t>
                          </m:r>
                          <m:r>
                            <a:rPr lang="en-US" altLang="zh-CN" sz="1600" i="1" smtClean="0">
                              <a:latin typeface="Cambria Math" panose="02040503050406030204" pitchFamily="18" charset="0"/>
                            </a:rPr>
                            <m:t> </m:t>
                          </m:r>
                          <m:acc>
                            <m:accPr>
                              <m:chr m:val="⃗"/>
                              <m:ctrlPr>
                                <a:rPr lang="en-US" altLang="zh-CN" sz="1600" i="1" smtClean="0">
                                  <a:latin typeface="Cambria Math" panose="02040503050406030204" pitchFamily="18" charset="0"/>
                                </a:rPr>
                              </m:ctrlPr>
                            </m:accPr>
                            <m:e>
                              <m:sSubSup>
                                <m:sSubSupPr>
                                  <m:ctrlPr>
                                    <a:rPr lang="en-US" altLang="zh-CN" sz="1600" i="1" smtClean="0">
                                      <a:latin typeface="Cambria Math" panose="02040503050406030204" pitchFamily="18" charset="0"/>
                                    </a:rPr>
                                  </m:ctrlPr>
                                </m:sSubSupPr>
                                <m:e>
                                  <m:r>
                                    <a:rPr lang="en-US" altLang="zh-CN" sz="1600" b="0" i="1" smtClean="0">
                                      <a:latin typeface="Cambria Math" panose="02040503050406030204" pitchFamily="18" charset="0"/>
                                    </a:rPr>
                                    <m:t>𝐸</m:t>
                                  </m:r>
                                </m:e>
                                <m:sub>
                                  <m:r>
                                    <a:rPr lang="en-US" altLang="zh-CN" sz="1600" b="0" i="1" smtClean="0">
                                      <a:latin typeface="Cambria Math" panose="02040503050406030204" pitchFamily="18" charset="0"/>
                                    </a:rPr>
                                    <m:t>𝑖</m:t>
                                  </m:r>
                                </m:sub>
                                <m:sup>
                                  <m:r>
                                    <a:rPr lang="en-US" altLang="zh-CN" sz="1600" b="0" i="1" smtClean="0">
                                      <a:latin typeface="Cambria Math" panose="02040503050406030204" pitchFamily="18" charset="0"/>
                                    </a:rPr>
                                    <m:t>∗</m:t>
                                  </m:r>
                                </m:sup>
                              </m:sSubSup>
                            </m:e>
                          </m:acc>
                          <m:d>
                            <m:dPr>
                              <m:ctrlPr>
                                <a:rPr lang="en-US" altLang="zh-CN" sz="1600" i="1">
                                  <a:latin typeface="Cambria Math" panose="02040503050406030204" pitchFamily="18" charset="0"/>
                                </a:rPr>
                              </m:ctrlPr>
                            </m:dPr>
                            <m:e>
                              <m:r>
                                <a:rPr lang="en-US" altLang="zh-CN" sz="1600" b="0" i="1" smtClean="0">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r>
                            <m:rPr>
                              <m:nor/>
                            </m:rPr>
                            <a:rPr lang="zh-CN" altLang="en-US" sz="1600" dirty="0"/>
                            <m:t> </m:t>
                          </m:r>
                        </m:e>
                      </m:d>
                      <m:r>
                        <a:rPr lang="en-US" altLang="zh-CN" sz="1600" b="0" i="1" smtClean="0">
                          <a:latin typeface="Cambria Math" panose="02040503050406030204" pitchFamily="18" charset="0"/>
                        </a:rPr>
                        <m:t>=</m:t>
                      </m:r>
                      <m:sSubSup>
                        <m:sSubSupPr>
                          <m:ctrlPr>
                            <a:rPr lang="en-US" altLang="zh-CN" sz="1600" b="0" i="1" smtClean="0">
                              <a:latin typeface="Cambria Math" panose="02040503050406030204" pitchFamily="18" charset="0"/>
                            </a:rPr>
                          </m:ctrlPr>
                        </m:sSubSupPr>
                        <m:e>
                          <m:r>
                            <a:rPr lang="en-US" altLang="zh-CN" sz="1600" b="0" i="1" smtClean="0">
                              <a:latin typeface="Cambria Math" panose="02040503050406030204" pitchFamily="18" charset="0"/>
                            </a:rPr>
                            <m:t>𝐸</m:t>
                          </m:r>
                        </m:e>
                        <m:sub>
                          <m:r>
                            <a:rPr lang="en-US" altLang="zh-CN" sz="1600" b="0" i="1" smtClean="0">
                              <a:latin typeface="Cambria Math" panose="02040503050406030204" pitchFamily="18" charset="0"/>
                            </a:rPr>
                            <m:t>𝑖</m:t>
                          </m:r>
                        </m:sub>
                        <m:sup>
                          <m:r>
                            <a:rPr lang="en-US" altLang="zh-CN" sz="1600" b="0" i="1" smtClean="0">
                              <a:latin typeface="Cambria Math" panose="02040503050406030204" pitchFamily="18" charset="0"/>
                            </a:rPr>
                            <m:t>2</m:t>
                          </m:r>
                        </m:sup>
                      </m:sSubSup>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𝑓</m:t>
                          </m:r>
                        </m:e>
                      </m:d>
                      <m:f>
                        <m:fPr>
                          <m:ctrlPr>
                            <a:rPr lang="en-US" altLang="zh-CN" sz="1600" b="0" i="1" smtClean="0">
                              <a:latin typeface="Cambria Math" panose="02040503050406030204" pitchFamily="18" charset="0"/>
                            </a:rPr>
                          </m:ctrlPr>
                        </m:fPr>
                        <m:num>
                          <m:func>
                            <m:funcPr>
                              <m:ctrlPr>
                                <a:rPr lang="en-US" altLang="zh-CN" sz="1600" b="0" i="1" smtClean="0">
                                  <a:latin typeface="Cambria Math" panose="02040503050406030204" pitchFamily="18" charset="0"/>
                                </a:rPr>
                              </m:ctrlPr>
                            </m:funcPr>
                            <m:fName>
                              <m:r>
                                <m:rPr>
                                  <m:sty m:val="p"/>
                                </m:rPr>
                                <a:rPr lang="en-US" altLang="zh-CN" sz="1600" b="0" i="0" smtClean="0">
                                  <a:latin typeface="Cambria Math" panose="02040503050406030204" pitchFamily="18" charset="0"/>
                                </a:rPr>
                                <m:t>sin</m:t>
                              </m:r>
                            </m:fName>
                            <m:e>
                              <m:d>
                                <m:dPr>
                                  <m:ctrlPr>
                                    <a:rPr lang="en-US" altLang="zh-CN" sz="1600" b="0" i="1" smtClean="0">
                                      <a:latin typeface="Cambria Math" panose="02040503050406030204" pitchFamily="18" charset="0"/>
                                    </a:rPr>
                                  </m:ctrlPr>
                                </m:dPr>
                                <m:e>
                                  <m:r>
                                    <a:rPr lang="en-US" altLang="zh-CN" sz="1600" i="1">
                                      <a:latin typeface="Cambria Math" panose="02040503050406030204" pitchFamily="18" charset="0"/>
                                    </a:rPr>
                                    <m:t>𝑘</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𝑣</m:t>
                                      </m:r>
                                    </m:e>
                                    <m:sub>
                                      <m:r>
                                        <a:rPr lang="en-US" altLang="zh-CN" sz="1600" i="1">
                                          <a:latin typeface="Cambria Math" panose="02040503050406030204" pitchFamily="18" charset="0"/>
                                        </a:rPr>
                                        <m:t>𝑖</m:t>
                                      </m:r>
                                    </m:sub>
                                  </m:sSub>
                                  <m:r>
                                    <a:rPr lang="zh-CN" altLang="en-US" sz="1600" i="1">
                                      <a:latin typeface="Cambria Math" panose="02040503050406030204" pitchFamily="18" charset="0"/>
                                    </a:rPr>
                                    <m:t>𝜏</m:t>
                                  </m:r>
                                </m:e>
                              </m:d>
                            </m:e>
                          </m:func>
                        </m:num>
                        <m:den>
                          <m:r>
                            <a:rPr lang="en-US" altLang="zh-CN" sz="1600" b="0" i="1" smtClean="0">
                              <a:latin typeface="Cambria Math" panose="02040503050406030204" pitchFamily="18" charset="0"/>
                            </a:rPr>
                            <m:t>𝑘</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𝑣</m:t>
                              </m:r>
                            </m:e>
                            <m:sub>
                              <m:r>
                                <a:rPr lang="en-US" altLang="zh-CN" sz="1600" b="0" i="1" smtClean="0">
                                  <a:latin typeface="Cambria Math" panose="02040503050406030204" pitchFamily="18" charset="0"/>
                                </a:rPr>
                                <m:t>𝑖</m:t>
                              </m:r>
                            </m:sub>
                          </m:sSub>
                          <m:r>
                            <a:rPr lang="zh-CN" altLang="en-US" sz="1600" b="0" i="1" smtClean="0">
                              <a:latin typeface="Cambria Math" panose="02040503050406030204" pitchFamily="18" charset="0"/>
                            </a:rPr>
                            <m:t>𝜏</m:t>
                          </m:r>
                        </m:den>
                      </m:f>
                    </m:oMath>
                    <m:oMath xmlns:m="http://schemas.openxmlformats.org/officeDocument/2006/math">
                      <m:r>
                        <a:rPr lang="en-US" altLang="zh-CN" sz="1600" b="0" i="1" smtClean="0">
                          <a:latin typeface="Cambria Math" panose="02040503050406030204" pitchFamily="18" charset="0"/>
                        </a:rPr>
                        <m:t>𝐻𝑒𝑛𝑐𝑒</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𝑡h𝑒</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𝑎𝑢𝑡𝑜</m:t>
                      </m:r>
                      <m:r>
                        <a:rPr lang="en-US" altLang="zh-CN" sz="1600" i="1">
                          <a:latin typeface="Cambria Math" panose="02040503050406030204" pitchFamily="18" charset="0"/>
                        </a:rPr>
                        <m:t>−</m:t>
                      </m:r>
                      <m:r>
                        <a:rPr lang="en-US" altLang="zh-CN" sz="1600" b="0" i="1" smtClean="0">
                          <a:latin typeface="Cambria Math" panose="02040503050406030204" pitchFamily="18" charset="0"/>
                        </a:rPr>
                        <m:t>𝑐𝑜𝑣𝑎𝑟𝑖𝑎𝑛𝑐𝑒</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𝑓𝑢𝑛𝑐𝑡𝑖𝑜𝑛</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𝑜𝑓</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𝐸𝑀</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𝑎𝑡</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𝑅𝑥</m:t>
                      </m:r>
                      <m:r>
                        <a:rPr lang="en-US" altLang="zh-CN" sz="1600" b="0" i="1" smtClean="0">
                          <a:latin typeface="Cambria Math" panose="02040503050406030204" pitchFamily="18" charset="0"/>
                        </a:rPr>
                        <m:t>:</m:t>
                      </m:r>
                    </m:oMath>
                    <m:oMath xmlns:m="http://schemas.openxmlformats.org/officeDocument/2006/math">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𝑐𝑜𝑣</m:t>
                          </m:r>
                          <m:r>
                            <a:rPr lang="en-US" altLang="zh-CN" sz="1600" b="0" i="1" smtClean="0">
                              <a:latin typeface="Cambria Math" panose="02040503050406030204" pitchFamily="18" charset="0"/>
                            </a:rPr>
                            <m:t>(</m:t>
                          </m:r>
                          <m:acc>
                            <m:accPr>
                              <m:chr m:val="⃗"/>
                              <m:ctrlPr>
                                <a:rPr lang="en-US" altLang="zh-CN" sz="1600" i="1">
                                  <a:latin typeface="Cambria Math" panose="02040503050406030204" pitchFamily="18" charset="0"/>
                                </a:rPr>
                              </m:ctrlPr>
                            </m:accPr>
                            <m:e>
                              <m:r>
                                <a:rPr lang="en-US" altLang="zh-CN" sz="1600" i="1">
                                  <a:latin typeface="Cambria Math" panose="02040503050406030204" pitchFamily="18" charset="0"/>
                                </a:rPr>
                                <m:t>𝐸</m:t>
                              </m:r>
                            </m:e>
                          </m:acc>
                        </m:e>
                        <m:sub>
                          <m:r>
                            <a:rPr lang="en-US" altLang="zh-CN" sz="1600" i="1">
                              <a:latin typeface="Cambria Math" panose="02040503050406030204" pitchFamily="18" charset="0"/>
                            </a:rPr>
                            <m:t>𝑅𝑥</m:t>
                          </m:r>
                        </m:sub>
                      </m:sSub>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r>
                        <a:rPr lang="en-US" altLang="zh-CN" sz="1600" b="0" i="1" smtClean="0">
                          <a:latin typeface="Cambria Math" panose="02040503050406030204" pitchFamily="18" charset="0"/>
                        </a:rPr>
                        <m:t>)</m:t>
                      </m:r>
                      <m:r>
                        <a:rPr lang="en-US" altLang="zh-CN" sz="1600" i="1">
                          <a:latin typeface="Cambria Math" panose="02040503050406030204" pitchFamily="18" charset="0"/>
                        </a:rPr>
                        <m:t>=</m:t>
                      </m:r>
                      <m:nary>
                        <m:naryPr>
                          <m:chr m:val="∑"/>
                          <m:supHide m:val="on"/>
                          <m:ctrlPr>
                            <a:rPr lang="en-US" altLang="zh-CN" sz="1600" i="1" smtClean="0">
                              <a:latin typeface="Cambria Math" panose="02040503050406030204" pitchFamily="18" charset="0"/>
                            </a:rPr>
                          </m:ctrlPr>
                        </m:naryPr>
                        <m:sub>
                          <m:r>
                            <m:rPr>
                              <m:brk m:alnAt="7"/>
                            </m:rPr>
                            <a:rPr lang="en-US" altLang="zh-CN" sz="1600" b="0" i="1" smtClean="0">
                              <a:latin typeface="Cambria Math" panose="02040503050406030204" pitchFamily="18" charset="0"/>
                            </a:rPr>
                            <m:t>𝑖</m:t>
                          </m:r>
                          <m:r>
                            <a:rPr lang="zh-CN" altLang="en-US" sz="1600" i="1">
                              <a:latin typeface="Cambria Math" panose="02040503050406030204" pitchFamily="18" charset="0"/>
                            </a:rPr>
                            <m:t>𝜖</m:t>
                          </m:r>
                          <m:sSub>
                            <m:sSubPr>
                              <m:ctrlPr>
                                <a:rPr lang="en-US" altLang="zh-CN" sz="1600" i="1">
                                  <a:latin typeface="Cambria Math" panose="02040503050406030204" pitchFamily="18" charset="0"/>
                                </a:rPr>
                              </m:ctrlPr>
                            </m:sSubPr>
                            <m:e>
                              <m:r>
                                <m:rPr>
                                  <m:sty m:val="p"/>
                                </m:rPr>
                                <a:rPr lang="el-GR" altLang="zh-CN" sz="1600" i="1">
                                  <a:latin typeface="Cambria Math" panose="02040503050406030204" pitchFamily="18" charset="0"/>
                                  <a:ea typeface="Cambria Math" panose="02040503050406030204" pitchFamily="18" charset="0"/>
                                </a:rPr>
                                <m:t>Ω</m:t>
                              </m:r>
                            </m:e>
                            <m:sub>
                              <m:r>
                                <a:rPr lang="en-US" altLang="zh-CN" sz="1600" i="1">
                                  <a:latin typeface="Cambria Math" panose="02040503050406030204" pitchFamily="18" charset="0"/>
                                  <a:ea typeface="Cambria Math" panose="02040503050406030204" pitchFamily="18" charset="0"/>
                                </a:rPr>
                                <m:t>𝑑</m:t>
                              </m:r>
                              <m:r>
                                <a:rPr lang="en-US" altLang="zh-CN" sz="1600" i="1">
                                  <a:latin typeface="Cambria Math" panose="02040503050406030204" pitchFamily="18" charset="0"/>
                                </a:rPr>
                                <m:t>(</m:t>
                              </m:r>
                              <m:r>
                                <a:rPr lang="en-US" altLang="zh-CN" sz="1600" i="1">
                                  <a:latin typeface="Cambria Math" panose="02040503050406030204" pitchFamily="18" charset="0"/>
                                </a:rPr>
                                <m:t>𝑡</m:t>
                              </m:r>
                              <m:r>
                                <a:rPr lang="en-US" altLang="zh-CN" sz="1600" i="1">
                                  <a:latin typeface="Cambria Math" panose="02040503050406030204" pitchFamily="18" charset="0"/>
                                </a:rPr>
                                <m:t>)</m:t>
                              </m:r>
                            </m:sub>
                          </m:sSub>
                        </m:sub>
                        <m:sup/>
                        <m:e>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𝐸</m:t>
                              </m:r>
                            </m:e>
                            <m:sub>
                              <m:r>
                                <a:rPr lang="en-US" altLang="zh-CN" sz="1600" i="1">
                                  <a:latin typeface="Cambria Math" panose="02040503050406030204" pitchFamily="18" charset="0"/>
                                </a:rPr>
                                <m:t>𝑖</m:t>
                              </m:r>
                            </m:sub>
                            <m:sup>
                              <m:r>
                                <a:rPr lang="en-US" altLang="zh-CN" sz="1600" i="1">
                                  <a:latin typeface="Cambria Math" panose="02040503050406030204" pitchFamily="18" charset="0"/>
                                </a:rPr>
                                <m:t>2</m:t>
                              </m:r>
                            </m:sup>
                          </m:sSubSup>
                          <m:d>
                            <m:dPr>
                              <m:ctrlPr>
                                <a:rPr lang="en-US" altLang="zh-CN" sz="1600" i="1">
                                  <a:latin typeface="Cambria Math" panose="02040503050406030204" pitchFamily="18" charset="0"/>
                                </a:rPr>
                              </m:ctrlPr>
                            </m:dPr>
                            <m:e>
                              <m:r>
                                <a:rPr lang="en-US" altLang="zh-CN" sz="1600" i="1">
                                  <a:latin typeface="Cambria Math" panose="02040503050406030204" pitchFamily="18" charset="0"/>
                                </a:rPr>
                                <m:t>𝑡</m:t>
                              </m:r>
                              <m:r>
                                <a:rPr lang="en-US" altLang="zh-CN" sz="1600" i="1">
                                  <a:latin typeface="Cambria Math" panose="02040503050406030204" pitchFamily="18" charset="0"/>
                                </a:rPr>
                                <m:t>,</m:t>
                              </m:r>
                              <m:r>
                                <a:rPr lang="en-US" altLang="zh-CN" sz="1600" i="1">
                                  <a:latin typeface="Cambria Math" panose="02040503050406030204" pitchFamily="18" charset="0"/>
                                </a:rPr>
                                <m:t>𝑓</m:t>
                              </m:r>
                            </m:e>
                          </m:d>
                          <m:f>
                            <m:fPr>
                              <m:ctrlPr>
                                <a:rPr lang="en-US" altLang="zh-CN" sz="1600" i="1">
                                  <a:latin typeface="Cambria Math" panose="02040503050406030204" pitchFamily="18" charset="0"/>
                                </a:rPr>
                              </m:ctrlPr>
                            </m:fPr>
                            <m:num>
                              <m:func>
                                <m:funcPr>
                                  <m:ctrlPr>
                                    <a:rPr lang="en-US" altLang="zh-CN" sz="1600" i="1">
                                      <a:latin typeface="Cambria Math" panose="02040503050406030204" pitchFamily="18" charset="0"/>
                                    </a:rPr>
                                  </m:ctrlPr>
                                </m:funcPr>
                                <m:fName>
                                  <m:r>
                                    <m:rPr>
                                      <m:sty m:val="p"/>
                                    </m:rPr>
                                    <a:rPr lang="en-US" altLang="zh-CN" sz="1600">
                                      <a:latin typeface="Cambria Math" panose="02040503050406030204" pitchFamily="18" charset="0"/>
                                    </a:rPr>
                                    <m:t>sin</m:t>
                                  </m:r>
                                </m:fName>
                                <m:e>
                                  <m:d>
                                    <m:dPr>
                                      <m:ctrlPr>
                                        <a:rPr lang="en-US" altLang="zh-CN" sz="1600" i="1">
                                          <a:latin typeface="Cambria Math" panose="02040503050406030204" pitchFamily="18" charset="0"/>
                                        </a:rPr>
                                      </m:ctrlPr>
                                    </m:dPr>
                                    <m:e>
                                      <m:r>
                                        <a:rPr lang="en-US" altLang="zh-CN" sz="1600" i="1">
                                          <a:latin typeface="Cambria Math" panose="02040503050406030204" pitchFamily="18" charset="0"/>
                                        </a:rPr>
                                        <m:t>𝑘</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𝑣</m:t>
                                          </m:r>
                                        </m:e>
                                        <m:sub>
                                          <m:r>
                                            <a:rPr lang="en-US" altLang="zh-CN" sz="1600" i="1">
                                              <a:latin typeface="Cambria Math" panose="02040503050406030204" pitchFamily="18" charset="0"/>
                                            </a:rPr>
                                            <m:t>𝑖</m:t>
                                          </m:r>
                                        </m:sub>
                                      </m:sSub>
                                      <m:r>
                                        <a:rPr lang="zh-CN" altLang="en-US" sz="1600" i="1">
                                          <a:latin typeface="Cambria Math" panose="02040503050406030204" pitchFamily="18" charset="0"/>
                                        </a:rPr>
                                        <m:t>𝜏</m:t>
                                      </m:r>
                                    </m:e>
                                  </m:d>
                                </m:e>
                              </m:func>
                            </m:num>
                            <m:den>
                              <m:r>
                                <a:rPr lang="en-US" altLang="zh-CN" sz="1600" i="1">
                                  <a:latin typeface="Cambria Math" panose="02040503050406030204" pitchFamily="18" charset="0"/>
                                </a:rPr>
                                <m:t>𝑘</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𝑣</m:t>
                                  </m:r>
                                </m:e>
                                <m:sub>
                                  <m:r>
                                    <a:rPr lang="en-US" altLang="zh-CN" sz="1600" i="1">
                                      <a:latin typeface="Cambria Math" panose="02040503050406030204" pitchFamily="18" charset="0"/>
                                    </a:rPr>
                                    <m:t>𝑖</m:t>
                                  </m:r>
                                </m:sub>
                              </m:sSub>
                              <m:r>
                                <a:rPr lang="zh-CN" altLang="en-US" sz="1600" i="1">
                                  <a:latin typeface="Cambria Math" panose="02040503050406030204" pitchFamily="18" charset="0"/>
                                </a:rPr>
                                <m:t>𝜏</m:t>
                              </m:r>
                            </m:den>
                          </m:f>
                        </m:e>
                      </m:nary>
                    </m:oMath>
                  </m:oMathPara>
                </a14:m>
                <a:endParaRPr lang="zh-CN" altLang="en-US" sz="1600" dirty="0"/>
              </a:p>
            </p:txBody>
          </p:sp>
        </mc:Choice>
        <mc:Fallback xmlns="">
          <p:sp>
            <p:nvSpPr>
              <p:cNvPr id="4" name="矩形 3">
                <a:extLst>
                  <a:ext uri="{FF2B5EF4-FFF2-40B4-BE49-F238E27FC236}">
                    <a16:creationId xmlns:a16="http://schemas.microsoft.com/office/drawing/2014/main" id="{567EBFBD-16B0-4B0B-BE71-4FF4DF050C20}"/>
                  </a:ext>
                </a:extLst>
              </p:cNvPr>
              <p:cNvSpPr>
                <a:spLocks noRot="1" noChangeAspect="1" noMove="1" noResize="1" noEditPoints="1" noAdjustHandles="1" noChangeArrowheads="1" noChangeShapeType="1" noTextEdit="1"/>
              </p:cNvSpPr>
              <p:nvPr/>
            </p:nvSpPr>
            <p:spPr>
              <a:xfrm>
                <a:off x="6148258" y="4114155"/>
                <a:ext cx="5437450" cy="1536767"/>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3FCBE749-2111-49E0-BFBF-667E568CEC96}"/>
                  </a:ext>
                </a:extLst>
              </p:cNvPr>
              <p:cNvSpPr/>
              <p:nvPr/>
            </p:nvSpPr>
            <p:spPr>
              <a:xfrm>
                <a:off x="6148258" y="3872329"/>
                <a:ext cx="144283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𝐵𝑎𝑠𝑒𝑑</m:t>
                      </m:r>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𝑜𝑛</m:t>
                      </m:r>
                      <m:r>
                        <a:rPr lang="en-US" altLang="zh-CN" sz="1600" b="0" i="1" smtClean="0">
                          <a:latin typeface="Cambria Math" panose="02040503050406030204" pitchFamily="18" charset="0"/>
                        </a:rPr>
                        <m:t> </m:t>
                      </m:r>
                      <m:d>
                        <m:dPr>
                          <m:begChr m:val="["/>
                          <m:endChr m:val="]"/>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3</m:t>
                          </m:r>
                        </m:e>
                      </m:d>
                      <m:r>
                        <a:rPr lang="en-US" altLang="zh-CN" sz="1600" b="0" i="1" smtClean="0">
                          <a:latin typeface="Cambria Math" panose="02040503050406030204" pitchFamily="18" charset="0"/>
                        </a:rPr>
                        <m:t>:</m:t>
                      </m:r>
                    </m:oMath>
                  </m:oMathPara>
                </a14:m>
                <a:endParaRPr lang="zh-CN" altLang="en-US" sz="1600" dirty="0"/>
              </a:p>
            </p:txBody>
          </p:sp>
        </mc:Choice>
        <mc:Fallback xmlns="">
          <p:sp>
            <p:nvSpPr>
              <p:cNvPr id="5" name="矩形 4">
                <a:extLst>
                  <a:ext uri="{FF2B5EF4-FFF2-40B4-BE49-F238E27FC236}">
                    <a16:creationId xmlns:a16="http://schemas.microsoft.com/office/drawing/2014/main" id="{3FCBE749-2111-49E0-BFBF-667E568CEC96}"/>
                  </a:ext>
                </a:extLst>
              </p:cNvPr>
              <p:cNvSpPr>
                <a:spLocks noRot="1" noChangeAspect="1" noMove="1" noResize="1" noEditPoints="1" noAdjustHandles="1" noChangeArrowheads="1" noChangeShapeType="1" noTextEdit="1"/>
              </p:cNvSpPr>
              <p:nvPr/>
            </p:nvSpPr>
            <p:spPr>
              <a:xfrm>
                <a:off x="6148258" y="3872329"/>
                <a:ext cx="1442831" cy="338554"/>
              </a:xfrm>
              <a:prstGeom prst="rect">
                <a:avLst/>
              </a:prstGeom>
              <a:blipFill>
                <a:blip r:embed="rId7"/>
                <a:stretch>
                  <a:fillRect/>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5A694445-F3C1-48D9-BB64-9752272A8BF6}"/>
              </a:ext>
            </a:extLst>
          </p:cNvPr>
          <p:cNvSpPr/>
          <p:nvPr/>
        </p:nvSpPr>
        <p:spPr>
          <a:xfrm>
            <a:off x="905200" y="6319508"/>
            <a:ext cx="10494984" cy="276999"/>
          </a:xfrm>
          <a:prstGeom prst="rect">
            <a:avLst/>
          </a:prstGeom>
        </p:spPr>
        <p:txBody>
          <a:bodyPr wrap="square">
            <a:spAutoFit/>
          </a:bodyPr>
          <a:lstStyle/>
          <a:p>
            <a:r>
              <a:rPr lang="en-US" altLang="zh-CN" sz="1200" dirty="0">
                <a:latin typeface="微软雅黑" panose="020B0503020204020204" pitchFamily="34" charset="-122"/>
                <a:ea typeface="微软雅黑" panose="020B0503020204020204" pitchFamily="34" charset="-122"/>
              </a:rPr>
              <a:t>[3] D. A. Hill, </a:t>
            </a:r>
            <a:r>
              <a:rPr lang="en-US" altLang="zh-CN" sz="1200" b="1" dirty="0">
                <a:latin typeface="微软雅黑" panose="020B0503020204020204" pitchFamily="34" charset="-122"/>
                <a:ea typeface="微软雅黑" panose="020B0503020204020204" pitchFamily="34" charset="-122"/>
              </a:rPr>
              <a:t>Electromagnetic Fields in Cavities: Deterministic and Statistical Theories</a:t>
            </a:r>
            <a:r>
              <a:rPr lang="en-US" altLang="zh-CN" sz="1200" dirty="0">
                <a:latin typeface="微软雅黑" panose="020B0503020204020204" pitchFamily="34" charset="-122"/>
                <a:ea typeface="微软雅黑" panose="020B0503020204020204" pitchFamily="34" charset="-122"/>
              </a:rPr>
              <a:t>, vol. 35. Hoboken, NJ, USA: Wiley, 2009.</a:t>
            </a:r>
            <a:endParaRPr lang="zh-CN" altLang="en-US" sz="1200" dirty="0"/>
          </a:p>
        </p:txBody>
      </p:sp>
      <p:sp>
        <p:nvSpPr>
          <p:cNvPr id="9" name="矩形 8">
            <a:extLst>
              <a:ext uri="{FF2B5EF4-FFF2-40B4-BE49-F238E27FC236}">
                <a16:creationId xmlns:a16="http://schemas.microsoft.com/office/drawing/2014/main" id="{FA13FD05-1754-4071-872D-4CE71167FD16}"/>
              </a:ext>
            </a:extLst>
          </p:cNvPr>
          <p:cNvSpPr/>
          <p:nvPr/>
        </p:nvSpPr>
        <p:spPr>
          <a:xfrm>
            <a:off x="6261652" y="4919873"/>
            <a:ext cx="3667539" cy="6553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742002E-C1E8-447A-B912-7A14C14A3DFF}"/>
              </a:ext>
            </a:extLst>
          </p:cNvPr>
          <p:cNvSpPr/>
          <p:nvPr/>
        </p:nvSpPr>
        <p:spPr>
          <a:xfrm>
            <a:off x="6148258" y="5575206"/>
            <a:ext cx="5437450" cy="646331"/>
          </a:xfrm>
          <a:prstGeom prst="rect">
            <a:avLst/>
          </a:prstGeom>
        </p:spPr>
        <p:txBody>
          <a:bodyPr wrap="square">
            <a:spAutoFit/>
          </a:bodyPr>
          <a:lstStyle/>
          <a:p>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This formula bridges the gap between received EM and receiver’s moving speed.</a:t>
            </a:r>
            <a:endParaRPr lang="zh-CN" altLang="en-US" dirty="0">
              <a:solidFill>
                <a:srgbClr val="C00000"/>
              </a:solidFill>
            </a:endParaRPr>
          </a:p>
        </p:txBody>
      </p:sp>
    </p:spTree>
    <p:extLst>
      <p:ext uri="{BB962C8B-B14F-4D97-AF65-F5344CB8AC3E}">
        <p14:creationId xmlns:p14="http://schemas.microsoft.com/office/powerpoint/2010/main" val="14025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5" grpId="0"/>
      <p:bldP spid="12" grpId="0"/>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24C4D7D7-96C8-4E06-9411-1D1A8DDC6EA5}"/>
              </a:ext>
            </a:extLst>
          </p:cNvPr>
          <p:cNvSpPr/>
          <p:nvPr/>
        </p:nvSpPr>
        <p:spPr>
          <a:xfrm>
            <a:off x="757158" y="657273"/>
            <a:ext cx="3421129" cy="523220"/>
          </a:xfrm>
          <a:prstGeom prst="rect">
            <a:avLst/>
          </a:prstGeom>
          <a:noFill/>
        </p:spPr>
        <p:txBody>
          <a:bodyPr wrap="none" lIns="91440" tIns="45720" rIns="91440" bIns="45720">
            <a:spAutoFit/>
          </a:bodyPr>
          <a:lstStyle/>
          <a:p>
            <a:r>
              <a:rPr lang="en-US" altLang="zh-CN" sz="2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Proposed Approach</a:t>
            </a:r>
            <a:endParaRPr lang="zh-CN" altLang="en-US" sz="2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2" name="文本框 31">
            <a:extLst>
              <a:ext uri="{FF2B5EF4-FFF2-40B4-BE49-F238E27FC236}">
                <a16:creationId xmlns:a16="http://schemas.microsoft.com/office/drawing/2014/main" id="{B08A69C9-EA5E-4594-9A1A-9ED69E146153}"/>
              </a:ext>
            </a:extLst>
          </p:cNvPr>
          <p:cNvSpPr txBox="1"/>
          <p:nvPr/>
        </p:nvSpPr>
        <p:spPr>
          <a:xfrm>
            <a:off x="2504590" y="1044258"/>
            <a:ext cx="7180026" cy="615040"/>
          </a:xfrm>
          <a:prstGeom prst="rect">
            <a:avLst/>
          </a:prstGeom>
          <a:noFill/>
        </p:spPr>
        <p:txBody>
          <a:bodyPr wrap="square" rtlCol="0">
            <a:spAutoFit/>
          </a:bodyPr>
          <a:lstStyle/>
          <a:p>
            <a:pPr algn="ctr">
              <a:lnSpc>
                <a:spcPct val="200000"/>
              </a:lnSpc>
            </a:pPr>
            <a:r>
              <a:rPr lang="en-US" altLang="zh-CN" sz="2000" b="1" u="sng" dirty="0">
                <a:solidFill>
                  <a:srgbClr val="3E76A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Statistical Theory of EM Waves</a:t>
            </a:r>
          </a:p>
        </p:txBody>
      </p:sp>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3FA78695-4EF1-4E43-B0B1-E685285E6419}"/>
                  </a:ext>
                </a:extLst>
              </p:cNvPr>
              <p:cNvSpPr/>
              <p:nvPr/>
            </p:nvSpPr>
            <p:spPr>
              <a:xfrm>
                <a:off x="1251939" y="2046283"/>
                <a:ext cx="4301114" cy="8338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𝑐𝑜𝑣</m:t>
                          </m:r>
                          <m:r>
                            <a:rPr lang="en-US" altLang="zh-CN" i="1">
                              <a:latin typeface="Cambria Math" panose="02040503050406030204" pitchFamily="18" charset="0"/>
                            </a:rPr>
                            <m:t>(</m:t>
                          </m:r>
                          <m:acc>
                            <m:accPr>
                              <m:chr m:val="⃗"/>
                              <m:ctrlPr>
                                <a:rPr lang="en-US" altLang="zh-CN" i="1" smtClean="0">
                                  <a:solidFill>
                                    <a:srgbClr val="4472C4"/>
                                  </a:solidFill>
                                  <a:latin typeface="Cambria Math" panose="02040503050406030204" pitchFamily="18" charset="0"/>
                                </a:rPr>
                              </m:ctrlPr>
                            </m:accPr>
                            <m:e>
                              <m:r>
                                <a:rPr lang="en-US" altLang="zh-CN" i="1">
                                  <a:solidFill>
                                    <a:srgbClr val="4472C4"/>
                                  </a:solidFill>
                                  <a:latin typeface="Cambria Math" panose="02040503050406030204" pitchFamily="18" charset="0"/>
                                </a:rPr>
                                <m:t>𝐸</m:t>
                              </m:r>
                            </m:e>
                          </m:acc>
                        </m:e>
                        <m:sub>
                          <m:r>
                            <a:rPr lang="en-US" altLang="zh-CN" i="1" smtClean="0">
                              <a:solidFill>
                                <a:srgbClr val="4472C4"/>
                              </a:solidFill>
                              <a:latin typeface="Cambria Math" panose="02040503050406030204" pitchFamily="18" charset="0"/>
                            </a:rPr>
                            <m:t>𝑅𝑥</m:t>
                          </m:r>
                        </m:sub>
                      </m:sSub>
                      <m:d>
                        <m:dPr>
                          <m:ctrlPr>
                            <a:rPr lang="en-US" altLang="zh-CN" i="1" smtClean="0">
                              <a:solidFill>
                                <a:srgbClr val="4472C4"/>
                              </a:solidFill>
                              <a:latin typeface="Cambria Math" panose="02040503050406030204" pitchFamily="18" charset="0"/>
                            </a:rPr>
                          </m:ctrlPr>
                        </m:dPr>
                        <m:e>
                          <m:r>
                            <a:rPr lang="en-US" altLang="zh-CN" i="1">
                              <a:solidFill>
                                <a:srgbClr val="4472C4"/>
                              </a:solidFill>
                              <a:latin typeface="Cambria Math" panose="02040503050406030204" pitchFamily="18" charset="0"/>
                            </a:rPr>
                            <m:t>𝑡</m:t>
                          </m:r>
                          <m:r>
                            <a:rPr lang="en-US" altLang="zh-CN" i="1">
                              <a:solidFill>
                                <a:srgbClr val="4472C4"/>
                              </a:solidFill>
                              <a:latin typeface="Cambria Math" panose="02040503050406030204" pitchFamily="18" charset="0"/>
                            </a:rPr>
                            <m:t>,</m:t>
                          </m:r>
                          <m:r>
                            <a:rPr lang="en-US" altLang="zh-CN" i="1">
                              <a:solidFill>
                                <a:srgbClr val="4472C4"/>
                              </a:solidFill>
                              <a:latin typeface="Cambria Math" panose="02040503050406030204" pitchFamily="18" charset="0"/>
                            </a:rPr>
                            <m:t>𝑓</m:t>
                          </m:r>
                        </m:e>
                      </m:d>
                      <m:r>
                        <a:rPr lang="en-US" altLang="zh-CN" i="1">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𝑖</m:t>
                          </m:r>
                          <m:r>
                            <a:rPr lang="zh-CN" altLang="en-US" i="1">
                              <a:latin typeface="Cambria Math" panose="02040503050406030204" pitchFamily="18" charset="0"/>
                            </a:rPr>
                            <m:t>𝜖</m:t>
                          </m:r>
                          <m:sSub>
                            <m:sSubPr>
                              <m:ctrlPr>
                                <a:rPr lang="en-US" altLang="zh-CN" i="1">
                                  <a:latin typeface="Cambria Math" panose="02040503050406030204" pitchFamily="18" charset="0"/>
                                </a:rPr>
                              </m:ctrlPr>
                            </m:sSubPr>
                            <m:e>
                              <m:r>
                                <m:rPr>
                                  <m:sty m:val="p"/>
                                </m:rPr>
                                <a:rPr lang="el-GR" altLang="zh-CN" i="1">
                                  <a:latin typeface="Cambria Math" panose="02040503050406030204" pitchFamily="18" charset="0"/>
                                  <a:ea typeface="Cambria Math" panose="02040503050406030204" pitchFamily="18" charset="0"/>
                                </a:rPr>
                                <m:t>Ω</m:t>
                              </m:r>
                            </m:e>
                            <m:sub>
                              <m:r>
                                <a:rPr lang="en-US" altLang="zh-CN" i="1">
                                  <a:latin typeface="Cambria Math" panose="02040503050406030204" pitchFamily="18" charset="0"/>
                                  <a:ea typeface="Cambria Math" panose="02040503050406030204" pitchFamily="18" charset="0"/>
                                </a:rPr>
                                <m:t>𝑑</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sub>
                          </m:sSub>
                        </m:sub>
                        <m:sup/>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𝐸</m:t>
                              </m:r>
                            </m:e>
                            <m:sub>
                              <m:r>
                                <a:rPr lang="en-US" altLang="zh-CN" i="1">
                                  <a:latin typeface="Cambria Math" panose="02040503050406030204" pitchFamily="18" charset="0"/>
                                </a:rPr>
                                <m:t>𝑖</m:t>
                              </m:r>
                            </m:sub>
                            <m:sup>
                              <m:r>
                                <a:rPr lang="en-US" altLang="zh-CN" i="1">
                                  <a:latin typeface="Cambria Math" panose="02040503050406030204" pitchFamily="18" charset="0"/>
                                </a:rPr>
                                <m:t>2</m:t>
                              </m:r>
                            </m:sup>
                          </m:sSubSup>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𝑓</m:t>
                              </m:r>
                            </m:e>
                          </m:d>
                          <m:f>
                            <m:fPr>
                              <m:ctrlPr>
                                <a:rPr lang="en-US" altLang="zh-CN" i="1">
                                  <a:latin typeface="Cambria Math" panose="02040503050406030204" pitchFamily="18" charset="0"/>
                                </a:rPr>
                              </m:ctrlPr>
                            </m:fPr>
                            <m:num>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sin</m:t>
                                  </m:r>
                                </m:fName>
                                <m:e>
                                  <m:d>
                                    <m:dPr>
                                      <m:ctrlPr>
                                        <a:rPr lang="en-US" altLang="zh-CN" i="1">
                                          <a:latin typeface="Cambria Math" panose="02040503050406030204" pitchFamily="18" charset="0"/>
                                        </a:rPr>
                                      </m:ctrlPr>
                                    </m:dPr>
                                    <m:e>
                                      <m:r>
                                        <a:rPr lang="en-US" altLang="zh-CN" i="1">
                                          <a:latin typeface="Cambria Math" panose="02040503050406030204" pitchFamily="18" charset="0"/>
                                        </a:rPr>
                                        <m:t>𝑘</m:t>
                                      </m:r>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𝑖</m:t>
                                          </m:r>
                                        </m:sub>
                                      </m:sSub>
                                      <m:r>
                                        <a:rPr lang="zh-CN" altLang="en-US" i="1">
                                          <a:latin typeface="Cambria Math" panose="02040503050406030204" pitchFamily="18" charset="0"/>
                                        </a:rPr>
                                        <m:t>𝜏</m:t>
                                      </m:r>
                                    </m:e>
                                  </m:d>
                                </m:e>
                              </m:func>
                            </m:num>
                            <m:den>
                              <m:r>
                                <a:rPr lang="en-US" altLang="zh-CN" i="1">
                                  <a:latin typeface="Cambria Math" panose="02040503050406030204" pitchFamily="18" charset="0"/>
                                </a:rPr>
                                <m:t>𝑘</m:t>
                              </m:r>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𝑖</m:t>
                                  </m:r>
                                </m:sub>
                              </m:sSub>
                              <m:r>
                                <a:rPr lang="zh-CN" altLang="en-US" i="1">
                                  <a:latin typeface="Cambria Math" panose="02040503050406030204" pitchFamily="18" charset="0"/>
                                </a:rPr>
                                <m:t>𝜏</m:t>
                              </m:r>
                            </m:den>
                          </m:f>
                        </m:e>
                      </m:nary>
                    </m:oMath>
                  </m:oMathPara>
                </a14:m>
                <a:endParaRPr lang="zh-CN" altLang="en-US" dirty="0"/>
              </a:p>
            </p:txBody>
          </p:sp>
        </mc:Choice>
        <mc:Fallback>
          <p:sp>
            <p:nvSpPr>
              <p:cNvPr id="6" name="矩形 5">
                <a:extLst>
                  <a:ext uri="{FF2B5EF4-FFF2-40B4-BE49-F238E27FC236}">
                    <a16:creationId xmlns:a16="http://schemas.microsoft.com/office/drawing/2014/main" id="{3FA78695-4EF1-4E43-B0B1-E685285E6419}"/>
                  </a:ext>
                </a:extLst>
              </p:cNvPr>
              <p:cNvSpPr>
                <a:spLocks noRot="1" noChangeAspect="1" noMove="1" noResize="1" noEditPoints="1" noAdjustHandles="1" noChangeArrowheads="1" noChangeShapeType="1" noTextEdit="1"/>
              </p:cNvSpPr>
              <p:nvPr/>
            </p:nvSpPr>
            <p:spPr>
              <a:xfrm>
                <a:off x="1251939" y="2046283"/>
                <a:ext cx="4301114" cy="833883"/>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0C281AA-42B0-44B0-AB79-869BEAE45365}"/>
                  </a:ext>
                </a:extLst>
              </p:cNvPr>
              <p:cNvSpPr/>
              <p:nvPr/>
            </p:nvSpPr>
            <p:spPr>
              <a:xfrm>
                <a:off x="1132670" y="2930823"/>
                <a:ext cx="4963330" cy="923330"/>
              </a:xfrm>
              <a:prstGeom prst="rect">
                <a:avLst/>
              </a:prstGeom>
            </p:spPr>
            <p:txBody>
              <a:bodyPr wrap="square">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Further formulation needs to be established to exploit the relationship between CSI: </a:t>
                </a:r>
                <a14:m>
                  <m:oMath xmlns:m="http://schemas.openxmlformats.org/officeDocument/2006/math">
                    <m:r>
                      <a:rPr lang="en-US" altLang="zh-CN" i="1">
                        <a:latin typeface="Cambria Math" panose="02040503050406030204" pitchFamily="18" charset="0"/>
                        <a:ea typeface="Cambria Math" panose="02040503050406030204" pitchFamily="18" charset="0"/>
                      </a:rPr>
                      <m:t>𝐻</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𝑡</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e>
                    </m:d>
                  </m:oMath>
                </a14:m>
                <a:r>
                  <a:rPr lang="en-US" altLang="zh-CN" dirty="0">
                    <a:latin typeface="Arial" panose="020B0604020202020204" pitchFamily="34" charset="0"/>
                    <a:ea typeface="微软雅黑" panose="020B0503020204020204" pitchFamily="34" charset="-122"/>
                    <a:cs typeface="Arial" panose="020B0604020202020204" pitchFamily="34" charset="0"/>
                  </a:rPr>
                  <a:t> and speed.</a:t>
                </a:r>
                <a:endParaRPr lang="zh-CN" altLang="en-US" dirty="0"/>
              </a:p>
            </p:txBody>
          </p:sp>
        </mc:Choice>
        <mc:Fallback xmlns="">
          <p:sp>
            <p:nvSpPr>
              <p:cNvPr id="8" name="矩形 7">
                <a:extLst>
                  <a:ext uri="{FF2B5EF4-FFF2-40B4-BE49-F238E27FC236}">
                    <a16:creationId xmlns:a16="http://schemas.microsoft.com/office/drawing/2014/main" id="{70C281AA-42B0-44B0-AB79-869BEAE45365}"/>
                  </a:ext>
                </a:extLst>
              </p:cNvPr>
              <p:cNvSpPr>
                <a:spLocks noRot="1" noChangeAspect="1" noMove="1" noResize="1" noEditPoints="1" noAdjustHandles="1" noChangeArrowheads="1" noChangeShapeType="1" noTextEdit="1"/>
              </p:cNvSpPr>
              <p:nvPr/>
            </p:nvSpPr>
            <p:spPr>
              <a:xfrm>
                <a:off x="1132670" y="2930823"/>
                <a:ext cx="4963330" cy="923330"/>
              </a:xfrm>
              <a:prstGeom prst="rect">
                <a:avLst/>
              </a:prstGeom>
              <a:blipFill>
                <a:blip r:embed="rId4"/>
                <a:stretch>
                  <a:fillRect l="-1106" t="-3974" b="-927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矩形 9">
                <a:extLst>
                  <a:ext uri="{FF2B5EF4-FFF2-40B4-BE49-F238E27FC236}">
                    <a16:creationId xmlns:a16="http://schemas.microsoft.com/office/drawing/2014/main" id="{7DA15F9F-B6A8-47A9-9898-3214363E5691}"/>
                  </a:ext>
                </a:extLst>
              </p:cNvPr>
              <p:cNvSpPr/>
              <p:nvPr/>
            </p:nvSpPr>
            <p:spPr>
              <a:xfrm>
                <a:off x="1119723" y="3904810"/>
                <a:ext cx="4615155" cy="4799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𝐺</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0" i="1" smtClean="0">
                              <a:latin typeface="Cambria Math" panose="02040503050406030204" pitchFamily="18" charset="0"/>
                            </a:rPr>
                            <m:t>𝑓</m:t>
                          </m:r>
                        </m:e>
                      </m:d>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d>
                            <m:dPr>
                              <m:begChr m:val="|"/>
                              <m:endChr m:val="|"/>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𝐻</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𝑡</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𝑓</m:t>
                                  </m:r>
                                </m:e>
                              </m:d>
                            </m:e>
                          </m:d>
                        </m:e>
                        <m:sup>
                          <m:r>
                            <a:rPr lang="en-US" altLang="zh-CN" b="0" i="1" smtClean="0">
                              <a:latin typeface="Cambria Math" panose="02040503050406030204" pitchFamily="18" charset="0"/>
                              <a:ea typeface="Cambria Math" panose="02040503050406030204" pitchFamily="18" charset="0"/>
                            </a:rPr>
                            <m:t>2</m:t>
                          </m:r>
                        </m:sup>
                      </m:sSup>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d>
                            <m:dPr>
                              <m:begChr m:val="‖"/>
                              <m:endChr m:val="‖"/>
                              <m:ctrlPr>
                                <a:rPr lang="en-US" altLang="zh-CN" i="1" smtClean="0">
                                  <a:latin typeface="Cambria Math" panose="02040503050406030204" pitchFamily="18" charset="0"/>
                                </a:rPr>
                              </m:ctrlPr>
                            </m:dPr>
                            <m:e>
                              <m:sSub>
                                <m:sSubPr>
                                  <m:ctrlPr>
                                    <a:rPr lang="en-US" altLang="zh-CN" i="1" smtClean="0">
                                      <a:solidFill>
                                        <a:srgbClr val="4472C4"/>
                                      </a:solidFill>
                                      <a:latin typeface="Cambria Math" panose="02040503050406030204" pitchFamily="18" charset="0"/>
                                    </a:rPr>
                                  </m:ctrlPr>
                                </m:sSubPr>
                                <m:e>
                                  <m:acc>
                                    <m:accPr>
                                      <m:chr m:val="⃗"/>
                                      <m:ctrlPr>
                                        <a:rPr lang="en-US" altLang="zh-CN" i="1">
                                          <a:solidFill>
                                            <a:srgbClr val="4472C4"/>
                                          </a:solidFill>
                                          <a:latin typeface="Cambria Math" panose="02040503050406030204" pitchFamily="18" charset="0"/>
                                        </a:rPr>
                                      </m:ctrlPr>
                                    </m:accPr>
                                    <m:e>
                                      <m:r>
                                        <a:rPr lang="en-US" altLang="zh-CN" i="1">
                                          <a:solidFill>
                                            <a:srgbClr val="4472C4"/>
                                          </a:solidFill>
                                          <a:latin typeface="Cambria Math" panose="02040503050406030204" pitchFamily="18" charset="0"/>
                                        </a:rPr>
                                        <m:t>𝐸</m:t>
                                      </m:r>
                                    </m:e>
                                  </m:acc>
                                </m:e>
                                <m:sub>
                                  <m:r>
                                    <a:rPr lang="en-US" altLang="zh-CN" i="1">
                                      <a:solidFill>
                                        <a:srgbClr val="4472C4"/>
                                      </a:solidFill>
                                      <a:latin typeface="Cambria Math" panose="02040503050406030204" pitchFamily="18" charset="0"/>
                                    </a:rPr>
                                    <m:t>𝑅𝑥</m:t>
                                  </m:r>
                                </m:sub>
                              </m:sSub>
                              <m:d>
                                <m:dPr>
                                  <m:ctrlPr>
                                    <a:rPr lang="en-US" altLang="zh-CN" i="1">
                                      <a:solidFill>
                                        <a:srgbClr val="4472C4"/>
                                      </a:solidFill>
                                      <a:latin typeface="Cambria Math" panose="02040503050406030204" pitchFamily="18" charset="0"/>
                                    </a:rPr>
                                  </m:ctrlPr>
                                </m:dPr>
                                <m:e>
                                  <m:r>
                                    <a:rPr lang="en-US" altLang="zh-CN" i="1">
                                      <a:solidFill>
                                        <a:srgbClr val="4472C4"/>
                                      </a:solidFill>
                                      <a:latin typeface="Cambria Math" panose="02040503050406030204" pitchFamily="18" charset="0"/>
                                    </a:rPr>
                                    <m:t>𝑡</m:t>
                                  </m:r>
                                  <m:r>
                                    <a:rPr lang="en-US" altLang="zh-CN" i="1">
                                      <a:solidFill>
                                        <a:srgbClr val="4472C4"/>
                                      </a:solidFill>
                                      <a:latin typeface="Cambria Math" panose="02040503050406030204" pitchFamily="18" charset="0"/>
                                    </a:rPr>
                                    <m:t>,</m:t>
                                  </m:r>
                                  <m:r>
                                    <a:rPr lang="en-US" altLang="zh-CN" i="1">
                                      <a:solidFill>
                                        <a:srgbClr val="4472C4"/>
                                      </a:solidFill>
                                      <a:latin typeface="Cambria Math" panose="02040503050406030204" pitchFamily="18" charset="0"/>
                                    </a:rPr>
                                    <m:t>𝑓</m:t>
                                  </m:r>
                                </m:e>
                              </m:d>
                            </m:e>
                          </m:d>
                        </m:e>
                        <m:sup>
                          <m:r>
                            <a:rPr lang="en-US" altLang="zh-CN" b="0" i="1" smtClean="0">
                              <a:latin typeface="Cambria Math" panose="02040503050406030204" pitchFamily="18" charset="0"/>
                              <a:ea typeface="Cambria Math" panose="02040503050406030204" pitchFamily="18" charset="0"/>
                            </a:rPr>
                            <m:t>2</m:t>
                          </m:r>
                        </m:sup>
                      </m:sSup>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𝜀</m:t>
                      </m:r>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𝑓</m:t>
                          </m:r>
                        </m:e>
                      </m:d>
                    </m:oMath>
                  </m:oMathPara>
                </a14:m>
                <a:br>
                  <a:rPr lang="en-US" altLang="zh-CN" b="0" dirty="0">
                    <a:ea typeface="Cambria Math" panose="02040503050406030204" pitchFamily="18" charset="0"/>
                  </a:rPr>
                </a:br>
                <a:endParaRPr lang="en-US" altLang="zh-CN" b="0" dirty="0">
                  <a:ea typeface="Cambria Math" panose="02040503050406030204" pitchFamily="18" charset="0"/>
                </a:endParaRPr>
              </a:p>
            </p:txBody>
          </p:sp>
        </mc:Choice>
        <mc:Fallback>
          <p:sp>
            <p:nvSpPr>
              <p:cNvPr id="10" name="矩形 9">
                <a:extLst>
                  <a:ext uri="{FF2B5EF4-FFF2-40B4-BE49-F238E27FC236}">
                    <a16:creationId xmlns:a16="http://schemas.microsoft.com/office/drawing/2014/main" id="{7DA15F9F-B6A8-47A9-9898-3214363E5691}"/>
                  </a:ext>
                </a:extLst>
              </p:cNvPr>
              <p:cNvSpPr>
                <a:spLocks noRot="1" noChangeAspect="1" noMove="1" noResize="1" noEditPoints="1" noAdjustHandles="1" noChangeArrowheads="1" noChangeShapeType="1" noTextEdit="1"/>
              </p:cNvSpPr>
              <p:nvPr/>
            </p:nvSpPr>
            <p:spPr>
              <a:xfrm>
                <a:off x="1119723" y="3904810"/>
                <a:ext cx="4615155" cy="47994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矩形 13">
                <a:extLst>
                  <a:ext uri="{FF2B5EF4-FFF2-40B4-BE49-F238E27FC236}">
                    <a16:creationId xmlns:a16="http://schemas.microsoft.com/office/drawing/2014/main" id="{3E941FE0-1421-41D6-A8C1-8EDEFF66F3E3}"/>
                  </a:ext>
                </a:extLst>
              </p:cNvPr>
              <p:cNvSpPr/>
              <p:nvPr/>
            </p:nvSpPr>
            <p:spPr>
              <a:xfrm>
                <a:off x="956059" y="4435407"/>
                <a:ext cx="5139941" cy="8492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𝑇h𝑢𝑠</m:t>
                      </m:r>
                      <m:r>
                        <a:rPr lang="en-US" altLang="zh-CN" i="1">
                          <a:latin typeface="Cambria Math" panose="02040503050406030204" pitchFamily="18" charset="0"/>
                          <a:ea typeface="Cambria Math" panose="02040503050406030204" pitchFamily="18" charset="0"/>
                        </a:rPr>
                        <m:t>:</m:t>
                      </m:r>
                    </m:oMath>
                    <m:oMath xmlns:m="http://schemas.openxmlformats.org/officeDocument/2006/math">
                      <m:r>
                        <a:rPr lang="en-US" altLang="zh-CN" i="1">
                          <a:latin typeface="Cambria Math" panose="02040503050406030204" pitchFamily="18" charset="0"/>
                          <a:ea typeface="Cambria Math" panose="02040503050406030204" pitchFamily="18" charset="0"/>
                        </a:rPr>
                        <m:t>𝑐𝑜𝑣</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𝐺</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𝑓</m:t>
                              </m:r>
                            </m:e>
                          </m:d>
                        </m:e>
                      </m:d>
                      <m:r>
                        <a:rPr lang="en-US" altLang="zh-CN" i="1">
                          <a:latin typeface="Cambria Math" panose="02040503050406030204" pitchFamily="18" charset="0"/>
                          <a:ea typeface="Cambria Math" panose="02040503050406030204" pitchFamily="18" charset="0"/>
                        </a:rPr>
                        <m:t>=</m:t>
                      </m:r>
                      <m:d>
                        <m:dPr>
                          <m:begChr m:val="⟨"/>
                          <m:endChr m:val="⟩"/>
                          <m:ctrlPr>
                            <a:rPr lang="en-US" altLang="zh-CN" i="1">
                              <a:latin typeface="Cambria Math" panose="02040503050406030204" pitchFamily="18" charset="0"/>
                              <a:ea typeface="Cambria Math" panose="02040503050406030204" pitchFamily="18" charset="0"/>
                            </a:rPr>
                          </m:ctrlPr>
                        </m:dPr>
                        <m:e>
                          <m:sSup>
                            <m:sSupPr>
                              <m:ctrlPr>
                                <a:rPr lang="en-US" altLang="zh-CN" i="1">
                                  <a:latin typeface="Cambria Math" panose="02040503050406030204" pitchFamily="18" charset="0"/>
                                  <a:ea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smtClean="0">
                                          <a:solidFill>
                                            <a:srgbClr val="4472C4"/>
                                          </a:solidFill>
                                          <a:latin typeface="Cambria Math" panose="02040503050406030204" pitchFamily="18" charset="0"/>
                                        </a:rPr>
                                      </m:ctrlPr>
                                    </m:sSubPr>
                                    <m:e>
                                      <m:acc>
                                        <m:accPr>
                                          <m:chr m:val="⃗"/>
                                          <m:ctrlPr>
                                            <a:rPr lang="en-US" altLang="zh-CN" i="1">
                                              <a:solidFill>
                                                <a:srgbClr val="4472C4"/>
                                              </a:solidFill>
                                              <a:latin typeface="Cambria Math" panose="02040503050406030204" pitchFamily="18" charset="0"/>
                                            </a:rPr>
                                          </m:ctrlPr>
                                        </m:accPr>
                                        <m:e>
                                          <m:r>
                                            <a:rPr lang="en-US" altLang="zh-CN" i="1">
                                              <a:solidFill>
                                                <a:srgbClr val="4472C4"/>
                                              </a:solidFill>
                                              <a:latin typeface="Cambria Math" panose="02040503050406030204" pitchFamily="18" charset="0"/>
                                            </a:rPr>
                                            <m:t>𝐸</m:t>
                                          </m:r>
                                        </m:e>
                                      </m:acc>
                                    </m:e>
                                    <m:sub>
                                      <m:r>
                                        <a:rPr lang="en-US" altLang="zh-CN" i="1">
                                          <a:solidFill>
                                            <a:srgbClr val="4472C4"/>
                                          </a:solidFill>
                                          <a:latin typeface="Cambria Math" panose="02040503050406030204" pitchFamily="18" charset="0"/>
                                        </a:rPr>
                                        <m:t>𝑅𝑥</m:t>
                                      </m:r>
                                    </m:sub>
                                  </m:sSub>
                                  <m:d>
                                    <m:dPr>
                                      <m:ctrlPr>
                                        <a:rPr lang="en-US" altLang="zh-CN" i="1">
                                          <a:solidFill>
                                            <a:srgbClr val="4472C4"/>
                                          </a:solidFill>
                                          <a:latin typeface="Cambria Math" panose="02040503050406030204" pitchFamily="18" charset="0"/>
                                        </a:rPr>
                                      </m:ctrlPr>
                                    </m:dPr>
                                    <m:e>
                                      <m:r>
                                        <a:rPr lang="en-US" altLang="zh-CN" i="1">
                                          <a:solidFill>
                                            <a:srgbClr val="4472C4"/>
                                          </a:solidFill>
                                          <a:latin typeface="Cambria Math" panose="02040503050406030204" pitchFamily="18" charset="0"/>
                                        </a:rPr>
                                        <m:t>𝑡</m:t>
                                      </m:r>
                                      <m:r>
                                        <a:rPr lang="en-US" altLang="zh-CN" i="1">
                                          <a:solidFill>
                                            <a:srgbClr val="4472C4"/>
                                          </a:solidFill>
                                          <a:latin typeface="Cambria Math" panose="02040503050406030204" pitchFamily="18" charset="0"/>
                                        </a:rPr>
                                        <m:t>−</m:t>
                                      </m:r>
                                      <m:r>
                                        <a:rPr lang="zh-CN" altLang="en-US" i="1">
                                          <a:solidFill>
                                            <a:srgbClr val="4472C4"/>
                                          </a:solidFill>
                                          <a:latin typeface="Cambria Math" panose="02040503050406030204" pitchFamily="18" charset="0"/>
                                        </a:rPr>
                                        <m:t>𝜏</m:t>
                                      </m:r>
                                      <m:r>
                                        <a:rPr lang="en-US" altLang="zh-CN" i="1">
                                          <a:solidFill>
                                            <a:srgbClr val="4472C4"/>
                                          </a:solidFill>
                                          <a:latin typeface="Cambria Math" panose="02040503050406030204" pitchFamily="18" charset="0"/>
                                        </a:rPr>
                                        <m:t>,</m:t>
                                      </m:r>
                                      <m:r>
                                        <a:rPr lang="en-US" altLang="zh-CN" i="1">
                                          <a:solidFill>
                                            <a:srgbClr val="4472C4"/>
                                          </a:solidFill>
                                          <a:latin typeface="Cambria Math" panose="02040503050406030204" pitchFamily="18" charset="0"/>
                                        </a:rPr>
                                        <m:t>𝑓</m:t>
                                      </m:r>
                                    </m:e>
                                  </m:d>
                                </m:e>
                              </m:d>
                            </m:e>
                            <m:sup>
                              <m:r>
                                <a:rPr lang="en-US" altLang="zh-CN" i="1">
                                  <a:latin typeface="Cambria Math" panose="02040503050406030204" pitchFamily="18" charset="0"/>
                                  <a:ea typeface="Cambria Math" panose="02040503050406030204" pitchFamily="18" charset="0"/>
                                </a:rPr>
                                <m:t>2</m:t>
                              </m:r>
                            </m:sup>
                          </m:sSup>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smtClean="0">
                                          <a:solidFill>
                                            <a:srgbClr val="4472C4"/>
                                          </a:solidFill>
                                          <a:latin typeface="Cambria Math" panose="02040503050406030204" pitchFamily="18" charset="0"/>
                                        </a:rPr>
                                      </m:ctrlPr>
                                    </m:sSubPr>
                                    <m:e>
                                      <m:acc>
                                        <m:accPr>
                                          <m:chr m:val="⃗"/>
                                          <m:ctrlPr>
                                            <a:rPr lang="en-US" altLang="zh-CN" i="1">
                                              <a:solidFill>
                                                <a:srgbClr val="4472C4"/>
                                              </a:solidFill>
                                              <a:latin typeface="Cambria Math" panose="02040503050406030204" pitchFamily="18" charset="0"/>
                                            </a:rPr>
                                          </m:ctrlPr>
                                        </m:accPr>
                                        <m:e>
                                          <m:r>
                                            <a:rPr lang="en-US" altLang="zh-CN" i="1">
                                              <a:solidFill>
                                                <a:srgbClr val="4472C4"/>
                                              </a:solidFill>
                                              <a:latin typeface="Cambria Math" panose="02040503050406030204" pitchFamily="18" charset="0"/>
                                            </a:rPr>
                                            <m:t>𝐸</m:t>
                                          </m:r>
                                        </m:e>
                                      </m:acc>
                                    </m:e>
                                    <m:sub>
                                      <m:r>
                                        <a:rPr lang="en-US" altLang="zh-CN" i="1">
                                          <a:solidFill>
                                            <a:srgbClr val="4472C4"/>
                                          </a:solidFill>
                                          <a:latin typeface="Cambria Math" panose="02040503050406030204" pitchFamily="18" charset="0"/>
                                        </a:rPr>
                                        <m:t>𝑅𝑥</m:t>
                                      </m:r>
                                    </m:sub>
                                  </m:sSub>
                                  <m:d>
                                    <m:dPr>
                                      <m:ctrlPr>
                                        <a:rPr lang="en-US" altLang="zh-CN" i="1">
                                          <a:solidFill>
                                            <a:srgbClr val="4472C4"/>
                                          </a:solidFill>
                                          <a:latin typeface="Cambria Math" panose="02040503050406030204" pitchFamily="18" charset="0"/>
                                        </a:rPr>
                                      </m:ctrlPr>
                                    </m:dPr>
                                    <m:e>
                                      <m:r>
                                        <a:rPr lang="en-US" altLang="zh-CN" i="1">
                                          <a:solidFill>
                                            <a:srgbClr val="4472C4"/>
                                          </a:solidFill>
                                          <a:latin typeface="Cambria Math" panose="02040503050406030204" pitchFamily="18" charset="0"/>
                                        </a:rPr>
                                        <m:t>𝑡</m:t>
                                      </m:r>
                                      <m:r>
                                        <a:rPr lang="en-US" altLang="zh-CN" i="1">
                                          <a:solidFill>
                                            <a:srgbClr val="4472C4"/>
                                          </a:solidFill>
                                          <a:latin typeface="Cambria Math" panose="02040503050406030204" pitchFamily="18" charset="0"/>
                                        </a:rPr>
                                        <m:t>,</m:t>
                                      </m:r>
                                      <m:r>
                                        <a:rPr lang="en-US" altLang="zh-CN" i="1">
                                          <a:solidFill>
                                            <a:srgbClr val="4472C4"/>
                                          </a:solidFill>
                                          <a:latin typeface="Cambria Math" panose="02040503050406030204" pitchFamily="18" charset="0"/>
                                        </a:rPr>
                                        <m:t>𝑓</m:t>
                                      </m:r>
                                    </m:e>
                                  </m:d>
                                </m:e>
                              </m:d>
                            </m:e>
                            <m:sup>
                              <m:r>
                                <a:rPr lang="en-US" altLang="zh-CN" i="1">
                                  <a:latin typeface="Cambria Math" panose="02040503050406030204" pitchFamily="18" charset="0"/>
                                  <a:ea typeface="Cambria Math" panose="02040503050406030204" pitchFamily="18" charset="0"/>
                                </a:rPr>
                                <m:t>2</m:t>
                              </m:r>
                            </m:sup>
                          </m:sSup>
                        </m:e>
                      </m:d>
                    </m:oMath>
                  </m:oMathPara>
                </a14:m>
                <a:br>
                  <a:rPr lang="en-US" altLang="zh-CN" i="1" dirty="0">
                    <a:latin typeface="Cambria Math" panose="02040503050406030204" pitchFamily="18" charset="0"/>
                    <a:ea typeface="Cambria Math" panose="02040503050406030204" pitchFamily="18" charset="0"/>
                  </a:rPr>
                </a:br>
                <a:endParaRPr lang="zh-CN" altLang="en-US" dirty="0"/>
              </a:p>
            </p:txBody>
          </p:sp>
        </mc:Choice>
        <mc:Fallback>
          <p:sp>
            <p:nvSpPr>
              <p:cNvPr id="14" name="矩形 13">
                <a:extLst>
                  <a:ext uri="{FF2B5EF4-FFF2-40B4-BE49-F238E27FC236}">
                    <a16:creationId xmlns:a16="http://schemas.microsoft.com/office/drawing/2014/main" id="{3E941FE0-1421-41D6-A8C1-8EDEFF66F3E3}"/>
                  </a:ext>
                </a:extLst>
              </p:cNvPr>
              <p:cNvSpPr>
                <a:spLocks noRot="1" noChangeAspect="1" noMove="1" noResize="1" noEditPoints="1" noAdjustHandles="1" noChangeArrowheads="1" noChangeShapeType="1" noTextEdit="1"/>
              </p:cNvSpPr>
              <p:nvPr/>
            </p:nvSpPr>
            <p:spPr>
              <a:xfrm>
                <a:off x="956059" y="4435407"/>
                <a:ext cx="5139941" cy="849207"/>
              </a:xfrm>
              <a:prstGeom prst="rect">
                <a:avLst/>
              </a:prstGeom>
              <a:blipFill>
                <a:blip r:embed="rId6"/>
                <a:stretch>
                  <a:fillRect/>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27F2DA3A-C100-4E41-AB69-B566F70496FE}"/>
              </a:ext>
            </a:extLst>
          </p:cNvPr>
          <p:cNvSpPr/>
          <p:nvPr/>
        </p:nvSpPr>
        <p:spPr>
          <a:xfrm>
            <a:off x="6754903" y="2046283"/>
            <a:ext cx="3557384" cy="369332"/>
          </a:xfrm>
          <a:prstGeom prst="rect">
            <a:avLst/>
          </a:prstGeom>
        </p:spPr>
        <p:txBody>
          <a:bodyPr wrap="none">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After </a:t>
            </a:r>
            <a:r>
              <a:rPr lang="en-US" altLang="zh-CN" dirty="0">
                <a:latin typeface="Arial" panose="020B0604020202020204" pitchFamily="34" charset="0"/>
                <a:cs typeface="Arial" panose="020B0604020202020204" pitchFamily="34" charset="0"/>
              </a:rPr>
              <a:t>stringent derivation, we get:</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C2BFA0B4-2610-4B1E-81EF-9791510A31E1}"/>
                  </a:ext>
                </a:extLst>
              </p:cNvPr>
              <p:cNvSpPr/>
              <p:nvPr/>
            </p:nvSpPr>
            <p:spPr>
              <a:xfrm>
                <a:off x="6394176" y="2618941"/>
                <a:ext cx="5806718" cy="2276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ea typeface="Cambria Math" panose="02040503050406030204" pitchFamily="18" charset="0"/>
                        </a:rPr>
                        <m:t>𝑐𝑜𝑣</m:t>
                      </m:r>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𝐺</m:t>
                          </m:r>
                          <m:d>
                            <m:dPr>
                              <m:ctrlPr>
                                <a:rPr lang="en-US" altLang="zh-CN" i="1">
                                  <a:latin typeface="Cambria Math" panose="02040503050406030204" pitchFamily="18" charset="0"/>
                                </a:rPr>
                              </m:ctrlPr>
                            </m:dPr>
                            <m:e>
                              <m:r>
                                <a:rPr lang="en-US" altLang="zh-CN" i="1">
                                  <a:latin typeface="Cambria Math" panose="02040503050406030204" pitchFamily="18" charset="0"/>
                                </a:rPr>
                                <m:t>𝑡</m:t>
                              </m:r>
                              <m:r>
                                <a:rPr lang="en-US" altLang="zh-CN" i="1">
                                  <a:latin typeface="Cambria Math" panose="02040503050406030204" pitchFamily="18" charset="0"/>
                                </a:rPr>
                                <m:t>,</m:t>
                              </m:r>
                              <m:r>
                                <a:rPr lang="en-US" altLang="zh-CN" i="1">
                                  <a:latin typeface="Cambria Math" panose="02040503050406030204" pitchFamily="18" charset="0"/>
                                </a:rPr>
                                <m:t>𝑓</m:t>
                              </m:r>
                            </m:e>
                          </m:d>
                        </m:e>
                      </m:d>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m:rPr>
                              <m:brk m:alnAt="7"/>
                            </m:rPr>
                            <a:rPr lang="en-US" altLang="zh-CN" b="0" i="1" smtClean="0">
                              <a:latin typeface="Cambria Math" panose="02040503050406030204" pitchFamily="18" charset="0"/>
                            </a:rPr>
                            <m:t>𝑢</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𝑧</m:t>
                          </m:r>
                          <m:r>
                            <a:rPr lang="en-US" altLang="zh-CN" b="0" i="1" smtClean="0">
                              <a:latin typeface="Cambria Math" panose="02040503050406030204" pitchFamily="18" charset="0"/>
                              <a:ea typeface="Cambria Math" panose="02040503050406030204" pitchFamily="18" charset="0"/>
                            </a:rPr>
                            <m:t>}</m:t>
                          </m:r>
                        </m:sub>
                        <m:sup/>
                        <m:e>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𝑑</m:t>
                              </m:r>
                            </m:sub>
                            <m:sup>
                              <m:r>
                                <a:rPr lang="en-US" altLang="zh-CN" b="0" i="1" smtClean="0">
                                  <a:latin typeface="Cambria Math" panose="02040503050406030204" pitchFamily="18" charset="0"/>
                                </a:rPr>
                                <m:t>2</m:t>
                              </m:r>
                            </m:sup>
                          </m:sSubSup>
                          <m:sSubSup>
                            <m:sSubSupPr>
                              <m:ctrlPr>
                                <a:rPr lang="en-US" altLang="zh-CN" b="0" i="1" smtClean="0">
                                  <a:latin typeface="Cambria Math" panose="02040503050406030204" pitchFamily="18" charset="0"/>
                                </a:rPr>
                              </m:ctrlPr>
                            </m:sSubSupPr>
                            <m:e>
                              <m:r>
                                <a:rPr lang="en-US" altLang="zh-CN" i="1">
                                  <a:latin typeface="Cambria Math" panose="02040503050406030204" pitchFamily="18" charset="0"/>
                                  <a:ea typeface="Cambria Math" panose="02040503050406030204" pitchFamily="18" charset="0"/>
                                </a:rPr>
                                <m:t>𝜌</m:t>
                              </m:r>
                            </m:e>
                            <m:sub>
                              <m:r>
                                <a:rPr lang="en-US" altLang="zh-CN" b="0" i="1" smtClean="0">
                                  <a:latin typeface="Cambria Math" panose="02040503050406030204" pitchFamily="18" charset="0"/>
                                </a:rPr>
                                <m:t>𝑢</m:t>
                              </m:r>
                            </m:sub>
                            <m:sup>
                              <m:r>
                                <a:rPr lang="en-US" altLang="zh-CN" b="0" i="1" smtClean="0">
                                  <a:latin typeface="Cambria Math" panose="02040503050406030204" pitchFamily="18" charset="0"/>
                                </a:rPr>
                                <m:t>2</m:t>
                              </m:r>
                            </m:sup>
                          </m:sSubSup>
                          <m:r>
                            <a:rPr lang="en-US" altLang="zh-CN" b="0" i="1" smtClean="0">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𝐸</m:t>
                              </m:r>
                            </m:e>
                            <m:sub>
                              <m:r>
                                <a:rPr lang="en-US" altLang="zh-CN" b="0" i="1" smtClean="0">
                                  <a:latin typeface="Cambria Math" panose="02040503050406030204" pitchFamily="18" charset="0"/>
                                </a:rPr>
                                <m:t>𝑠𝑢</m:t>
                              </m:r>
                            </m:sub>
                            <m:sup>
                              <m:r>
                                <a:rPr lang="en-US" altLang="zh-CN" i="1">
                                  <a:latin typeface="Cambria Math" panose="02040503050406030204" pitchFamily="18" charset="0"/>
                                </a:rPr>
                                <m:t>2</m:t>
                              </m:r>
                            </m:sup>
                          </m:sSubSup>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𝜌</m:t>
                              </m:r>
                            </m:e>
                            <m:sub>
                              <m:r>
                                <a:rPr lang="en-US" altLang="zh-CN" i="1">
                                  <a:latin typeface="Cambria Math" panose="02040503050406030204" pitchFamily="18" charset="0"/>
                                </a:rPr>
                                <m:t>𝑢</m:t>
                              </m:r>
                            </m:sub>
                          </m:sSub>
                          <m:r>
                            <a:rPr lang="en-US" altLang="zh-CN" b="0" i="1" smtClean="0">
                              <a:latin typeface="Cambria Math" panose="02040503050406030204" pitchFamily="18" charset="0"/>
                            </a:rPr>
                            <m:t>)</m:t>
                          </m:r>
                        </m:e>
                      </m:nary>
                    </m:oMath>
                    <m:oMath xmlns:m="http://schemas.openxmlformats.org/officeDocument/2006/math">
                      <m:r>
                        <a:rPr lang="en-US" altLang="zh-CN" b="0" i="1" smtClean="0">
                          <a:latin typeface="Cambria Math" panose="02040503050406030204" pitchFamily="18" charset="0"/>
                        </a:rPr>
                        <m:t>𝑊h𝑒𝑟𝑒</m:t>
                      </m:r>
                      <m:r>
                        <a:rPr lang="en-US" altLang="zh-CN" b="0" i="1" smtClean="0">
                          <a:latin typeface="Cambria Math" panose="02040503050406030204" pitchFamily="18" charset="0"/>
                        </a:rPr>
                        <m:t>:</m:t>
                      </m:r>
                    </m:oMath>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𝜌</m:t>
                          </m:r>
                        </m:e>
                        <m:sub>
                          <m:r>
                            <a:rPr lang="en-US" altLang="zh-CN" b="0" i="1" smtClean="0">
                              <a:latin typeface="Cambria Math" panose="02040503050406030204" pitchFamily="18" charset="0"/>
                              <a:ea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𝜌</m:t>
                          </m:r>
                        </m:e>
                        <m:sub>
                          <m:r>
                            <a:rPr lang="en-US" altLang="zh-CN" b="0" i="1" smtClean="0">
                              <a:latin typeface="Cambria Math" panose="02040503050406030204" pitchFamily="18" charset="0"/>
                              <a:ea typeface="Cambria Math" panose="02040503050406030204" pitchFamily="18" charset="0"/>
                            </a:rPr>
                            <m:t>𝑦</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3</m:t>
                          </m:r>
                        </m:num>
                        <m:den>
                          <m:r>
                            <a:rPr lang="en-US" altLang="zh-CN" b="0" i="1" smtClean="0">
                              <a:latin typeface="Cambria Math" panose="02040503050406030204" pitchFamily="18" charset="0"/>
                              <a:ea typeface="Cambria Math" panose="02040503050406030204" pitchFamily="18" charset="0"/>
                            </a:rPr>
                            <m:t>2</m:t>
                          </m:r>
                        </m:den>
                      </m:f>
                      <m:d>
                        <m:dPr>
                          <m:begChr m:val="["/>
                          <m:endChr m:val="]"/>
                          <m:ctrlPr>
                            <a:rPr lang="en-US" altLang="zh-CN" b="0" i="1" smtClean="0">
                              <a:latin typeface="Cambria Math" panose="02040503050406030204" pitchFamily="18" charset="0"/>
                              <a:ea typeface="Cambria Math" panose="02040503050406030204" pitchFamily="18" charset="0"/>
                            </a:rPr>
                          </m:ctrlPr>
                        </m:dPr>
                        <m:e>
                          <m:f>
                            <m:fPr>
                              <m:ctrlPr>
                                <a:rPr lang="en-US" altLang="zh-CN" b="0" i="1" smtClean="0">
                                  <a:latin typeface="Cambria Math" panose="02040503050406030204" pitchFamily="18" charset="0"/>
                                  <a:ea typeface="Cambria Math" panose="02040503050406030204" pitchFamily="18" charset="0"/>
                                </a:rPr>
                              </m:ctrlPr>
                            </m:fPr>
                            <m:num>
                              <m:func>
                                <m:funcPr>
                                  <m:ctrlPr>
                                    <a:rPr lang="en-US" altLang="zh-CN" b="0" i="1" smtClean="0">
                                      <a:latin typeface="Cambria Math" panose="02040503050406030204" pitchFamily="18" charset="0"/>
                                      <a:ea typeface="Cambria Math" panose="02040503050406030204" pitchFamily="18" charset="0"/>
                                    </a:rPr>
                                  </m:ctrlPr>
                                </m:funcPr>
                                <m:fName>
                                  <m:r>
                                    <m:rPr>
                                      <m:sty m:val="p"/>
                                    </m:rPr>
                                    <a:rPr lang="en-US" altLang="zh-CN" b="0" i="0" smtClean="0">
                                      <a:latin typeface="Cambria Math" panose="02040503050406030204" pitchFamily="18" charset="0"/>
                                      <a:ea typeface="Cambria Math" panose="02040503050406030204" pitchFamily="18" charset="0"/>
                                    </a:rPr>
                                    <m:t>sin</m:t>
                                  </m:r>
                                </m:fName>
                                <m:e>
                                  <m:d>
                                    <m:dPr>
                                      <m:ctrlPr>
                                        <a:rPr lang="en-US" altLang="zh-CN" b="0" i="1" smtClean="0">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𝑘𝑣</m:t>
                                      </m:r>
                                      <m:r>
                                        <a:rPr lang="zh-CN" altLang="en-US" i="1">
                                          <a:latin typeface="Cambria Math" panose="02040503050406030204" pitchFamily="18" charset="0"/>
                                        </a:rPr>
                                        <m:t>𝜏</m:t>
                                      </m:r>
                                    </m:e>
                                  </m:d>
                                </m:e>
                              </m:func>
                            </m:num>
                            <m:den>
                              <m:r>
                                <a:rPr lang="en-US" altLang="zh-CN" i="1">
                                  <a:latin typeface="Cambria Math" panose="02040503050406030204" pitchFamily="18" charset="0"/>
                                </a:rPr>
                                <m:t>𝑘</m:t>
                              </m:r>
                              <m:r>
                                <a:rPr lang="en-US" altLang="zh-CN" b="0" i="1" smtClean="0">
                                  <a:latin typeface="Cambria Math" panose="02040503050406030204" pitchFamily="18" charset="0"/>
                                </a:rPr>
                                <m:t>𝑣</m:t>
                              </m:r>
                              <m:r>
                                <a:rPr lang="zh-CN" altLang="en-US" i="1">
                                  <a:latin typeface="Cambria Math" panose="02040503050406030204" pitchFamily="18" charset="0"/>
                                </a:rPr>
                                <m:t>𝜏</m:t>
                              </m:r>
                            </m:den>
                          </m:f>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sSup>
                                <m:sSupPr>
                                  <m:ctrlPr>
                                    <a:rPr lang="en-US" altLang="zh-CN" b="0" i="1" smtClean="0">
                                      <a:latin typeface="Cambria Math" panose="02040503050406030204" pitchFamily="18" charset="0"/>
                                      <a:ea typeface="Cambria Math" panose="02040503050406030204" pitchFamily="18" charset="0"/>
                                    </a:rPr>
                                  </m:ctrlPr>
                                </m:sSupPr>
                                <m:e>
                                  <m:d>
                                    <m:dPr>
                                      <m:ctrlPr>
                                        <a:rPr lang="en-US" altLang="zh-CN" b="0" i="1" smtClean="0">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𝑘𝑣</m:t>
                                      </m:r>
                                      <m:r>
                                        <a:rPr lang="zh-CN" altLang="en-US" i="1">
                                          <a:latin typeface="Cambria Math" panose="02040503050406030204" pitchFamily="18" charset="0"/>
                                        </a:rPr>
                                        <m:t>𝜏</m:t>
                                      </m:r>
                                    </m:e>
                                  </m:d>
                                </m:e>
                                <m:sup>
                                  <m:r>
                                    <a:rPr lang="en-US" altLang="zh-CN" b="0" i="1" smtClean="0">
                                      <a:latin typeface="Cambria Math" panose="02040503050406030204" pitchFamily="18" charset="0"/>
                                      <a:ea typeface="Cambria Math" panose="02040503050406030204" pitchFamily="18" charset="0"/>
                                    </a:rPr>
                                    <m:t>2</m:t>
                                  </m:r>
                                </m:sup>
                              </m:sSup>
                            </m:den>
                          </m:f>
                          <m:d>
                            <m:dPr>
                              <m:ctrlPr>
                                <a:rPr lang="en-US" altLang="zh-CN" b="0" i="1" smtClean="0">
                                  <a:latin typeface="Cambria Math" panose="02040503050406030204" pitchFamily="18" charset="0"/>
                                  <a:ea typeface="Cambria Math" panose="02040503050406030204" pitchFamily="18" charset="0"/>
                                </a:rPr>
                              </m:ctrlPr>
                            </m:dPr>
                            <m:e>
                              <m:f>
                                <m:fPr>
                                  <m:ctrlPr>
                                    <a:rPr lang="en-US" altLang="zh-CN" i="1">
                                      <a:latin typeface="Cambria Math" panose="02040503050406030204" pitchFamily="18" charset="0"/>
                                      <a:ea typeface="Cambria Math" panose="02040503050406030204" pitchFamily="18" charset="0"/>
                                    </a:rPr>
                                  </m:ctrlPr>
                                </m:fPr>
                                <m:num>
                                  <m:func>
                                    <m:funcPr>
                                      <m:ctrlPr>
                                        <a:rPr lang="en-US" altLang="zh-CN" i="1">
                                          <a:latin typeface="Cambria Math" panose="02040503050406030204" pitchFamily="18" charset="0"/>
                                          <a:ea typeface="Cambria Math" panose="02040503050406030204" pitchFamily="18" charset="0"/>
                                        </a:rPr>
                                      </m:ctrlPr>
                                    </m:funcPr>
                                    <m:fName>
                                      <m:r>
                                        <m:rPr>
                                          <m:sty m:val="p"/>
                                        </m:rPr>
                                        <a:rPr lang="en-US" altLang="zh-CN">
                                          <a:latin typeface="Cambria Math" panose="02040503050406030204" pitchFamily="18" charset="0"/>
                                          <a:ea typeface="Cambria Math" panose="02040503050406030204" pitchFamily="18" charset="0"/>
                                        </a:rPr>
                                        <m:t>sin</m:t>
                                      </m:r>
                                    </m:fName>
                                    <m:e>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𝑘𝑣</m:t>
                                          </m:r>
                                          <m:r>
                                            <a:rPr lang="zh-CN" altLang="en-US" i="1">
                                              <a:latin typeface="Cambria Math" panose="02040503050406030204" pitchFamily="18" charset="0"/>
                                            </a:rPr>
                                            <m:t>𝜏</m:t>
                                          </m:r>
                                        </m:e>
                                      </m:d>
                                    </m:e>
                                  </m:func>
                                </m:num>
                                <m:den>
                                  <m:r>
                                    <a:rPr lang="en-US" altLang="zh-CN" i="1">
                                      <a:latin typeface="Cambria Math" panose="02040503050406030204" pitchFamily="18" charset="0"/>
                                    </a:rPr>
                                    <m:t>𝑘𝑣</m:t>
                                  </m:r>
                                  <m:r>
                                    <a:rPr lang="zh-CN" altLang="en-US" i="1">
                                      <a:latin typeface="Cambria Math" panose="02040503050406030204" pitchFamily="18" charset="0"/>
                                    </a:rPr>
                                    <m:t>𝜏</m:t>
                                  </m:r>
                                </m:den>
                              </m:f>
                              <m:r>
                                <a:rPr lang="en-US" altLang="zh-CN" b="0" i="1" smtClean="0">
                                  <a:latin typeface="Cambria Math" panose="02040503050406030204" pitchFamily="18" charset="0"/>
                                </a:rPr>
                                <m:t>−</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cos</m:t>
                                  </m:r>
                                </m:fName>
                                <m:e>
                                  <m:d>
                                    <m:dPr>
                                      <m:ctrlPr>
                                        <a:rPr lang="en-US" altLang="zh-CN" b="0" i="1" smtClean="0">
                                          <a:latin typeface="Cambria Math" panose="02040503050406030204" pitchFamily="18" charset="0"/>
                                        </a:rPr>
                                      </m:ctrlPr>
                                    </m:dPr>
                                    <m:e>
                                      <m:r>
                                        <a:rPr lang="en-US" altLang="zh-CN" i="1">
                                          <a:latin typeface="Cambria Math" panose="02040503050406030204" pitchFamily="18" charset="0"/>
                                        </a:rPr>
                                        <m:t>𝑘𝑣</m:t>
                                      </m:r>
                                      <m:r>
                                        <a:rPr lang="zh-CN" altLang="en-US" i="1">
                                          <a:latin typeface="Cambria Math" panose="02040503050406030204" pitchFamily="18" charset="0"/>
                                        </a:rPr>
                                        <m:t>𝜏</m:t>
                                      </m:r>
                                    </m:e>
                                  </m:d>
                                </m:e>
                              </m:func>
                            </m:e>
                          </m:d>
                        </m:e>
                      </m:d>
                    </m:oMath>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𝜌</m:t>
                          </m:r>
                        </m:e>
                        <m:sub>
                          <m:r>
                            <a:rPr lang="en-US" altLang="zh-CN" b="0" i="1" smtClean="0">
                              <a:latin typeface="Cambria Math" panose="02040503050406030204" pitchFamily="18" charset="0"/>
                              <a:ea typeface="Cambria Math" panose="02040503050406030204" pitchFamily="18" charset="0"/>
                            </a:rPr>
                            <m:t>𝑧</m:t>
                          </m:r>
                        </m:sub>
                      </m:sSub>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3</m:t>
                          </m:r>
                        </m:num>
                        <m:den>
                          <m:sSup>
                            <m:sSupPr>
                              <m:ctrlPr>
                                <a:rPr lang="en-US" altLang="zh-CN" i="1">
                                  <a:latin typeface="Cambria Math" panose="02040503050406030204" pitchFamily="18" charset="0"/>
                                  <a:ea typeface="Cambria Math" panose="02040503050406030204" pitchFamily="18" charset="0"/>
                                </a:rPr>
                              </m:ctrlPr>
                            </m:sSupPr>
                            <m:e>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𝑘𝑣</m:t>
                                  </m:r>
                                  <m:r>
                                    <a:rPr lang="zh-CN" altLang="en-US" i="1">
                                      <a:latin typeface="Cambria Math" panose="02040503050406030204" pitchFamily="18" charset="0"/>
                                    </a:rPr>
                                    <m:t>𝜏</m:t>
                                  </m:r>
                                </m:e>
                              </m:d>
                            </m:e>
                            <m:sup>
                              <m:r>
                                <a:rPr lang="en-US" altLang="zh-CN" i="1">
                                  <a:latin typeface="Cambria Math" panose="02040503050406030204" pitchFamily="18" charset="0"/>
                                  <a:ea typeface="Cambria Math" panose="02040503050406030204" pitchFamily="18" charset="0"/>
                                </a:rPr>
                                <m:t>2</m:t>
                              </m:r>
                            </m:sup>
                          </m:sSup>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func>
                            <m:funcPr>
                              <m:ctrlPr>
                                <a:rPr lang="en-US" altLang="zh-CN" i="1">
                                  <a:latin typeface="Cambria Math" panose="02040503050406030204" pitchFamily="18" charset="0"/>
                                  <a:ea typeface="Cambria Math" panose="02040503050406030204" pitchFamily="18" charset="0"/>
                                </a:rPr>
                              </m:ctrlPr>
                            </m:funcPr>
                            <m:fName>
                              <m:r>
                                <m:rPr>
                                  <m:sty m:val="p"/>
                                </m:rPr>
                                <a:rPr lang="en-US" altLang="zh-CN">
                                  <a:latin typeface="Cambria Math" panose="02040503050406030204" pitchFamily="18" charset="0"/>
                                  <a:ea typeface="Cambria Math" panose="02040503050406030204" pitchFamily="18" charset="0"/>
                                </a:rPr>
                                <m:t>sin</m:t>
                              </m:r>
                            </m:fName>
                            <m:e>
                              <m:d>
                                <m:dPr>
                                  <m:ctrlPr>
                                    <a:rPr lang="en-US" altLang="zh-CN"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𝑘𝑣</m:t>
                                  </m:r>
                                  <m:r>
                                    <a:rPr lang="zh-CN" altLang="en-US" i="1">
                                      <a:latin typeface="Cambria Math" panose="02040503050406030204" pitchFamily="18" charset="0"/>
                                    </a:rPr>
                                    <m:t>𝜏</m:t>
                                  </m:r>
                                </m:e>
                              </m:d>
                            </m:e>
                          </m:func>
                        </m:num>
                        <m:den>
                          <m:r>
                            <a:rPr lang="en-US" altLang="zh-CN" i="1">
                              <a:latin typeface="Cambria Math" panose="02040503050406030204" pitchFamily="18" charset="0"/>
                            </a:rPr>
                            <m:t>𝑘𝑣</m:t>
                          </m:r>
                          <m:r>
                            <a:rPr lang="zh-CN" altLang="en-US" i="1">
                              <a:latin typeface="Cambria Math" panose="02040503050406030204" pitchFamily="18" charset="0"/>
                            </a:rPr>
                            <m:t>𝜏</m:t>
                          </m:r>
                        </m:den>
                      </m:f>
                      <m:r>
                        <a:rPr lang="en-US" altLang="zh-CN" i="1">
                          <a:latin typeface="Cambria Math" panose="02040503050406030204" pitchFamily="18" charset="0"/>
                          <a:ea typeface="Cambria Math" panose="02040503050406030204" pitchFamily="18" charset="0"/>
                        </a:rPr>
                        <m:t>−</m:t>
                      </m:r>
                      <m:r>
                        <m:rPr>
                          <m:sty m:val="p"/>
                        </m:rPr>
                        <a:rPr lang="en-US" altLang="zh-CN">
                          <a:latin typeface="Cambria Math" panose="02040503050406030204" pitchFamily="18" charset="0"/>
                        </a:rPr>
                        <m:t>cos</m:t>
                      </m:r>
                      <m:r>
                        <a:rPr lang="en-US" altLang="zh-CN" i="1">
                          <a:latin typeface="Cambria Math" panose="02040503050406030204" pitchFamily="18" charset="0"/>
                        </a:rPr>
                        <m:t>⁡(</m:t>
                      </m:r>
                      <m:r>
                        <a:rPr lang="en-US" altLang="zh-CN" i="1">
                          <a:latin typeface="Cambria Math" panose="02040503050406030204" pitchFamily="18" charset="0"/>
                        </a:rPr>
                        <m:t>𝑘𝑣</m:t>
                      </m:r>
                      <m:r>
                        <a:rPr lang="zh-CN" altLang="en-US" i="1">
                          <a:latin typeface="Cambria Math" panose="02040503050406030204" pitchFamily="18" charset="0"/>
                        </a:rPr>
                        <m:t>𝜏</m:t>
                      </m:r>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16" name="矩形 15">
                <a:extLst>
                  <a:ext uri="{FF2B5EF4-FFF2-40B4-BE49-F238E27FC236}">
                    <a16:creationId xmlns:a16="http://schemas.microsoft.com/office/drawing/2014/main" id="{C2BFA0B4-2610-4B1E-81EF-9791510A31E1}"/>
                  </a:ext>
                </a:extLst>
              </p:cNvPr>
              <p:cNvSpPr>
                <a:spLocks noRot="1" noChangeAspect="1" noMove="1" noResize="1" noEditPoints="1" noAdjustHandles="1" noChangeArrowheads="1" noChangeShapeType="1" noTextEdit="1"/>
              </p:cNvSpPr>
              <p:nvPr/>
            </p:nvSpPr>
            <p:spPr>
              <a:xfrm>
                <a:off x="6394176" y="2618941"/>
                <a:ext cx="5806718" cy="2276842"/>
              </a:xfrm>
              <a:prstGeom prst="rect">
                <a:avLst/>
              </a:prstGeom>
              <a:blipFill>
                <a:blip r:embed="rId7"/>
                <a:stretch>
                  <a:fillRect/>
                </a:stretch>
              </a:blipFill>
            </p:spPr>
            <p:txBody>
              <a:bodyPr/>
              <a:lstStyle/>
              <a:p>
                <a:r>
                  <a:rPr lang="zh-CN" altLang="en-US">
                    <a:noFill/>
                  </a:rPr>
                  <a:t> </a:t>
                </a:r>
              </a:p>
            </p:txBody>
          </p:sp>
        </mc:Fallback>
      </mc:AlternateContent>
      <p:sp>
        <p:nvSpPr>
          <p:cNvPr id="17" name="矩形: 圆角 16">
            <a:extLst>
              <a:ext uri="{FF2B5EF4-FFF2-40B4-BE49-F238E27FC236}">
                <a16:creationId xmlns:a16="http://schemas.microsoft.com/office/drawing/2014/main" id="{B5156268-D8E3-4FC3-A585-BF2BEB10F262}"/>
              </a:ext>
            </a:extLst>
          </p:cNvPr>
          <p:cNvSpPr/>
          <p:nvPr/>
        </p:nvSpPr>
        <p:spPr>
          <a:xfrm>
            <a:off x="6413398" y="5088834"/>
            <a:ext cx="5354532" cy="1011528"/>
          </a:xfrm>
          <a:prstGeom prst="round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accent1">
                    <a:lumMod val="75000"/>
                  </a:schemeClr>
                </a:solidFill>
              </a:rPr>
              <a:t>The </a:t>
            </a:r>
            <a:r>
              <a:rPr lang="en-US" altLang="zh-CN" b="1" dirty="0">
                <a:solidFill>
                  <a:srgbClr val="C00000"/>
                </a:solidFill>
              </a:rPr>
              <a:t>auto-covariance</a:t>
            </a:r>
            <a:r>
              <a:rPr lang="en-US" altLang="zh-CN" b="1" dirty="0">
                <a:solidFill>
                  <a:schemeClr val="accent1">
                    <a:lumMod val="75000"/>
                  </a:schemeClr>
                </a:solidFill>
              </a:rPr>
              <a:t> of CSI power is determined by </a:t>
            </a:r>
            <a:r>
              <a:rPr lang="en-US" altLang="zh-CN" b="1" dirty="0" err="1">
                <a:solidFill>
                  <a:schemeClr val="accent1">
                    <a:lumMod val="75000"/>
                  </a:schemeClr>
                </a:solidFill>
              </a:rPr>
              <a:t>scatterer’s</a:t>
            </a:r>
            <a:r>
              <a:rPr lang="en-US" altLang="zh-CN" b="1" dirty="0">
                <a:solidFill>
                  <a:schemeClr val="accent1">
                    <a:lumMod val="75000"/>
                  </a:schemeClr>
                </a:solidFill>
              </a:rPr>
              <a:t> </a:t>
            </a:r>
            <a:r>
              <a:rPr lang="en-US" altLang="zh-CN" b="1" dirty="0">
                <a:solidFill>
                  <a:srgbClr val="C00000"/>
                </a:solidFill>
              </a:rPr>
              <a:t>moving speed and time lag</a:t>
            </a:r>
            <a:r>
              <a:rPr lang="en-US" altLang="zh-CN" b="1" dirty="0">
                <a:solidFill>
                  <a:schemeClr val="accent1">
                    <a:lumMod val="75000"/>
                  </a:schemeClr>
                </a:solidFill>
              </a:rPr>
              <a:t>. i.e., speed can be estimated by solving the equation.</a:t>
            </a:r>
            <a:endParaRPr lang="zh-CN" altLang="en-US" b="1" dirty="0">
              <a:solidFill>
                <a:schemeClr val="accent1">
                  <a:lumMod val="75000"/>
                </a:schemeClr>
              </a:solidFill>
            </a:endParaRPr>
          </a:p>
        </p:txBody>
      </p:sp>
      <p:sp>
        <p:nvSpPr>
          <p:cNvPr id="18" name="矩形 17">
            <a:extLst>
              <a:ext uri="{FF2B5EF4-FFF2-40B4-BE49-F238E27FC236}">
                <a16:creationId xmlns:a16="http://schemas.microsoft.com/office/drawing/2014/main" id="{FB5C8D72-138F-4236-A38F-2D13C7E0E56F}"/>
              </a:ext>
            </a:extLst>
          </p:cNvPr>
          <p:cNvSpPr/>
          <p:nvPr/>
        </p:nvSpPr>
        <p:spPr>
          <a:xfrm>
            <a:off x="1132670" y="1723355"/>
            <a:ext cx="1223412" cy="369332"/>
          </a:xfrm>
          <a:prstGeom prst="rect">
            <a:avLst/>
          </a:prstGeom>
        </p:spPr>
        <p:txBody>
          <a:bodyPr wrap="none">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Based on:</a:t>
            </a:r>
            <a:endParaRPr lang="zh-CN" altLang="en-US" dirty="0"/>
          </a:p>
        </p:txBody>
      </p:sp>
      <p:sp>
        <p:nvSpPr>
          <p:cNvPr id="22" name="矩形 21">
            <a:extLst>
              <a:ext uri="{FF2B5EF4-FFF2-40B4-BE49-F238E27FC236}">
                <a16:creationId xmlns:a16="http://schemas.microsoft.com/office/drawing/2014/main" id="{CFB1E2D3-171E-473E-BD09-92D3D0ACDB3A}"/>
              </a:ext>
            </a:extLst>
          </p:cNvPr>
          <p:cNvSpPr/>
          <p:nvPr/>
        </p:nvSpPr>
        <p:spPr>
          <a:xfrm>
            <a:off x="6394176" y="2638483"/>
            <a:ext cx="5716234" cy="2276842"/>
          </a:xfrm>
          <a:prstGeom prst="rect">
            <a:avLst/>
          </a:prstGeom>
          <a:noFill/>
          <a:ln w="28575">
            <a:solidFill>
              <a:srgbClr val="3E7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87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animBg="1"/>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5378</TotalTime>
  <Words>3229</Words>
  <Application>Microsoft Office PowerPoint</Application>
  <PresentationFormat>宽屏</PresentationFormat>
  <Paragraphs>232</Paragraphs>
  <Slides>20</Slides>
  <Notes>20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20</vt:i4>
      </vt:variant>
    </vt:vector>
  </HeadingPairs>
  <TitlesOfParts>
    <vt:vector size="26" baseType="lpstr">
      <vt:lpstr>等线</vt:lpstr>
      <vt:lpstr>等线 Light</vt:lpstr>
      <vt:lpstr>微软雅黑</vt:lpstr>
      <vt:lpstr>Arial</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EsonJohn-BUPT</dc:creator>
  <cp:lastModifiedBy>EsonJohn-BUPT</cp:lastModifiedBy>
  <cp:revision>776</cp:revision>
  <dcterms:created xsi:type="dcterms:W3CDTF">2018-06-17T02:08:11Z</dcterms:created>
  <dcterms:modified xsi:type="dcterms:W3CDTF">2020-05-13T05:49:40Z</dcterms:modified>
</cp:coreProperties>
</file>