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7" r:id="rId3"/>
    <p:sldId id="290" r:id="rId4"/>
    <p:sldId id="368" r:id="rId5"/>
    <p:sldId id="376" r:id="rId6"/>
    <p:sldId id="384" r:id="rId7"/>
    <p:sldId id="383" r:id="rId8"/>
    <p:sldId id="287" r:id="rId9"/>
    <p:sldId id="370" r:id="rId10"/>
    <p:sldId id="371" r:id="rId11"/>
    <p:sldId id="377" r:id="rId12"/>
    <p:sldId id="372" r:id="rId13"/>
    <p:sldId id="369" r:id="rId14"/>
    <p:sldId id="373" r:id="rId15"/>
    <p:sldId id="289" r:id="rId16"/>
    <p:sldId id="375" r:id="rId17"/>
    <p:sldId id="381" r:id="rId18"/>
    <p:sldId id="378" r:id="rId19"/>
    <p:sldId id="380" r:id="rId20"/>
    <p:sldId id="374" r:id="rId21"/>
    <p:sldId id="382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320F"/>
    <a:srgbClr val="00B000"/>
    <a:srgbClr val="46095C"/>
    <a:srgbClr val="45085B"/>
    <a:srgbClr val="FF80FF"/>
    <a:srgbClr val="EA700D"/>
    <a:srgbClr val="0202D1"/>
    <a:srgbClr val="F9C499"/>
    <a:srgbClr val="3E76A8"/>
    <a:srgbClr val="74A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63" autoAdjust="0"/>
  </p:normalViewPr>
  <p:slideViewPr>
    <p:cSldViewPr snapToGrid="0" showGuides="1">
      <p:cViewPr varScale="1">
        <p:scale>
          <a:sx n="64" d="100"/>
          <a:sy n="64" d="100"/>
        </p:scale>
        <p:origin x="47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Eson" userId="3de50c05e26c1012" providerId="LiveId" clId="{03C9B0EC-3863-48F2-A9B2-9FF039AFF7F7}"/>
    <pc:docChg chg="undo redo custSel addSld delSld modSld sldOrd">
      <pc:chgData name="John Eson" userId="3de50c05e26c1012" providerId="LiveId" clId="{03C9B0EC-3863-48F2-A9B2-9FF039AFF7F7}" dt="2018-10-08T11:17:41.599" v="6997" actId="1036"/>
      <pc:docMkLst>
        <pc:docMk/>
      </pc:docMkLst>
      <pc:sldChg chg="addSp delSp modSp">
        <pc:chgData name="John Eson" userId="3de50c05e26c1012" providerId="LiveId" clId="{03C9B0EC-3863-48F2-A9B2-9FF039AFF7F7}" dt="2018-09-25T12:45:03.828" v="1960" actId="1035"/>
        <pc:sldMkLst>
          <pc:docMk/>
          <pc:sldMk cId="4194044787" sldId="256"/>
        </pc:sldMkLst>
        <pc:spChg chg="add del">
          <ac:chgData name="John Eson" userId="3de50c05e26c1012" providerId="LiveId" clId="{03C9B0EC-3863-48F2-A9B2-9FF039AFF7F7}" dt="2018-09-25T08:56:55.034" v="1"/>
          <ac:spMkLst>
            <pc:docMk/>
            <pc:sldMk cId="4194044787" sldId="256"/>
            <ac:spMk id="2" creationId="{7545CDB1-F935-48DF-9547-47F32D15F873}"/>
          </ac:spMkLst>
        </pc:spChg>
        <pc:spChg chg="mod">
          <ac:chgData name="John Eson" userId="3de50c05e26c1012" providerId="LiveId" clId="{03C9B0EC-3863-48F2-A9B2-9FF039AFF7F7}" dt="2018-09-25T09:00:06.935" v="21" actId="1076"/>
          <ac:spMkLst>
            <pc:docMk/>
            <pc:sldMk cId="4194044787" sldId="256"/>
            <ac:spMk id="4" creationId="{F75AA5A0-65D8-4A4A-977C-01610C3AA1C9}"/>
          </ac:spMkLst>
        </pc:spChg>
        <pc:spChg chg="mod">
          <ac:chgData name="John Eson" userId="3de50c05e26c1012" providerId="LiveId" clId="{03C9B0EC-3863-48F2-A9B2-9FF039AFF7F7}" dt="2018-09-25T12:44:59.122" v="1947" actId="1076"/>
          <ac:spMkLst>
            <pc:docMk/>
            <pc:sldMk cId="4194044787" sldId="256"/>
            <ac:spMk id="5" creationId="{734F21FC-AC33-4577-B6E8-27AA0E0E3325}"/>
          </ac:spMkLst>
        </pc:spChg>
        <pc:picChg chg="add mod">
          <ac:chgData name="John Eson" userId="3de50c05e26c1012" providerId="LiveId" clId="{03C9B0EC-3863-48F2-A9B2-9FF039AFF7F7}" dt="2018-09-25T12:45:03.828" v="1960" actId="1035"/>
          <ac:picMkLst>
            <pc:docMk/>
            <pc:sldMk cId="4194044787" sldId="256"/>
            <ac:picMk id="2" creationId="{91863DD7-1B06-4417-B148-F845DDE5EE61}"/>
          </ac:picMkLst>
        </pc:picChg>
      </pc:sldChg>
      <pc:sldChg chg="addSp delSp modSp add ord">
        <pc:chgData name="John Eson" userId="3de50c05e26c1012" providerId="LiveId" clId="{03C9B0EC-3863-48F2-A9B2-9FF039AFF7F7}" dt="2018-09-25T12:37:19.417" v="1882" actId="1076"/>
        <pc:sldMkLst>
          <pc:docMk/>
          <pc:sldMk cId="3736989824" sldId="276"/>
        </pc:sldMkLst>
        <pc:spChg chg="del mod">
          <ac:chgData name="John Eson" userId="3de50c05e26c1012" providerId="LiveId" clId="{03C9B0EC-3863-48F2-A9B2-9FF039AFF7F7}" dt="2018-09-25T09:15:29.999" v="188" actId="478"/>
          <ac:spMkLst>
            <pc:docMk/>
            <pc:sldMk cId="3736989824" sldId="276"/>
            <ac:spMk id="2" creationId="{4FA87D7E-75CE-4B97-8D18-216474EE8D5F}"/>
          </ac:spMkLst>
        </pc:spChg>
        <pc:spChg chg="add mod">
          <ac:chgData name="John Eson" userId="3de50c05e26c1012" providerId="LiveId" clId="{03C9B0EC-3863-48F2-A9B2-9FF039AFF7F7}" dt="2018-09-25T09:15:41.156" v="200" actId="20577"/>
          <ac:spMkLst>
            <pc:docMk/>
            <pc:sldMk cId="3736989824" sldId="276"/>
            <ac:spMk id="3" creationId="{31D0556D-1641-44FD-A651-D23119962AD8}"/>
          </ac:spMkLst>
        </pc:spChg>
        <pc:spChg chg="add del mod">
          <ac:chgData name="John Eson" userId="3de50c05e26c1012" providerId="LiveId" clId="{03C9B0EC-3863-48F2-A9B2-9FF039AFF7F7}" dt="2018-09-25T12:09:32.464" v="1728" actId="1076"/>
          <ac:spMkLst>
            <pc:docMk/>
            <pc:sldMk cId="3736989824" sldId="276"/>
            <ac:spMk id="4" creationId="{2DAED867-0B42-4C53-8D0A-31B6C668D5B3}"/>
          </ac:spMkLst>
        </pc:spChg>
        <pc:spChg chg="add mod">
          <ac:chgData name="John Eson" userId="3de50c05e26c1012" providerId="LiveId" clId="{03C9B0EC-3863-48F2-A9B2-9FF039AFF7F7}" dt="2018-09-25T12:37:14.756" v="1880" actId="14100"/>
          <ac:spMkLst>
            <pc:docMk/>
            <pc:sldMk cId="3736989824" sldId="276"/>
            <ac:spMk id="7" creationId="{FE59FE64-166D-4734-AB62-F5F4BB4FD23B}"/>
          </ac:spMkLst>
        </pc:spChg>
        <pc:grpChg chg="add mod">
          <ac:chgData name="John Eson" userId="3de50c05e26c1012" providerId="LiveId" clId="{03C9B0EC-3863-48F2-A9B2-9FF039AFF7F7}" dt="2018-09-25T12:35:11.292" v="1855" actId="164"/>
          <ac:grpSpMkLst>
            <pc:docMk/>
            <pc:sldMk cId="3736989824" sldId="276"/>
            <ac:grpSpMk id="8" creationId="{A7C26980-C42C-4102-9F6C-936A65CD56EF}"/>
          </ac:grpSpMkLst>
        </pc:grpChg>
        <pc:grpChg chg="add mod">
          <ac:chgData name="John Eson" userId="3de50c05e26c1012" providerId="LiveId" clId="{03C9B0EC-3863-48F2-A9B2-9FF039AFF7F7}" dt="2018-09-25T12:37:19.417" v="1882" actId="1076"/>
          <ac:grpSpMkLst>
            <pc:docMk/>
            <pc:sldMk cId="3736989824" sldId="276"/>
            <ac:grpSpMk id="9" creationId="{26404CC0-BFD1-49CB-BA97-5EF51652E201}"/>
          </ac:grpSpMkLst>
        </pc:grpChg>
        <pc:picChg chg="add del mod">
          <ac:chgData name="John Eson" userId="3de50c05e26c1012" providerId="LiveId" clId="{03C9B0EC-3863-48F2-A9B2-9FF039AFF7F7}" dt="2018-09-25T12:33:23.532" v="1839" actId="478"/>
          <ac:picMkLst>
            <pc:docMk/>
            <pc:sldMk cId="3736989824" sldId="276"/>
            <ac:picMk id="2" creationId="{8B63FD3A-56C3-45E5-B11A-E2E2BF410DDF}"/>
          </ac:picMkLst>
        </pc:picChg>
        <pc:picChg chg="add del mod">
          <ac:chgData name="John Eson" userId="3de50c05e26c1012" providerId="LiveId" clId="{03C9B0EC-3863-48F2-A9B2-9FF039AFF7F7}" dt="2018-09-25T12:34:07.098" v="1841" actId="478"/>
          <ac:picMkLst>
            <pc:docMk/>
            <pc:sldMk cId="3736989824" sldId="276"/>
            <ac:picMk id="5" creationId="{ECEE7020-D10C-4F54-A324-BA8E41C7220F}"/>
          </ac:picMkLst>
        </pc:picChg>
        <pc:picChg chg="add mod">
          <ac:chgData name="John Eson" userId="3de50c05e26c1012" providerId="LiveId" clId="{03C9B0EC-3863-48F2-A9B2-9FF039AFF7F7}" dt="2018-09-25T12:35:19.829" v="1859" actId="1076"/>
          <ac:picMkLst>
            <pc:docMk/>
            <pc:sldMk cId="3736989824" sldId="276"/>
            <ac:picMk id="6" creationId="{8C2B4443-5968-4B7D-8C49-D50271AF5196}"/>
          </ac:picMkLst>
        </pc:picChg>
        <pc:picChg chg="add mod">
          <ac:chgData name="John Eson" userId="3de50c05e26c1012" providerId="LiveId" clId="{03C9B0EC-3863-48F2-A9B2-9FF039AFF7F7}" dt="2018-09-25T12:36:28.285" v="1875" actId="1076"/>
          <ac:picMkLst>
            <pc:docMk/>
            <pc:sldMk cId="3736989824" sldId="276"/>
            <ac:picMk id="10" creationId="{D38E2479-6299-4BF2-AD20-881D7BC9216B}"/>
          </ac:picMkLst>
        </pc:picChg>
        <pc:picChg chg="add del mod">
          <ac:chgData name="John Eson" userId="3de50c05e26c1012" providerId="LiveId" clId="{03C9B0EC-3863-48F2-A9B2-9FF039AFF7F7}" dt="2018-09-25T12:30:57.370" v="1826" actId="478"/>
          <ac:picMkLst>
            <pc:docMk/>
            <pc:sldMk cId="3736989824" sldId="276"/>
            <ac:picMk id="1026" creationId="{23AA6BC1-1AAB-4E6F-A7EF-327793CD0BFD}"/>
          </ac:picMkLst>
        </pc:picChg>
        <pc:picChg chg="add del mod">
          <ac:chgData name="John Eson" userId="3de50c05e26c1012" providerId="LiveId" clId="{03C9B0EC-3863-48F2-A9B2-9FF039AFF7F7}" dt="2018-09-25T12:35:21.665" v="1861" actId="1076"/>
          <ac:picMkLst>
            <pc:docMk/>
            <pc:sldMk cId="3736989824" sldId="276"/>
            <ac:picMk id="1028" creationId="{DB923716-3772-4560-A4EA-5E92F048D96E}"/>
          </ac:picMkLst>
        </pc:picChg>
      </pc:sldChg>
      <pc:sldChg chg="addSp delSp modSp add ord">
        <pc:chgData name="John Eson" userId="3de50c05e26c1012" providerId="LiveId" clId="{03C9B0EC-3863-48F2-A9B2-9FF039AFF7F7}" dt="2018-09-26T01:56:15.579" v="6800" actId="20577"/>
        <pc:sldMkLst>
          <pc:docMk/>
          <pc:sldMk cId="3436829422" sldId="277"/>
        </pc:sldMkLst>
        <pc:spChg chg="del mod">
          <ac:chgData name="John Eson" userId="3de50c05e26c1012" providerId="LiveId" clId="{03C9B0EC-3863-48F2-A9B2-9FF039AFF7F7}" dt="2018-09-25T12:56:34.547" v="2197" actId="478"/>
          <ac:spMkLst>
            <pc:docMk/>
            <pc:sldMk cId="3436829422" sldId="277"/>
            <ac:spMk id="4" creationId="{2DAED867-0B42-4C53-8D0A-31B6C668D5B3}"/>
          </ac:spMkLst>
        </pc:spChg>
        <pc:spChg chg="add mod">
          <ac:chgData name="John Eson" userId="3de50c05e26c1012" providerId="LiveId" clId="{03C9B0EC-3863-48F2-A9B2-9FF039AFF7F7}" dt="2018-09-25T12:56:38.438" v="2199" actId="14100"/>
          <ac:spMkLst>
            <pc:docMk/>
            <pc:sldMk cId="3436829422" sldId="277"/>
            <ac:spMk id="5" creationId="{20206FE4-FDF4-40A1-BCB2-14F682902CDF}"/>
          </ac:spMkLst>
        </pc:spChg>
        <pc:spChg chg="add mod">
          <ac:chgData name="John Eson" userId="3de50c05e26c1012" providerId="LiveId" clId="{03C9B0EC-3863-48F2-A9B2-9FF039AFF7F7}" dt="2018-09-26T01:56:15.579" v="6800" actId="20577"/>
          <ac:spMkLst>
            <pc:docMk/>
            <pc:sldMk cId="3436829422" sldId="277"/>
            <ac:spMk id="6" creationId="{52468B53-9E26-4C0A-B517-C74239B8F43D}"/>
          </ac:spMkLst>
        </pc:spChg>
        <pc:spChg chg="add mod">
          <ac:chgData name="John Eson" userId="3de50c05e26c1012" providerId="LiveId" clId="{03C9B0EC-3863-48F2-A9B2-9FF039AFF7F7}" dt="2018-09-25T13:23:59.075" v="2713" actId="1036"/>
          <ac:spMkLst>
            <pc:docMk/>
            <pc:sldMk cId="3436829422" sldId="277"/>
            <ac:spMk id="8" creationId="{1B47C6D7-A1A7-44E8-8D51-3975B7E0E583}"/>
          </ac:spMkLst>
        </pc:spChg>
        <pc:spChg chg="add mod">
          <ac:chgData name="John Eson" userId="3de50c05e26c1012" providerId="LiveId" clId="{03C9B0EC-3863-48F2-A9B2-9FF039AFF7F7}" dt="2018-09-25T13:23:44.919" v="2691" actId="1037"/>
          <ac:spMkLst>
            <pc:docMk/>
            <pc:sldMk cId="3436829422" sldId="277"/>
            <ac:spMk id="10" creationId="{E7377537-53DE-41CD-9319-169AACC34A02}"/>
          </ac:spMkLst>
        </pc:spChg>
        <pc:grpChg chg="add mod">
          <ac:chgData name="John Eson" userId="3de50c05e26c1012" providerId="LiveId" clId="{03C9B0EC-3863-48F2-A9B2-9FF039AFF7F7}" dt="2018-09-25T13:21:57.767" v="2662" actId="1076"/>
          <ac:grpSpMkLst>
            <pc:docMk/>
            <pc:sldMk cId="3436829422" sldId="277"/>
            <ac:grpSpMk id="11" creationId="{D76C3C7D-3332-430D-AB1C-1790770BA4A2}"/>
          </ac:grpSpMkLst>
        </pc:grpChg>
        <pc:picChg chg="add mod">
          <ac:chgData name="John Eson" userId="3de50c05e26c1012" providerId="LiveId" clId="{03C9B0EC-3863-48F2-A9B2-9FF039AFF7F7}" dt="2018-09-25T13:21:30.209" v="2654" actId="1076"/>
          <ac:picMkLst>
            <pc:docMk/>
            <pc:sldMk cId="3436829422" sldId="277"/>
            <ac:picMk id="2" creationId="{7F1723FF-6F36-48A8-A778-B52B28674C3A}"/>
          </ac:picMkLst>
        </pc:picChg>
        <pc:picChg chg="add mod">
          <ac:chgData name="John Eson" userId="3de50c05e26c1012" providerId="LiveId" clId="{03C9B0EC-3863-48F2-A9B2-9FF039AFF7F7}" dt="2018-09-25T23:46:58.465" v="3863" actId="1076"/>
          <ac:picMkLst>
            <pc:docMk/>
            <pc:sldMk cId="3436829422" sldId="277"/>
            <ac:picMk id="7" creationId="{16315596-B409-49E2-A4E4-B94C6E8981BE}"/>
          </ac:picMkLst>
        </pc:picChg>
        <pc:picChg chg="add mod">
          <ac:chgData name="John Eson" userId="3de50c05e26c1012" providerId="LiveId" clId="{03C9B0EC-3863-48F2-A9B2-9FF039AFF7F7}" dt="2018-09-25T13:21:45.883" v="2659" actId="164"/>
          <ac:picMkLst>
            <pc:docMk/>
            <pc:sldMk cId="3436829422" sldId="277"/>
            <ac:picMk id="9" creationId="{611BD691-920A-48CE-BE9A-8E3F71CA8796}"/>
          </ac:picMkLst>
        </pc:picChg>
      </pc:sldChg>
      <pc:sldChg chg="addSp delSp modSp add">
        <pc:chgData name="John Eson" userId="3de50c05e26c1012" providerId="LiveId" clId="{03C9B0EC-3863-48F2-A9B2-9FF039AFF7F7}" dt="2018-09-26T02:14:23.849" v="6801" actId="20577"/>
        <pc:sldMkLst>
          <pc:docMk/>
          <pc:sldMk cId="1042784223" sldId="278"/>
        </pc:sldMkLst>
        <pc:spChg chg="mod">
          <ac:chgData name="John Eson" userId="3de50c05e26c1012" providerId="LiveId" clId="{03C9B0EC-3863-48F2-A9B2-9FF039AFF7F7}" dt="2018-09-25T13:33:27.361" v="2750" actId="20577"/>
          <ac:spMkLst>
            <pc:docMk/>
            <pc:sldMk cId="1042784223" sldId="278"/>
            <ac:spMk id="3" creationId="{31D0556D-1641-44FD-A651-D23119962AD8}"/>
          </ac:spMkLst>
        </pc:spChg>
        <pc:spChg chg="del mod">
          <ac:chgData name="John Eson" userId="3de50c05e26c1012" providerId="LiveId" clId="{03C9B0EC-3863-48F2-A9B2-9FF039AFF7F7}" dt="2018-09-25T13:26:55.617" v="2716" actId="478"/>
          <ac:spMkLst>
            <pc:docMk/>
            <pc:sldMk cId="1042784223" sldId="278"/>
            <ac:spMk id="4" creationId="{2DAED867-0B42-4C53-8D0A-31B6C668D5B3}"/>
          </ac:spMkLst>
        </pc:spChg>
        <pc:spChg chg="add mod">
          <ac:chgData name="John Eson" userId="3de50c05e26c1012" providerId="LiveId" clId="{03C9B0EC-3863-48F2-A9B2-9FF039AFF7F7}" dt="2018-09-26T02:14:23.849" v="6801" actId="20577"/>
          <ac:spMkLst>
            <pc:docMk/>
            <pc:sldMk cId="1042784223" sldId="278"/>
            <ac:spMk id="5" creationId="{E5DE8BC0-8084-4DCD-8DB5-5072ECED16B2}"/>
          </ac:spMkLst>
        </pc:spChg>
        <pc:spChg chg="add del mod">
          <ac:chgData name="John Eson" userId="3de50c05e26c1012" providerId="LiveId" clId="{03C9B0EC-3863-48F2-A9B2-9FF039AFF7F7}" dt="2018-09-25T13:46:26.707" v="3003" actId="478"/>
          <ac:spMkLst>
            <pc:docMk/>
            <pc:sldMk cId="1042784223" sldId="278"/>
            <ac:spMk id="6" creationId="{5D688CFD-9710-4760-A1BD-A698FF337EEB}"/>
          </ac:spMkLst>
        </pc:spChg>
        <pc:spChg chg="add mod">
          <ac:chgData name="John Eson" userId="3de50c05e26c1012" providerId="LiveId" clId="{03C9B0EC-3863-48F2-A9B2-9FF039AFF7F7}" dt="2018-09-25T13:51:57.876" v="3166" actId="14100"/>
          <ac:spMkLst>
            <pc:docMk/>
            <pc:sldMk cId="1042784223" sldId="278"/>
            <ac:spMk id="8" creationId="{A37EBF10-289B-4FA9-B25D-AFF9F8C06835}"/>
          </ac:spMkLst>
        </pc:spChg>
        <pc:spChg chg="add mod">
          <ac:chgData name="John Eson" userId="3de50c05e26c1012" providerId="LiveId" clId="{03C9B0EC-3863-48F2-A9B2-9FF039AFF7F7}" dt="2018-09-25T13:52:09.182" v="3168" actId="164"/>
          <ac:spMkLst>
            <pc:docMk/>
            <pc:sldMk cId="1042784223" sldId="278"/>
            <ac:spMk id="11" creationId="{39809C98-F5FA-41BB-8F7D-51745919F379}"/>
          </ac:spMkLst>
        </pc:spChg>
        <pc:grpChg chg="add mod">
          <ac:chgData name="John Eson" userId="3de50c05e26c1012" providerId="LiveId" clId="{03C9B0EC-3863-48F2-A9B2-9FF039AFF7F7}" dt="2018-09-25T13:52:11.213" v="3182" actId="1037"/>
          <ac:grpSpMkLst>
            <pc:docMk/>
            <pc:sldMk cId="1042784223" sldId="278"/>
            <ac:grpSpMk id="9" creationId="{BE60F65E-93F5-4935-ACE8-E28FAE473176}"/>
          </ac:grpSpMkLst>
        </pc:grpChg>
        <pc:grpChg chg="add mod">
          <ac:chgData name="John Eson" userId="3de50c05e26c1012" providerId="LiveId" clId="{03C9B0EC-3863-48F2-A9B2-9FF039AFF7F7}" dt="2018-09-25T13:52:13.138" v="3190" actId="1037"/>
          <ac:grpSpMkLst>
            <pc:docMk/>
            <pc:sldMk cId="1042784223" sldId="278"/>
            <ac:grpSpMk id="12" creationId="{EECDE513-9869-4FC2-9E97-BBFE5A3C997F}"/>
          </ac:grpSpMkLst>
        </pc:grpChg>
        <pc:picChg chg="add del mod">
          <ac:chgData name="John Eson" userId="3de50c05e26c1012" providerId="LiveId" clId="{03C9B0EC-3863-48F2-A9B2-9FF039AFF7F7}" dt="2018-09-25T13:33:19.761" v="2744" actId="478"/>
          <ac:picMkLst>
            <pc:docMk/>
            <pc:sldMk cId="1042784223" sldId="278"/>
            <ac:picMk id="2" creationId="{FE85406E-701E-4119-AB44-58A2D315CA45}"/>
          </ac:picMkLst>
        </pc:picChg>
        <pc:picChg chg="add mod">
          <ac:chgData name="John Eson" userId="3de50c05e26c1012" providerId="LiveId" clId="{03C9B0EC-3863-48F2-A9B2-9FF039AFF7F7}" dt="2018-09-25T13:45:49.385" v="2998" actId="164"/>
          <ac:picMkLst>
            <pc:docMk/>
            <pc:sldMk cId="1042784223" sldId="278"/>
            <ac:picMk id="7" creationId="{9F5E2EAE-6FAC-4C3E-B01A-25808C313BA9}"/>
          </ac:picMkLst>
        </pc:picChg>
        <pc:picChg chg="add mod">
          <ac:chgData name="John Eson" userId="3de50c05e26c1012" providerId="LiveId" clId="{03C9B0EC-3863-48F2-A9B2-9FF039AFF7F7}" dt="2018-09-25T13:52:09.182" v="3168" actId="164"/>
          <ac:picMkLst>
            <pc:docMk/>
            <pc:sldMk cId="1042784223" sldId="278"/>
            <ac:picMk id="10" creationId="{3DC23D1C-5406-45F5-92B1-C231E1301182}"/>
          </ac:picMkLst>
        </pc:picChg>
      </pc:sldChg>
      <pc:sldChg chg="addSp delSp modSp add">
        <pc:chgData name="John Eson" userId="3de50c05e26c1012" providerId="LiveId" clId="{03C9B0EC-3863-48F2-A9B2-9FF039AFF7F7}" dt="2018-09-26T00:04:34.659" v="4532" actId="1036"/>
        <pc:sldMkLst>
          <pc:docMk/>
          <pc:sldMk cId="4273151410" sldId="279"/>
        </pc:sldMkLst>
        <pc:spChg chg="mod">
          <ac:chgData name="John Eson" userId="3de50c05e26c1012" providerId="LiveId" clId="{03C9B0EC-3863-48F2-A9B2-9FF039AFF7F7}" dt="2018-09-25T14:12:05.357" v="3224" actId="404"/>
          <ac:spMkLst>
            <pc:docMk/>
            <pc:sldMk cId="4273151410" sldId="279"/>
            <ac:spMk id="3" creationId="{31D0556D-1641-44FD-A651-D23119962AD8}"/>
          </ac:spMkLst>
        </pc:spChg>
        <pc:spChg chg="del mod">
          <ac:chgData name="John Eson" userId="3de50c05e26c1012" providerId="LiveId" clId="{03C9B0EC-3863-48F2-A9B2-9FF039AFF7F7}" dt="2018-09-25T14:14:57.395" v="3334" actId="478"/>
          <ac:spMkLst>
            <pc:docMk/>
            <pc:sldMk cId="4273151410" sldId="279"/>
            <ac:spMk id="4" creationId="{2DAED867-0B42-4C53-8D0A-31B6C668D5B3}"/>
          </ac:spMkLst>
        </pc:spChg>
        <pc:spChg chg="add mod">
          <ac:chgData name="John Eson" userId="3de50c05e26c1012" providerId="LiveId" clId="{03C9B0EC-3863-48F2-A9B2-9FF039AFF7F7}" dt="2018-09-26T00:04:34.659" v="4532" actId="1036"/>
          <ac:spMkLst>
            <pc:docMk/>
            <pc:sldMk cId="4273151410" sldId="279"/>
            <ac:spMk id="7" creationId="{E0AEC651-ABDF-48B8-89F3-FCFC8CE84041}"/>
          </ac:spMkLst>
        </pc:spChg>
        <pc:spChg chg="add mod">
          <ac:chgData name="John Eson" userId="3de50c05e26c1012" providerId="LiveId" clId="{03C9B0EC-3863-48F2-A9B2-9FF039AFF7F7}" dt="2018-09-26T00:04:34.659" v="4532" actId="1036"/>
          <ac:spMkLst>
            <pc:docMk/>
            <pc:sldMk cId="4273151410" sldId="279"/>
            <ac:spMk id="8" creationId="{86FCFE2B-DA66-41ED-9644-EA7F4E04FACF}"/>
          </ac:spMkLst>
        </pc:spChg>
        <pc:spChg chg="add mod">
          <ac:chgData name="John Eson" userId="3de50c05e26c1012" providerId="LiveId" clId="{03C9B0EC-3863-48F2-A9B2-9FF039AFF7F7}" dt="2018-09-26T00:04:34.659" v="4532" actId="1036"/>
          <ac:spMkLst>
            <pc:docMk/>
            <pc:sldMk cId="4273151410" sldId="279"/>
            <ac:spMk id="9" creationId="{29DDBB64-8B01-47DA-986A-5FBA4401CF9E}"/>
          </ac:spMkLst>
        </pc:spChg>
        <pc:spChg chg="add del mod">
          <ac:chgData name="John Eson" userId="3de50c05e26c1012" providerId="LiveId" clId="{03C9B0EC-3863-48F2-A9B2-9FF039AFF7F7}" dt="2018-09-25T14:14:34.988" v="3317" actId="478"/>
          <ac:spMkLst>
            <pc:docMk/>
            <pc:sldMk cId="4273151410" sldId="279"/>
            <ac:spMk id="10" creationId="{DC866471-3246-4633-80EA-2FB8E2EF76C0}"/>
          </ac:spMkLst>
        </pc:spChg>
        <pc:spChg chg="add mod">
          <ac:chgData name="John Eson" userId="3de50c05e26c1012" providerId="LiveId" clId="{03C9B0EC-3863-48F2-A9B2-9FF039AFF7F7}" dt="2018-09-26T00:04:34.659" v="4532" actId="1036"/>
          <ac:spMkLst>
            <pc:docMk/>
            <pc:sldMk cId="4273151410" sldId="279"/>
            <ac:spMk id="11" creationId="{108A5683-F028-42DE-BDFE-7F540C632D12}"/>
          </ac:spMkLst>
        </pc:spChg>
        <pc:spChg chg="add mod">
          <ac:chgData name="John Eson" userId="3de50c05e26c1012" providerId="LiveId" clId="{03C9B0EC-3863-48F2-A9B2-9FF039AFF7F7}" dt="2018-09-25T23:42:27.355" v="3852" actId="20577"/>
          <ac:spMkLst>
            <pc:docMk/>
            <pc:sldMk cId="4273151410" sldId="279"/>
            <ac:spMk id="12" creationId="{316AD456-C595-4CE2-9A82-62BC78A5228B}"/>
          </ac:spMkLst>
        </pc:spChg>
        <pc:picChg chg="add del mod">
          <ac:chgData name="John Eson" userId="3de50c05e26c1012" providerId="LiveId" clId="{03C9B0EC-3863-48F2-A9B2-9FF039AFF7F7}" dt="2018-09-25T14:11:35.850" v="3197" actId="478"/>
          <ac:picMkLst>
            <pc:docMk/>
            <pc:sldMk cId="4273151410" sldId="279"/>
            <ac:picMk id="2" creationId="{31EE0B6D-97C4-4722-AE96-A035306FC61B}"/>
          </ac:picMkLst>
        </pc:picChg>
        <pc:picChg chg="add mod">
          <ac:chgData name="John Eson" userId="3de50c05e26c1012" providerId="LiveId" clId="{03C9B0EC-3863-48F2-A9B2-9FF039AFF7F7}" dt="2018-09-26T00:04:34.659" v="4532" actId="1036"/>
          <ac:picMkLst>
            <pc:docMk/>
            <pc:sldMk cId="4273151410" sldId="279"/>
            <ac:picMk id="5" creationId="{045F018A-8C34-45DC-81B6-FC90739003E7}"/>
          </ac:picMkLst>
        </pc:picChg>
        <pc:picChg chg="add mod">
          <ac:chgData name="John Eson" userId="3de50c05e26c1012" providerId="LiveId" clId="{03C9B0EC-3863-48F2-A9B2-9FF039AFF7F7}" dt="2018-09-26T00:04:34.659" v="4532" actId="1036"/>
          <ac:picMkLst>
            <pc:docMk/>
            <pc:sldMk cId="4273151410" sldId="279"/>
            <ac:picMk id="6" creationId="{354EA30F-8FFF-4A8D-802F-4CC85CAC45C9}"/>
          </ac:picMkLst>
        </pc:picChg>
      </pc:sldChg>
      <pc:sldChg chg="addSp delSp modSp add">
        <pc:chgData name="John Eson" userId="3de50c05e26c1012" providerId="LiveId" clId="{03C9B0EC-3863-48F2-A9B2-9FF039AFF7F7}" dt="2018-10-08T11:17:41.599" v="6997" actId="1036"/>
        <pc:sldMkLst>
          <pc:docMk/>
          <pc:sldMk cId="1924427573" sldId="280"/>
        </pc:sldMkLst>
        <pc:spChg chg="del">
          <ac:chgData name="John Eson" userId="3de50c05e26c1012" providerId="LiveId" clId="{03C9B0EC-3863-48F2-A9B2-9FF039AFF7F7}" dt="2018-09-25T14:36:18.034" v="3539" actId="478"/>
          <ac:spMkLst>
            <pc:docMk/>
            <pc:sldMk cId="1924427573" sldId="280"/>
            <ac:spMk id="3" creationId="{31D0556D-1641-44FD-A651-D23119962AD8}"/>
          </ac:spMkLst>
        </pc:spChg>
        <pc:spChg chg="add del mod">
          <ac:chgData name="John Eson" userId="3de50c05e26c1012" providerId="LiveId" clId="{03C9B0EC-3863-48F2-A9B2-9FF039AFF7F7}" dt="2018-09-26T00:02:07.745" v="4343" actId="478"/>
          <ac:spMkLst>
            <pc:docMk/>
            <pc:sldMk cId="1924427573" sldId="280"/>
            <ac:spMk id="3" creationId="{9A683880-15E7-4858-840B-8A0694517D86}"/>
          </ac:spMkLst>
        </pc:spChg>
        <pc:spChg chg="del mod">
          <ac:chgData name="John Eson" userId="3de50c05e26c1012" providerId="LiveId" clId="{03C9B0EC-3863-48F2-A9B2-9FF039AFF7F7}" dt="2018-09-25T23:51:16.442" v="3875" actId="478"/>
          <ac:spMkLst>
            <pc:docMk/>
            <pc:sldMk cId="1924427573" sldId="280"/>
            <ac:spMk id="4" creationId="{2DAED867-0B42-4C53-8D0A-31B6C668D5B3}"/>
          </ac:spMkLst>
        </pc:spChg>
        <pc:spChg chg="add">
          <ac:chgData name="John Eson" userId="3de50c05e26c1012" providerId="LiveId" clId="{03C9B0EC-3863-48F2-A9B2-9FF039AFF7F7}" dt="2018-09-25T14:36:18.385" v="3540"/>
          <ac:spMkLst>
            <pc:docMk/>
            <pc:sldMk cId="1924427573" sldId="280"/>
            <ac:spMk id="5" creationId="{5AA720D8-9225-4FD3-8416-B26F354ABD52}"/>
          </ac:spMkLst>
        </pc:spChg>
        <pc:spChg chg="add mod">
          <ac:chgData name="John Eson" userId="3de50c05e26c1012" providerId="LiveId" clId="{03C9B0EC-3863-48F2-A9B2-9FF039AFF7F7}" dt="2018-09-25T23:51:30.105" v="3878" actId="1076"/>
          <ac:spMkLst>
            <pc:docMk/>
            <pc:sldMk cId="1924427573" sldId="280"/>
            <ac:spMk id="7" creationId="{CB39B08A-0617-44CB-BD5A-8706F4E02F76}"/>
          </ac:spMkLst>
        </pc:spChg>
        <pc:spChg chg="add mod">
          <ac:chgData name="John Eson" userId="3de50c05e26c1012" providerId="LiveId" clId="{03C9B0EC-3863-48F2-A9B2-9FF039AFF7F7}" dt="2018-09-25T23:51:11.369" v="3874" actId="1076"/>
          <ac:spMkLst>
            <pc:docMk/>
            <pc:sldMk cId="1924427573" sldId="280"/>
            <ac:spMk id="8" creationId="{1A98CCF2-D483-4BC1-8591-DF383523F97D}"/>
          </ac:spMkLst>
        </pc:spChg>
        <pc:spChg chg="add mod">
          <ac:chgData name="John Eson" userId="3de50c05e26c1012" providerId="LiveId" clId="{03C9B0EC-3863-48F2-A9B2-9FF039AFF7F7}" dt="2018-09-25T23:56:53.943" v="4133" actId="1076"/>
          <ac:spMkLst>
            <pc:docMk/>
            <pc:sldMk cId="1924427573" sldId="280"/>
            <ac:spMk id="9" creationId="{F7D7BA59-9E3D-4068-977A-D9EA80A02CE0}"/>
          </ac:spMkLst>
        </pc:spChg>
        <pc:spChg chg="add mod">
          <ac:chgData name="John Eson" userId="3de50c05e26c1012" providerId="LiveId" clId="{03C9B0EC-3863-48F2-A9B2-9FF039AFF7F7}" dt="2018-09-26T02:35:45.399" v="6969"/>
          <ac:spMkLst>
            <pc:docMk/>
            <pc:sldMk cId="1924427573" sldId="280"/>
            <ac:spMk id="10" creationId="{5DA0B3DA-2B75-4FEF-B67E-8EC4879056A9}"/>
          </ac:spMkLst>
        </pc:spChg>
        <pc:spChg chg="add mod">
          <ac:chgData name="John Eson" userId="3de50c05e26c1012" providerId="LiveId" clId="{03C9B0EC-3863-48F2-A9B2-9FF039AFF7F7}" dt="2018-10-08T11:17:41.599" v="6997" actId="1036"/>
          <ac:spMkLst>
            <pc:docMk/>
            <pc:sldMk cId="1924427573" sldId="280"/>
            <ac:spMk id="11" creationId="{5B4FCD22-1FCE-44B0-B158-155248A08ECD}"/>
          </ac:spMkLst>
        </pc:spChg>
        <pc:spChg chg="add mod">
          <ac:chgData name="John Eson" userId="3de50c05e26c1012" providerId="LiveId" clId="{03C9B0EC-3863-48F2-A9B2-9FF039AFF7F7}" dt="2018-09-26T02:37:29.849" v="6985" actId="1076"/>
          <ac:spMkLst>
            <pc:docMk/>
            <pc:sldMk cId="1924427573" sldId="280"/>
            <ac:spMk id="12" creationId="{102638AA-D1B5-416A-8A58-74C3413FF940}"/>
          </ac:spMkLst>
        </pc:spChg>
        <pc:grpChg chg="add mod">
          <ac:chgData name="John Eson" userId="3de50c05e26c1012" providerId="LiveId" clId="{03C9B0EC-3863-48F2-A9B2-9FF039AFF7F7}" dt="2018-09-25T23:52:27.138" v="3880" actId="1076"/>
          <ac:grpSpMkLst>
            <pc:docMk/>
            <pc:sldMk cId="1924427573" sldId="280"/>
            <ac:grpSpMk id="2" creationId="{2379DEAE-F82B-4F76-A2E3-757A2BECAE1D}"/>
          </ac:grpSpMkLst>
        </pc:grpChg>
        <pc:picChg chg="add del mod">
          <ac:chgData name="John Eson" userId="3de50c05e26c1012" providerId="LiveId" clId="{03C9B0EC-3863-48F2-A9B2-9FF039AFF7F7}" dt="2018-09-25T14:39:47.953" v="3552" actId="478"/>
          <ac:picMkLst>
            <pc:docMk/>
            <pc:sldMk cId="1924427573" sldId="280"/>
            <ac:picMk id="2" creationId="{4974E666-3EDB-4C67-9111-F13F006FDF36}"/>
          </ac:picMkLst>
        </pc:picChg>
        <pc:picChg chg="add mod">
          <ac:chgData name="John Eson" userId="3de50c05e26c1012" providerId="LiveId" clId="{03C9B0EC-3863-48F2-A9B2-9FF039AFF7F7}" dt="2018-09-25T23:51:23.926" v="3877" actId="164"/>
          <ac:picMkLst>
            <pc:docMk/>
            <pc:sldMk cId="1924427573" sldId="280"/>
            <ac:picMk id="6" creationId="{E207D5AD-01F8-4939-9A87-12819A525D0B}"/>
          </ac:picMkLst>
        </pc:picChg>
      </pc:sldChg>
      <pc:sldChg chg="addSp delSp modSp add">
        <pc:chgData name="John Eson" userId="3de50c05e26c1012" providerId="LiveId" clId="{03C9B0EC-3863-48F2-A9B2-9FF039AFF7F7}" dt="2018-10-08T11:17:22.904" v="6990"/>
        <pc:sldMkLst>
          <pc:docMk/>
          <pc:sldMk cId="1687899770" sldId="281"/>
        </pc:sldMkLst>
        <pc:spChg chg="mod">
          <ac:chgData name="John Eson" userId="3de50c05e26c1012" providerId="LiveId" clId="{03C9B0EC-3863-48F2-A9B2-9FF039AFF7F7}" dt="2018-10-08T11:17:22.904" v="6990"/>
          <ac:spMkLst>
            <pc:docMk/>
            <pc:sldMk cId="1687899770" sldId="281"/>
            <ac:spMk id="3" creationId="{31D0556D-1641-44FD-A651-D23119962AD8}"/>
          </ac:spMkLst>
        </pc:spChg>
        <pc:spChg chg="add del mod">
          <ac:chgData name="John Eson" userId="3de50c05e26c1012" providerId="LiveId" clId="{03C9B0EC-3863-48F2-A9B2-9FF039AFF7F7}" dt="2018-09-26T00:07:14.959" v="4553" actId="478"/>
          <ac:spMkLst>
            <pc:docMk/>
            <pc:sldMk cId="1687899770" sldId="281"/>
            <ac:spMk id="4" creationId="{2DAED867-0B42-4C53-8D0A-31B6C668D5B3}"/>
          </ac:spMkLst>
        </pc:spChg>
        <pc:spChg chg="add mod">
          <ac:chgData name="John Eson" userId="3de50c05e26c1012" providerId="LiveId" clId="{03C9B0EC-3863-48F2-A9B2-9FF039AFF7F7}" dt="2018-09-26T00:15:35.393" v="4711" actId="14100"/>
          <ac:spMkLst>
            <pc:docMk/>
            <pc:sldMk cId="1687899770" sldId="281"/>
            <ac:spMk id="5" creationId="{B0067ACE-AD8B-4A59-A38A-527F3207D46C}"/>
          </ac:spMkLst>
        </pc:spChg>
        <pc:spChg chg="add mod">
          <ac:chgData name="John Eson" userId="3de50c05e26c1012" providerId="LiveId" clId="{03C9B0EC-3863-48F2-A9B2-9FF039AFF7F7}" dt="2018-09-26T00:20:11.452" v="4790" actId="164"/>
          <ac:spMkLst>
            <pc:docMk/>
            <pc:sldMk cId="1687899770" sldId="281"/>
            <ac:spMk id="14" creationId="{8047756F-733E-477A-AB39-0A03778C10E0}"/>
          </ac:spMkLst>
        </pc:spChg>
        <pc:spChg chg="add mod">
          <ac:chgData name="John Eson" userId="3de50c05e26c1012" providerId="LiveId" clId="{03C9B0EC-3863-48F2-A9B2-9FF039AFF7F7}" dt="2018-09-26T00:21:41.879" v="4897" actId="164"/>
          <ac:spMkLst>
            <pc:docMk/>
            <pc:sldMk cId="1687899770" sldId="281"/>
            <ac:spMk id="18" creationId="{C52E1A25-459C-47AF-B391-C08A6A683040}"/>
          </ac:spMkLst>
        </pc:spChg>
        <pc:spChg chg="add mod">
          <ac:chgData name="John Eson" userId="3de50c05e26c1012" providerId="LiveId" clId="{03C9B0EC-3863-48F2-A9B2-9FF039AFF7F7}" dt="2018-09-26T00:21:41.879" v="4897" actId="164"/>
          <ac:spMkLst>
            <pc:docMk/>
            <pc:sldMk cId="1687899770" sldId="281"/>
            <ac:spMk id="19" creationId="{19D9E137-BF12-4F95-9DC0-962E7E020555}"/>
          </ac:spMkLst>
        </pc:spChg>
        <pc:spChg chg="add mod">
          <ac:chgData name="John Eson" userId="3de50c05e26c1012" providerId="LiveId" clId="{03C9B0EC-3863-48F2-A9B2-9FF039AFF7F7}" dt="2018-09-26T00:21:41.879" v="4897" actId="164"/>
          <ac:spMkLst>
            <pc:docMk/>
            <pc:sldMk cId="1687899770" sldId="281"/>
            <ac:spMk id="20" creationId="{EFF90D72-430A-4436-BA3D-824DC15488D9}"/>
          </ac:spMkLst>
        </pc:spChg>
        <pc:grpChg chg="add mod">
          <ac:chgData name="John Eson" userId="3de50c05e26c1012" providerId="LiveId" clId="{03C9B0EC-3863-48F2-A9B2-9FF039AFF7F7}" dt="2018-09-26T00:20:31.611" v="4795" actId="164"/>
          <ac:grpSpMkLst>
            <pc:docMk/>
            <pc:sldMk cId="1687899770" sldId="281"/>
            <ac:grpSpMk id="12" creationId="{7DEEE13A-E92B-4656-95C3-6D21F6A7A6AF}"/>
          </ac:grpSpMkLst>
        </pc:grpChg>
        <pc:grpChg chg="add mod">
          <ac:chgData name="John Eson" userId="3de50c05e26c1012" providerId="LiveId" clId="{03C9B0EC-3863-48F2-A9B2-9FF039AFF7F7}" dt="2018-09-26T00:20:13.887" v="4791" actId="1076"/>
          <ac:grpSpMkLst>
            <pc:docMk/>
            <pc:sldMk cId="1687899770" sldId="281"/>
            <ac:grpSpMk id="15" creationId="{D62F58CF-3DFD-4990-9E36-5B21355F919B}"/>
          </ac:grpSpMkLst>
        </pc:grpChg>
        <pc:grpChg chg="add mod">
          <ac:chgData name="John Eson" userId="3de50c05e26c1012" providerId="LiveId" clId="{03C9B0EC-3863-48F2-A9B2-9FF039AFF7F7}" dt="2018-09-26T00:21:41.879" v="4897" actId="164"/>
          <ac:grpSpMkLst>
            <pc:docMk/>
            <pc:sldMk cId="1687899770" sldId="281"/>
            <ac:grpSpMk id="17" creationId="{114242E4-82F0-47D2-B221-81AAD29997A5}"/>
          </ac:grpSpMkLst>
        </pc:grpChg>
        <pc:grpChg chg="add mod">
          <ac:chgData name="John Eson" userId="3de50c05e26c1012" providerId="LiveId" clId="{03C9B0EC-3863-48F2-A9B2-9FF039AFF7F7}" dt="2018-09-26T00:22:27.577" v="4963" actId="164"/>
          <ac:grpSpMkLst>
            <pc:docMk/>
            <pc:sldMk cId="1687899770" sldId="281"/>
            <ac:grpSpMk id="21" creationId="{68D0A1B1-0152-4F3D-AFBC-5FD3758895E1}"/>
          </ac:grpSpMkLst>
        </pc:grpChg>
        <pc:grpChg chg="add mod">
          <ac:chgData name="John Eson" userId="3de50c05e26c1012" providerId="LiveId" clId="{03C9B0EC-3863-48F2-A9B2-9FF039AFF7F7}" dt="2018-09-26T00:22:27.577" v="4963" actId="164"/>
          <ac:grpSpMkLst>
            <pc:docMk/>
            <pc:sldMk cId="1687899770" sldId="281"/>
            <ac:grpSpMk id="25" creationId="{0A311E70-4E4F-44B6-9F99-66D2F483674D}"/>
          </ac:grpSpMkLst>
        </pc:grpChg>
        <pc:picChg chg="add mod">
          <ac:chgData name="John Eson" userId="3de50c05e26c1012" providerId="LiveId" clId="{03C9B0EC-3863-48F2-A9B2-9FF039AFF7F7}" dt="2018-09-26T00:18:57.819" v="4735" actId="1076"/>
          <ac:picMkLst>
            <pc:docMk/>
            <pc:sldMk cId="1687899770" sldId="281"/>
            <ac:picMk id="2" creationId="{639F964A-5BEC-4528-A7FC-82BA996CF990}"/>
          </ac:picMkLst>
        </pc:picChg>
        <pc:picChg chg="add mod">
          <ac:chgData name="John Eson" userId="3de50c05e26c1012" providerId="LiveId" clId="{03C9B0EC-3863-48F2-A9B2-9FF039AFF7F7}" dt="2018-09-26T00:17:41.037" v="4731" actId="164"/>
          <ac:picMkLst>
            <pc:docMk/>
            <pc:sldMk cId="1687899770" sldId="281"/>
            <ac:picMk id="6" creationId="{F35895F1-C8CE-41BA-B2EF-EE49278A8581}"/>
          </ac:picMkLst>
        </pc:picChg>
        <pc:picChg chg="add mod">
          <ac:chgData name="John Eson" userId="3de50c05e26c1012" providerId="LiveId" clId="{03C9B0EC-3863-48F2-A9B2-9FF039AFF7F7}" dt="2018-09-26T00:17:41.037" v="4731" actId="164"/>
          <ac:picMkLst>
            <pc:docMk/>
            <pc:sldMk cId="1687899770" sldId="281"/>
            <ac:picMk id="9" creationId="{5DAA9A26-D428-405D-BEBD-DA8E49A85C95}"/>
          </ac:picMkLst>
        </pc:picChg>
        <pc:picChg chg="add mod">
          <ac:chgData name="John Eson" userId="3de50c05e26c1012" providerId="LiveId" clId="{03C9B0EC-3863-48F2-A9B2-9FF039AFF7F7}" dt="2018-09-26T00:20:11.452" v="4790" actId="164"/>
          <ac:picMkLst>
            <pc:docMk/>
            <pc:sldMk cId="1687899770" sldId="281"/>
            <ac:picMk id="13" creationId="{709D3231-011A-407D-8F52-D6E16AA57471}"/>
          </ac:picMkLst>
        </pc:picChg>
        <pc:picChg chg="add mod">
          <ac:chgData name="John Eson" userId="3de50c05e26c1012" providerId="LiveId" clId="{03C9B0EC-3863-48F2-A9B2-9FF039AFF7F7}" dt="2018-09-26T00:20:31.611" v="4795" actId="164"/>
          <ac:picMkLst>
            <pc:docMk/>
            <pc:sldMk cId="1687899770" sldId="281"/>
            <ac:picMk id="16" creationId="{DEC585CD-2E05-4C24-A16C-FDDFD4B01C09}"/>
          </ac:picMkLst>
        </pc:picChg>
        <pc:cxnChg chg="add mod">
          <ac:chgData name="John Eson" userId="3de50c05e26c1012" providerId="LiveId" clId="{03C9B0EC-3863-48F2-A9B2-9FF039AFF7F7}" dt="2018-09-26T00:17:41.037" v="4731" actId="164"/>
          <ac:cxnSpMkLst>
            <pc:docMk/>
            <pc:sldMk cId="1687899770" sldId="281"/>
            <ac:cxnSpMk id="7" creationId="{6775AC5B-AA30-4648-AEF9-3C22BBB2F6C7}"/>
          </ac:cxnSpMkLst>
        </pc:cxnChg>
        <pc:cxnChg chg="add mod">
          <ac:chgData name="John Eson" userId="3de50c05e26c1012" providerId="LiveId" clId="{03C9B0EC-3863-48F2-A9B2-9FF039AFF7F7}" dt="2018-09-26T00:17:41.037" v="4731" actId="164"/>
          <ac:cxnSpMkLst>
            <pc:docMk/>
            <pc:sldMk cId="1687899770" sldId="281"/>
            <ac:cxnSpMk id="8" creationId="{886E0D6C-99CB-42E4-9BB8-C855728A1790}"/>
          </ac:cxnSpMkLst>
        </pc:cxnChg>
        <pc:cxnChg chg="add mod">
          <ac:chgData name="John Eson" userId="3de50c05e26c1012" providerId="LiveId" clId="{03C9B0EC-3863-48F2-A9B2-9FF039AFF7F7}" dt="2018-09-26T00:22:27.577" v="4963" actId="164"/>
          <ac:cxnSpMkLst>
            <pc:docMk/>
            <pc:sldMk cId="1687899770" sldId="281"/>
            <ac:cxnSpMk id="22" creationId="{FA49A905-AAE9-44A8-A45C-54EDBDDAF46E}"/>
          </ac:cxnSpMkLst>
        </pc:cxnChg>
        <pc:cxnChg chg="add mod">
          <ac:chgData name="John Eson" userId="3de50c05e26c1012" providerId="LiveId" clId="{03C9B0EC-3863-48F2-A9B2-9FF039AFF7F7}" dt="2018-09-26T00:22:27.577" v="4963" actId="164"/>
          <ac:cxnSpMkLst>
            <pc:docMk/>
            <pc:sldMk cId="1687899770" sldId="281"/>
            <ac:cxnSpMk id="24" creationId="{16D32CFC-FEE3-47DA-B0B9-4C31D7B9C3F1}"/>
          </ac:cxnSpMkLst>
        </pc:cxnChg>
      </pc:sldChg>
      <pc:sldChg chg="addSp delSp modSp add">
        <pc:chgData name="John Eson" userId="3de50c05e26c1012" providerId="LiveId" clId="{03C9B0EC-3863-48F2-A9B2-9FF039AFF7F7}" dt="2018-09-26T00:37:40.357" v="5280" actId="20577"/>
        <pc:sldMkLst>
          <pc:docMk/>
          <pc:sldMk cId="2708330159" sldId="282"/>
        </pc:sldMkLst>
        <pc:spChg chg="mod">
          <ac:chgData name="John Eson" userId="3de50c05e26c1012" providerId="LiveId" clId="{03C9B0EC-3863-48F2-A9B2-9FF039AFF7F7}" dt="2018-09-26T00:23:36.376" v="5000" actId="20577"/>
          <ac:spMkLst>
            <pc:docMk/>
            <pc:sldMk cId="2708330159" sldId="282"/>
            <ac:spMk id="3" creationId="{31D0556D-1641-44FD-A651-D23119962AD8}"/>
          </ac:spMkLst>
        </pc:spChg>
        <pc:spChg chg="del mod">
          <ac:chgData name="John Eson" userId="3de50c05e26c1012" providerId="LiveId" clId="{03C9B0EC-3863-48F2-A9B2-9FF039AFF7F7}" dt="2018-09-26T00:23:31.924" v="4992" actId="478"/>
          <ac:spMkLst>
            <pc:docMk/>
            <pc:sldMk cId="2708330159" sldId="282"/>
            <ac:spMk id="4" creationId="{2DAED867-0B42-4C53-8D0A-31B6C668D5B3}"/>
          </ac:spMkLst>
        </pc:spChg>
        <pc:spChg chg="add mod">
          <ac:chgData name="John Eson" userId="3de50c05e26c1012" providerId="LiveId" clId="{03C9B0EC-3863-48F2-A9B2-9FF039AFF7F7}" dt="2018-09-26T00:26:07.287" v="5020" actId="164"/>
          <ac:spMkLst>
            <pc:docMk/>
            <pc:sldMk cId="2708330159" sldId="282"/>
            <ac:spMk id="5" creationId="{E5150844-B44D-49A5-9A20-3D284CB86754}"/>
          </ac:spMkLst>
        </pc:spChg>
        <pc:spChg chg="add del">
          <ac:chgData name="John Eson" userId="3de50c05e26c1012" providerId="LiveId" clId="{03C9B0EC-3863-48F2-A9B2-9FF039AFF7F7}" dt="2018-09-26T00:25:40.170" v="5010"/>
          <ac:spMkLst>
            <pc:docMk/>
            <pc:sldMk cId="2708330159" sldId="282"/>
            <ac:spMk id="6" creationId="{55AB5D20-498F-49F0-A7E5-60BD1E79AA19}"/>
          </ac:spMkLst>
        </pc:spChg>
        <pc:spChg chg="add del">
          <ac:chgData name="John Eson" userId="3de50c05e26c1012" providerId="LiveId" clId="{03C9B0EC-3863-48F2-A9B2-9FF039AFF7F7}" dt="2018-09-26T00:25:45.690" v="5013"/>
          <ac:spMkLst>
            <pc:docMk/>
            <pc:sldMk cId="2708330159" sldId="282"/>
            <ac:spMk id="7" creationId="{ABAEE9B7-7971-4B1B-8B4E-C119461EAFB5}"/>
          </ac:spMkLst>
        </pc:spChg>
        <pc:spChg chg="add mod">
          <ac:chgData name="John Eson" userId="3de50c05e26c1012" providerId="LiveId" clId="{03C9B0EC-3863-48F2-A9B2-9FF039AFF7F7}" dt="2018-09-26T00:26:07.287" v="5020" actId="164"/>
          <ac:spMkLst>
            <pc:docMk/>
            <pc:sldMk cId="2708330159" sldId="282"/>
            <ac:spMk id="8" creationId="{B5EC244D-C9B7-4604-ABC5-7E2CCBD6C70F}"/>
          </ac:spMkLst>
        </pc:spChg>
        <pc:spChg chg="add mod">
          <ac:chgData name="John Eson" userId="3de50c05e26c1012" providerId="LiveId" clId="{03C9B0EC-3863-48F2-A9B2-9FF039AFF7F7}" dt="2018-09-26T00:26:07.287" v="5020" actId="164"/>
          <ac:spMkLst>
            <pc:docMk/>
            <pc:sldMk cId="2708330159" sldId="282"/>
            <ac:spMk id="9" creationId="{BEEB3EDB-8720-45F2-B1BA-4FE6999E8015}"/>
          </ac:spMkLst>
        </pc:spChg>
        <pc:spChg chg="add mod">
          <ac:chgData name="John Eson" userId="3de50c05e26c1012" providerId="LiveId" clId="{03C9B0EC-3863-48F2-A9B2-9FF039AFF7F7}" dt="2018-09-26T00:37:40.357" v="5280" actId="20577"/>
          <ac:spMkLst>
            <pc:docMk/>
            <pc:sldMk cId="2708330159" sldId="282"/>
            <ac:spMk id="12" creationId="{2D25F618-4DD0-4CA2-8F9F-CD1FF98C83D1}"/>
          </ac:spMkLst>
        </pc:spChg>
        <pc:grpChg chg="add del mod">
          <ac:chgData name="John Eson" userId="3de50c05e26c1012" providerId="LiveId" clId="{03C9B0EC-3863-48F2-A9B2-9FF039AFF7F7}" dt="2018-09-26T00:27:52.909" v="5035" actId="478"/>
          <ac:grpSpMkLst>
            <pc:docMk/>
            <pc:sldMk cId="2708330159" sldId="282"/>
            <ac:grpSpMk id="10" creationId="{87C7CEC5-9804-4012-A06B-78297597FCA8}"/>
          </ac:grpSpMkLst>
        </pc:grpChg>
        <pc:picChg chg="add mod">
          <ac:chgData name="John Eson" userId="3de50c05e26c1012" providerId="LiveId" clId="{03C9B0EC-3863-48F2-A9B2-9FF039AFF7F7}" dt="2018-09-26T00:26:07.287" v="5020" actId="164"/>
          <ac:picMkLst>
            <pc:docMk/>
            <pc:sldMk cId="2708330159" sldId="282"/>
            <ac:picMk id="2" creationId="{1E627472-B478-46CD-BC20-60754F85C7DE}"/>
          </ac:picMkLst>
        </pc:picChg>
        <pc:picChg chg="add mod">
          <ac:chgData name="John Eson" userId="3de50c05e26c1012" providerId="LiveId" clId="{03C9B0EC-3863-48F2-A9B2-9FF039AFF7F7}" dt="2018-09-26T00:27:55.652" v="5036" actId="1076"/>
          <ac:picMkLst>
            <pc:docMk/>
            <pc:sldMk cId="2708330159" sldId="282"/>
            <ac:picMk id="11" creationId="{C1EEE078-1ED3-4D3B-BA45-72CBAC55E460}"/>
          </ac:picMkLst>
        </pc:picChg>
        <pc:picChg chg="add mod">
          <ac:chgData name="John Eson" userId="3de50c05e26c1012" providerId="LiveId" clId="{03C9B0EC-3863-48F2-A9B2-9FF039AFF7F7}" dt="2018-09-26T00:36:47.053" v="5273" actId="1076"/>
          <ac:picMkLst>
            <pc:docMk/>
            <pc:sldMk cId="2708330159" sldId="282"/>
            <ac:picMk id="13" creationId="{C356839D-838C-4F5B-A6EE-6286A3AAE059}"/>
          </ac:picMkLst>
        </pc:picChg>
      </pc:sldChg>
      <pc:sldChg chg="addSp delSp modSp add">
        <pc:chgData name="John Eson" userId="3de50c05e26c1012" providerId="LiveId" clId="{03C9B0EC-3863-48F2-A9B2-9FF039AFF7F7}" dt="2018-09-26T00:47:32.138" v="5646" actId="1076"/>
        <pc:sldMkLst>
          <pc:docMk/>
          <pc:sldMk cId="82559195" sldId="283"/>
        </pc:sldMkLst>
        <pc:spChg chg="mod">
          <ac:chgData name="John Eson" userId="3de50c05e26c1012" providerId="LiveId" clId="{03C9B0EC-3863-48F2-A9B2-9FF039AFF7F7}" dt="2018-09-25T09:26:58.900" v="375" actId="20577"/>
          <ac:spMkLst>
            <pc:docMk/>
            <pc:sldMk cId="82559195" sldId="283"/>
            <ac:spMk id="3" creationId="{31D0556D-1641-44FD-A651-D23119962AD8}"/>
          </ac:spMkLst>
        </pc:spChg>
        <pc:spChg chg="del mod">
          <ac:chgData name="John Eson" userId="3de50c05e26c1012" providerId="LiveId" clId="{03C9B0EC-3863-48F2-A9B2-9FF039AFF7F7}" dt="2018-09-25T09:27:58.708" v="377" actId="478"/>
          <ac:spMkLst>
            <pc:docMk/>
            <pc:sldMk cId="82559195" sldId="283"/>
            <ac:spMk id="4" creationId="{2DAED867-0B42-4C53-8D0A-31B6C668D5B3}"/>
          </ac:spMkLst>
        </pc:spChg>
        <pc:spChg chg="add mod">
          <ac:chgData name="John Eson" userId="3de50c05e26c1012" providerId="LiveId" clId="{03C9B0EC-3863-48F2-A9B2-9FF039AFF7F7}" dt="2018-09-26T00:45:11.909" v="5442" actId="1076"/>
          <ac:spMkLst>
            <pc:docMk/>
            <pc:sldMk cId="82559195" sldId="283"/>
            <ac:spMk id="4" creationId="{C6DED593-6C3D-4AD8-80A2-647884C22DA8}"/>
          </ac:spMkLst>
        </pc:spChg>
        <pc:spChg chg="add mod">
          <ac:chgData name="John Eson" userId="3de50c05e26c1012" providerId="LiveId" clId="{03C9B0EC-3863-48F2-A9B2-9FF039AFF7F7}" dt="2018-09-26T00:47:29.307" v="5645" actId="1076"/>
          <ac:spMkLst>
            <pc:docMk/>
            <pc:sldMk cId="82559195" sldId="283"/>
            <ac:spMk id="6" creationId="{0A429FFE-6F4F-4861-B184-5344E93221C1}"/>
          </ac:spMkLst>
        </pc:spChg>
        <pc:picChg chg="add mod">
          <ac:chgData name="John Eson" userId="3de50c05e26c1012" providerId="LiveId" clId="{03C9B0EC-3863-48F2-A9B2-9FF039AFF7F7}" dt="2018-09-26T00:42:14.463" v="5435" actId="1076"/>
          <ac:picMkLst>
            <pc:docMk/>
            <pc:sldMk cId="82559195" sldId="283"/>
            <ac:picMk id="2" creationId="{B0E253C3-8600-4250-A997-26345C476C97}"/>
          </ac:picMkLst>
        </pc:picChg>
        <pc:picChg chg="add mod">
          <ac:chgData name="John Eson" userId="3de50c05e26c1012" providerId="LiveId" clId="{03C9B0EC-3863-48F2-A9B2-9FF039AFF7F7}" dt="2018-09-26T00:47:32.138" v="5646" actId="1076"/>
          <ac:picMkLst>
            <pc:docMk/>
            <pc:sldMk cId="82559195" sldId="283"/>
            <ac:picMk id="5" creationId="{12C0378A-891F-4EC0-BC3E-62D81B7916A5}"/>
          </ac:picMkLst>
        </pc:picChg>
      </pc:sldChg>
      <pc:sldChg chg="addSp delSp modSp add">
        <pc:chgData name="John Eson" userId="3de50c05e26c1012" providerId="LiveId" clId="{03C9B0EC-3863-48F2-A9B2-9FF039AFF7F7}" dt="2018-09-26T04:10:35.185" v="6986" actId="20577"/>
        <pc:sldMkLst>
          <pc:docMk/>
          <pc:sldMk cId="3437224526" sldId="284"/>
        </pc:sldMkLst>
        <pc:spChg chg="mod">
          <ac:chgData name="John Eson" userId="3de50c05e26c1012" providerId="LiveId" clId="{03C9B0EC-3863-48F2-A9B2-9FF039AFF7F7}" dt="2018-09-25T09:28:44.946" v="391" actId="20577"/>
          <ac:spMkLst>
            <pc:docMk/>
            <pc:sldMk cId="3437224526" sldId="284"/>
            <ac:spMk id="3" creationId="{31D0556D-1641-44FD-A651-D23119962AD8}"/>
          </ac:spMkLst>
        </pc:spChg>
        <pc:spChg chg="del mod">
          <ac:chgData name="John Eson" userId="3de50c05e26c1012" providerId="LiveId" clId="{03C9B0EC-3863-48F2-A9B2-9FF039AFF7F7}" dt="2018-09-26T00:48:34.310" v="5651" actId="478"/>
          <ac:spMkLst>
            <pc:docMk/>
            <pc:sldMk cId="3437224526" sldId="284"/>
            <ac:spMk id="4" creationId="{2DAED867-0B42-4C53-8D0A-31B6C668D5B3}"/>
          </ac:spMkLst>
        </pc:spChg>
        <pc:spChg chg="add mod">
          <ac:chgData name="John Eson" userId="3de50c05e26c1012" providerId="LiveId" clId="{03C9B0EC-3863-48F2-A9B2-9FF039AFF7F7}" dt="2018-09-26T00:49:24.317" v="5676" actId="1036"/>
          <ac:spMkLst>
            <pc:docMk/>
            <pc:sldMk cId="3437224526" sldId="284"/>
            <ac:spMk id="5" creationId="{262D5DDE-0BF3-4306-A126-8E16637265AB}"/>
          </ac:spMkLst>
        </pc:spChg>
        <pc:spChg chg="add mod">
          <ac:chgData name="John Eson" userId="3de50c05e26c1012" providerId="LiveId" clId="{03C9B0EC-3863-48F2-A9B2-9FF039AFF7F7}" dt="2018-09-26T04:10:35.185" v="6986" actId="20577"/>
          <ac:spMkLst>
            <pc:docMk/>
            <pc:sldMk cId="3437224526" sldId="284"/>
            <ac:spMk id="6" creationId="{F1F25E35-744F-4943-BB2D-EA29C8470610}"/>
          </ac:spMkLst>
        </pc:spChg>
        <pc:picChg chg="add mod">
          <ac:chgData name="John Eson" userId="3de50c05e26c1012" providerId="LiveId" clId="{03C9B0EC-3863-48F2-A9B2-9FF039AFF7F7}" dt="2018-09-26T00:48:50.577" v="5652" actId="1076"/>
          <ac:picMkLst>
            <pc:docMk/>
            <pc:sldMk cId="3437224526" sldId="284"/>
            <ac:picMk id="2" creationId="{12930675-2543-4B6A-BBA7-BE6C5112D041}"/>
          </ac:picMkLst>
        </pc:picChg>
      </pc:sldChg>
      <pc:sldChg chg="addSp modSp add">
        <pc:chgData name="John Eson" userId="3de50c05e26c1012" providerId="LiveId" clId="{03C9B0EC-3863-48F2-A9B2-9FF039AFF7F7}" dt="2018-09-26T01:03:20.868" v="6253" actId="14100"/>
        <pc:sldMkLst>
          <pc:docMk/>
          <pc:sldMk cId="3842334110" sldId="286"/>
        </pc:sldMkLst>
        <pc:spChg chg="mod">
          <ac:chgData name="John Eson" userId="3de50c05e26c1012" providerId="LiveId" clId="{03C9B0EC-3863-48F2-A9B2-9FF039AFF7F7}" dt="2018-09-26T01:03:20.868" v="6253" actId="14100"/>
          <ac:spMkLst>
            <pc:docMk/>
            <pc:sldMk cId="3842334110" sldId="286"/>
            <ac:spMk id="4" creationId="{2DAED867-0B42-4C53-8D0A-31B6C668D5B3}"/>
          </ac:spMkLst>
        </pc:spChg>
        <pc:spChg chg="add mod">
          <ac:chgData name="John Eson" userId="3de50c05e26c1012" providerId="LiveId" clId="{03C9B0EC-3863-48F2-A9B2-9FF039AFF7F7}" dt="2018-09-26T00:51:48.915" v="5830" actId="1038"/>
          <ac:spMkLst>
            <pc:docMk/>
            <pc:sldMk cId="3842334110" sldId="286"/>
            <ac:spMk id="5" creationId="{3BAD2E92-78F7-4BE1-9338-CBBF3CEFA41B}"/>
          </ac:spMkLst>
        </pc:spChg>
        <pc:spChg chg="add mod">
          <ac:chgData name="John Eson" userId="3de50c05e26c1012" providerId="LiveId" clId="{03C9B0EC-3863-48F2-A9B2-9FF039AFF7F7}" dt="2018-09-26T00:53:32.417" v="5862" actId="1076"/>
          <ac:spMkLst>
            <pc:docMk/>
            <pc:sldMk cId="3842334110" sldId="286"/>
            <ac:spMk id="6" creationId="{2DA3F01B-A544-465B-8D67-F8E9189F9A24}"/>
          </ac:spMkLst>
        </pc:spChg>
        <pc:spChg chg="add mod">
          <ac:chgData name="John Eson" userId="3de50c05e26c1012" providerId="LiveId" clId="{03C9B0EC-3863-48F2-A9B2-9FF039AFF7F7}" dt="2018-09-26T00:53:56.206" v="5885" actId="1076"/>
          <ac:spMkLst>
            <pc:docMk/>
            <pc:sldMk cId="3842334110" sldId="286"/>
            <ac:spMk id="7" creationId="{F0CAE5B7-195F-4014-A449-DEF4221E7F31}"/>
          </ac:spMkLst>
        </pc:spChg>
        <pc:picChg chg="add mod">
          <ac:chgData name="John Eson" userId="3de50c05e26c1012" providerId="LiveId" clId="{03C9B0EC-3863-48F2-A9B2-9FF039AFF7F7}" dt="2018-09-26T00:52:22.774" v="5834" actId="1076"/>
          <ac:picMkLst>
            <pc:docMk/>
            <pc:sldMk cId="3842334110" sldId="286"/>
            <ac:picMk id="2" creationId="{E5D32E86-D1A9-43D5-8B76-A98D489E5D2E}"/>
          </ac:picMkLst>
        </pc:picChg>
      </pc:sldChg>
      <pc:sldChg chg="addSp delSp modSp add">
        <pc:chgData name="John Eson" userId="3de50c05e26c1012" providerId="LiveId" clId="{03C9B0EC-3863-48F2-A9B2-9FF039AFF7F7}" dt="2018-09-26T01:07:43.934" v="6492" actId="14100"/>
        <pc:sldMkLst>
          <pc:docMk/>
          <pc:sldMk cId="3866264085" sldId="287"/>
        </pc:sldMkLst>
        <pc:spChg chg="del mod">
          <ac:chgData name="John Eson" userId="3de50c05e26c1012" providerId="LiveId" clId="{03C9B0EC-3863-48F2-A9B2-9FF039AFF7F7}" dt="2018-09-26T01:04:56.100" v="6260" actId="478"/>
          <ac:spMkLst>
            <pc:docMk/>
            <pc:sldMk cId="3866264085" sldId="287"/>
            <ac:spMk id="4" creationId="{2DAED867-0B42-4C53-8D0A-31B6C668D5B3}"/>
          </ac:spMkLst>
        </pc:spChg>
        <pc:spChg chg="add mod">
          <ac:chgData name="John Eson" userId="3de50c05e26c1012" providerId="LiveId" clId="{03C9B0EC-3863-48F2-A9B2-9FF039AFF7F7}" dt="2018-09-26T01:04:54.236" v="6259" actId="1076"/>
          <ac:spMkLst>
            <pc:docMk/>
            <pc:sldMk cId="3866264085" sldId="287"/>
            <ac:spMk id="5" creationId="{1555B264-F703-4C24-8597-456FEB28B40B}"/>
          </ac:spMkLst>
        </pc:spChg>
        <pc:spChg chg="add mod">
          <ac:chgData name="John Eson" userId="3de50c05e26c1012" providerId="LiveId" clId="{03C9B0EC-3863-48F2-A9B2-9FF039AFF7F7}" dt="2018-09-26T01:07:43.934" v="6492" actId="14100"/>
          <ac:spMkLst>
            <pc:docMk/>
            <pc:sldMk cId="3866264085" sldId="287"/>
            <ac:spMk id="6" creationId="{3543411D-109C-4ADD-916F-B766A8FE5A5A}"/>
          </ac:spMkLst>
        </pc:spChg>
        <pc:picChg chg="add mod">
          <ac:chgData name="John Eson" userId="3de50c05e26c1012" providerId="LiveId" clId="{03C9B0EC-3863-48F2-A9B2-9FF039AFF7F7}" dt="2018-09-26T01:05:22.891" v="6262" actId="1076"/>
          <ac:picMkLst>
            <pc:docMk/>
            <pc:sldMk cId="3866264085" sldId="287"/>
            <ac:picMk id="2" creationId="{FFEABE84-3235-4817-8B72-5D3C27DF2D02}"/>
          </ac:picMkLst>
        </pc:picChg>
      </pc:sldChg>
      <pc:sldChg chg="addSp delSp modSp add">
        <pc:chgData name="John Eson" userId="3de50c05e26c1012" providerId="LiveId" clId="{03C9B0EC-3863-48F2-A9B2-9FF039AFF7F7}" dt="2018-09-26T01:00:03.954" v="6165" actId="20577"/>
        <pc:sldMkLst>
          <pc:docMk/>
          <pc:sldMk cId="3928876379" sldId="289"/>
        </pc:sldMkLst>
        <pc:spChg chg="mod">
          <ac:chgData name="John Eson" userId="3de50c05e26c1012" providerId="LiveId" clId="{03C9B0EC-3863-48F2-A9B2-9FF039AFF7F7}" dt="2018-09-26T00:38:18.755" v="5292" actId="20577"/>
          <ac:spMkLst>
            <pc:docMk/>
            <pc:sldMk cId="3928876379" sldId="289"/>
            <ac:spMk id="3" creationId="{31D0556D-1641-44FD-A651-D23119962AD8}"/>
          </ac:spMkLst>
        </pc:spChg>
        <pc:spChg chg="del">
          <ac:chgData name="John Eson" userId="3de50c05e26c1012" providerId="LiveId" clId="{03C9B0EC-3863-48F2-A9B2-9FF039AFF7F7}" dt="2018-09-25T09:34:46.569" v="588" actId="478"/>
          <ac:spMkLst>
            <pc:docMk/>
            <pc:sldMk cId="3928876379" sldId="289"/>
            <ac:spMk id="4" creationId="{2DAED867-0B42-4C53-8D0A-31B6C668D5B3}"/>
          </ac:spMkLst>
        </pc:spChg>
        <pc:spChg chg="add mod">
          <ac:chgData name="John Eson" userId="3de50c05e26c1012" providerId="LiveId" clId="{03C9B0EC-3863-48F2-A9B2-9FF039AFF7F7}" dt="2018-09-26T01:00:03.954" v="6165" actId="20577"/>
          <ac:spMkLst>
            <pc:docMk/>
            <pc:sldMk cId="3928876379" sldId="289"/>
            <ac:spMk id="4" creationId="{3A1EBF44-64A4-4BF2-ABFA-C0CA447D38F2}"/>
          </ac:spMkLst>
        </pc:spChg>
      </pc:sldChg>
      <pc:sldChg chg="addSp delSp modSp add">
        <pc:chgData name="John Eson" userId="3de50c05e26c1012" providerId="LiveId" clId="{03C9B0EC-3863-48F2-A9B2-9FF039AFF7F7}" dt="2018-09-25T23:50:38.768" v="3864"/>
        <pc:sldMkLst>
          <pc:docMk/>
          <pc:sldMk cId="1459680364" sldId="291"/>
        </pc:sldMkLst>
        <pc:spChg chg="add mod">
          <ac:chgData name="John Eson" userId="3de50c05e26c1012" providerId="LiveId" clId="{03C9B0EC-3863-48F2-A9B2-9FF039AFF7F7}" dt="2018-09-25T11:09:20.938" v="1038" actId="1076"/>
          <ac:spMkLst>
            <pc:docMk/>
            <pc:sldMk cId="1459680364" sldId="291"/>
            <ac:spMk id="3" creationId="{6F92ABB3-9999-4169-8908-658CCB6578A9}"/>
          </ac:spMkLst>
        </pc:spChg>
        <pc:spChg chg="del">
          <ac:chgData name="John Eson" userId="3de50c05e26c1012" providerId="LiveId" clId="{03C9B0EC-3863-48F2-A9B2-9FF039AFF7F7}" dt="2018-09-25T10:59:06.986" v="857" actId="478"/>
          <ac:spMkLst>
            <pc:docMk/>
            <pc:sldMk cId="1459680364" sldId="291"/>
            <ac:spMk id="5" creationId="{425ACF33-8017-4DE8-9134-3928BBD9BAE5}"/>
          </ac:spMkLst>
        </pc:spChg>
        <pc:spChg chg="add mod">
          <ac:chgData name="John Eson" userId="3de50c05e26c1012" providerId="LiveId" clId="{03C9B0EC-3863-48F2-A9B2-9FF039AFF7F7}" dt="2018-09-25T11:02:22.079" v="879" actId="1076"/>
          <ac:spMkLst>
            <pc:docMk/>
            <pc:sldMk cId="1459680364" sldId="291"/>
            <ac:spMk id="6" creationId="{F8E40BD0-D040-4528-9590-70F840EE3B09}"/>
          </ac:spMkLst>
        </pc:spChg>
        <pc:spChg chg="del mod">
          <ac:chgData name="John Eson" userId="3de50c05e26c1012" providerId="LiveId" clId="{03C9B0EC-3863-48F2-A9B2-9FF039AFF7F7}" dt="2018-09-25T10:59:35.437" v="859" actId="478"/>
          <ac:spMkLst>
            <pc:docMk/>
            <pc:sldMk cId="1459680364" sldId="291"/>
            <ac:spMk id="7" creationId="{83F7DC9B-FFF5-413D-A9D4-2D0B44A9ED7E}"/>
          </ac:spMkLst>
        </pc:spChg>
        <pc:spChg chg="mod">
          <ac:chgData name="John Eson" userId="3de50c05e26c1012" providerId="LiveId" clId="{03C9B0EC-3863-48F2-A9B2-9FF039AFF7F7}" dt="2018-09-25T23:50:38.768" v="3864"/>
          <ac:spMkLst>
            <pc:docMk/>
            <pc:sldMk cId="1459680364" sldId="291"/>
            <ac:spMk id="8" creationId="{460A787E-DDDC-49C1-BA81-FE068F55E838}"/>
          </ac:spMkLst>
        </pc:spChg>
        <pc:spChg chg="add mod">
          <ac:chgData name="John Eson" userId="3de50c05e26c1012" providerId="LiveId" clId="{03C9B0EC-3863-48F2-A9B2-9FF039AFF7F7}" dt="2018-09-25T11:09:49.604" v="1039" actId="207"/>
          <ac:spMkLst>
            <pc:docMk/>
            <pc:sldMk cId="1459680364" sldId="291"/>
            <ac:spMk id="12" creationId="{28F5399D-E1E3-4081-ADC8-05AD38559EDD}"/>
          </ac:spMkLst>
        </pc:spChg>
        <pc:spChg chg="add mod">
          <ac:chgData name="John Eson" userId="3de50c05e26c1012" providerId="LiveId" clId="{03C9B0EC-3863-48F2-A9B2-9FF039AFF7F7}" dt="2018-09-25T11:09:52.028" v="1040" actId="207"/>
          <ac:spMkLst>
            <pc:docMk/>
            <pc:sldMk cId="1459680364" sldId="291"/>
            <ac:spMk id="16" creationId="{EC6AB5B2-32FE-45AF-BA6F-F44D6280EBA9}"/>
          </ac:spMkLst>
        </pc:spChg>
        <pc:spChg chg="add mod">
          <ac:chgData name="John Eson" userId="3de50c05e26c1012" providerId="LiveId" clId="{03C9B0EC-3863-48F2-A9B2-9FF039AFF7F7}" dt="2018-09-25T11:08:08.865" v="1003" actId="1038"/>
          <ac:spMkLst>
            <pc:docMk/>
            <pc:sldMk cId="1459680364" sldId="291"/>
            <ac:spMk id="24" creationId="{3850B706-095D-499C-BE18-C2662E2A3040}"/>
          </ac:spMkLst>
        </pc:spChg>
        <pc:spChg chg="add mod">
          <ac:chgData name="John Eson" userId="3de50c05e26c1012" providerId="LiveId" clId="{03C9B0EC-3863-48F2-A9B2-9FF039AFF7F7}" dt="2018-09-25T11:08:08.865" v="1003" actId="1038"/>
          <ac:spMkLst>
            <pc:docMk/>
            <pc:sldMk cId="1459680364" sldId="291"/>
            <ac:spMk id="25" creationId="{5E50B4A5-14B2-416D-94A6-9DA63B4B7240}"/>
          </ac:spMkLst>
        </pc:spChg>
        <pc:spChg chg="add mod">
          <ac:chgData name="John Eson" userId="3de50c05e26c1012" providerId="LiveId" clId="{03C9B0EC-3863-48F2-A9B2-9FF039AFF7F7}" dt="2018-09-25T23:43:41.740" v="3861" actId="20577"/>
          <ac:spMkLst>
            <pc:docMk/>
            <pc:sldMk cId="1459680364" sldId="291"/>
            <ac:spMk id="26" creationId="{CCC68641-EBEB-4026-8E57-7F22005E1429}"/>
          </ac:spMkLst>
        </pc:spChg>
        <pc:spChg chg="add del mod">
          <ac:chgData name="John Eson" userId="3de50c05e26c1012" providerId="LiveId" clId="{03C9B0EC-3863-48F2-A9B2-9FF039AFF7F7}" dt="2018-09-25T11:06:58.356" v="948" actId="478"/>
          <ac:spMkLst>
            <pc:docMk/>
            <pc:sldMk cId="1459680364" sldId="291"/>
            <ac:spMk id="27" creationId="{67613F12-DBF8-4FA1-ABFE-66CCCD23856D}"/>
          </ac:spMkLst>
        </pc:spChg>
        <pc:grpChg chg="add mod">
          <ac:chgData name="John Eson" userId="3de50c05e26c1012" providerId="LiveId" clId="{03C9B0EC-3863-48F2-A9B2-9FF039AFF7F7}" dt="2018-09-25T11:08:08.865" v="1003" actId="1038"/>
          <ac:grpSpMkLst>
            <pc:docMk/>
            <pc:sldMk cId="1459680364" sldId="291"/>
            <ac:grpSpMk id="9" creationId="{73518711-1D67-4E82-9D38-9A45E1A1366B}"/>
          </ac:grpSpMkLst>
        </pc:grpChg>
        <pc:grpChg chg="add mod">
          <ac:chgData name="John Eson" userId="3de50c05e26c1012" providerId="LiveId" clId="{03C9B0EC-3863-48F2-A9B2-9FF039AFF7F7}" dt="2018-09-25T11:08:08.865" v="1003" actId="1038"/>
          <ac:grpSpMkLst>
            <pc:docMk/>
            <pc:sldMk cId="1459680364" sldId="291"/>
            <ac:grpSpMk id="13" creationId="{00DF0BCB-4CDA-4200-B300-0C1AC5C5F798}"/>
          </ac:grpSpMkLst>
        </pc:grpChg>
        <pc:grpChg chg="add mod">
          <ac:chgData name="John Eson" userId="3de50c05e26c1012" providerId="LiveId" clId="{03C9B0EC-3863-48F2-A9B2-9FF039AFF7F7}" dt="2018-09-25T11:08:08.865" v="1003" actId="1038"/>
          <ac:grpSpMkLst>
            <pc:docMk/>
            <pc:sldMk cId="1459680364" sldId="291"/>
            <ac:grpSpMk id="17" creationId="{AD14F215-5033-43AE-ACB8-1D8153CACBC8}"/>
          </ac:grpSpMkLst>
        </pc:grpChg>
      </pc:sldChg>
      <pc:sldChg chg="addSp delSp modSp add ord">
        <pc:chgData name="John Eson" userId="3de50c05e26c1012" providerId="LiveId" clId="{03C9B0EC-3863-48F2-A9B2-9FF039AFF7F7}" dt="2018-09-25T23:44:20.283" v="3862" actId="2085"/>
        <pc:sldMkLst>
          <pc:docMk/>
          <pc:sldMk cId="3383432614" sldId="292"/>
        </pc:sldMkLst>
        <pc:spChg chg="del">
          <ac:chgData name="John Eson" userId="3de50c05e26c1012" providerId="LiveId" clId="{03C9B0EC-3863-48F2-A9B2-9FF039AFF7F7}" dt="2018-09-25T11:19:08.501" v="1093" actId="478"/>
          <ac:spMkLst>
            <pc:docMk/>
            <pc:sldMk cId="3383432614" sldId="292"/>
            <ac:spMk id="5" creationId="{425ACF33-8017-4DE8-9134-3928BBD9BAE5}"/>
          </ac:spMkLst>
        </pc:spChg>
        <pc:spChg chg="mod">
          <ac:chgData name="John Eson" userId="3de50c05e26c1012" providerId="LiveId" clId="{03C9B0EC-3863-48F2-A9B2-9FF039AFF7F7}" dt="2018-09-25T11:25:34.035" v="1227" actId="207"/>
          <ac:spMkLst>
            <pc:docMk/>
            <pc:sldMk cId="3383432614" sldId="292"/>
            <ac:spMk id="7" creationId="{83F7DC9B-FFF5-413D-A9D4-2D0B44A9ED7E}"/>
          </ac:spMkLst>
        </pc:spChg>
        <pc:spChg chg="del">
          <ac:chgData name="John Eson" userId="3de50c05e26c1012" providerId="LiveId" clId="{03C9B0EC-3863-48F2-A9B2-9FF039AFF7F7}" dt="2018-09-25T11:10:04.773" v="1041" actId="478"/>
          <ac:spMkLst>
            <pc:docMk/>
            <pc:sldMk cId="3383432614" sldId="292"/>
            <ac:spMk id="8" creationId="{460A787E-DDDC-49C1-BA81-FE068F55E838}"/>
          </ac:spMkLst>
        </pc:spChg>
        <pc:spChg chg="add mod">
          <ac:chgData name="John Eson" userId="3de50c05e26c1012" providerId="LiveId" clId="{03C9B0EC-3863-48F2-A9B2-9FF039AFF7F7}" dt="2018-09-25T11:22:03.796" v="1160" actId="1076"/>
          <ac:spMkLst>
            <pc:docMk/>
            <pc:sldMk cId="3383432614" sldId="292"/>
            <ac:spMk id="14" creationId="{2A9AC85C-E5A0-4566-A5C2-9D5750CA30BA}"/>
          </ac:spMkLst>
        </pc:spChg>
        <pc:spChg chg="add mod">
          <ac:chgData name="John Eson" userId="3de50c05e26c1012" providerId="LiveId" clId="{03C9B0EC-3863-48F2-A9B2-9FF039AFF7F7}" dt="2018-09-25T23:44:20.283" v="3862" actId="2085"/>
          <ac:spMkLst>
            <pc:docMk/>
            <pc:sldMk cId="3383432614" sldId="292"/>
            <ac:spMk id="15" creationId="{045EA26F-F2AD-4070-AC74-2E23DCB3A09F}"/>
          </ac:spMkLst>
        </pc:spChg>
        <pc:spChg chg="add mod">
          <ac:chgData name="John Eson" userId="3de50c05e26c1012" providerId="LiveId" clId="{03C9B0EC-3863-48F2-A9B2-9FF039AFF7F7}" dt="2018-09-25T11:25:03.442" v="1224" actId="164"/>
          <ac:spMkLst>
            <pc:docMk/>
            <pc:sldMk cId="3383432614" sldId="292"/>
            <ac:spMk id="16" creationId="{54876437-F6F2-44DA-8FA9-696BDE048087}"/>
          </ac:spMkLst>
        </pc:spChg>
        <pc:spChg chg="add mod">
          <ac:chgData name="John Eson" userId="3de50c05e26c1012" providerId="LiveId" clId="{03C9B0EC-3863-48F2-A9B2-9FF039AFF7F7}" dt="2018-09-25T11:25:03.442" v="1224" actId="164"/>
          <ac:spMkLst>
            <pc:docMk/>
            <pc:sldMk cId="3383432614" sldId="292"/>
            <ac:spMk id="17" creationId="{024FA389-BAD9-4AA9-9FBE-6B15CD208BB5}"/>
          </ac:spMkLst>
        </pc:spChg>
        <pc:spChg chg="add mod ord">
          <ac:chgData name="John Eson" userId="3de50c05e26c1012" providerId="LiveId" clId="{03C9B0EC-3863-48F2-A9B2-9FF039AFF7F7}" dt="2018-09-25T11:25:09.003" v="1226" actId="1076"/>
          <ac:spMkLst>
            <pc:docMk/>
            <pc:sldMk cId="3383432614" sldId="292"/>
            <ac:spMk id="18" creationId="{E51EE946-E3C4-44CC-B3EF-6EB88FDA424F}"/>
          </ac:spMkLst>
        </pc:spChg>
        <pc:grpChg chg="add mod">
          <ac:chgData name="John Eson" userId="3de50c05e26c1012" providerId="LiveId" clId="{03C9B0EC-3863-48F2-A9B2-9FF039AFF7F7}" dt="2018-09-25T11:25:06.652" v="1225" actId="1076"/>
          <ac:grpSpMkLst>
            <pc:docMk/>
            <pc:sldMk cId="3383432614" sldId="292"/>
            <ac:grpSpMk id="19" creationId="{49511BFC-9D52-4966-BF5F-9956F9DFA0DC}"/>
          </ac:grpSpMkLst>
        </pc:grpChg>
        <pc:picChg chg="add mod ord">
          <ac:chgData name="John Eson" userId="3de50c05e26c1012" providerId="LiveId" clId="{03C9B0EC-3863-48F2-A9B2-9FF039AFF7F7}" dt="2018-09-25T11:15:46.230" v="1076" actId="1076"/>
          <ac:picMkLst>
            <pc:docMk/>
            <pc:sldMk cId="3383432614" sldId="292"/>
            <ac:picMk id="4" creationId="{F4476C99-FE0A-444A-BE3C-97F59FF032D6}"/>
          </ac:picMkLst>
        </pc:picChg>
        <pc:picChg chg="add mod">
          <ac:chgData name="John Eson" userId="3de50c05e26c1012" providerId="LiveId" clId="{03C9B0EC-3863-48F2-A9B2-9FF039AFF7F7}" dt="2018-09-25T11:24:46.092" v="1218" actId="1076"/>
          <ac:picMkLst>
            <pc:docMk/>
            <pc:sldMk cId="3383432614" sldId="292"/>
            <ac:picMk id="6" creationId="{1FB925CA-DC38-4882-AD2B-7F2F5A6A8CFB}"/>
          </ac:picMkLst>
        </pc:picChg>
        <pc:picChg chg="add mod ord">
          <ac:chgData name="John Eson" userId="3de50c05e26c1012" providerId="LiveId" clId="{03C9B0EC-3863-48F2-A9B2-9FF039AFF7F7}" dt="2018-09-25T11:24:48.183" v="1220" actId="1076"/>
          <ac:picMkLst>
            <pc:docMk/>
            <pc:sldMk cId="3383432614" sldId="292"/>
            <ac:picMk id="10" creationId="{B913A572-C76E-4FD3-9B5D-7AF192ED1099}"/>
          </ac:picMkLst>
        </pc:picChg>
        <pc:picChg chg="add mod ord">
          <ac:chgData name="John Eson" userId="3de50c05e26c1012" providerId="LiveId" clId="{03C9B0EC-3863-48F2-A9B2-9FF039AFF7F7}" dt="2018-09-25T11:24:50.785" v="1221" actId="1076"/>
          <ac:picMkLst>
            <pc:docMk/>
            <pc:sldMk cId="3383432614" sldId="292"/>
            <ac:picMk id="12" creationId="{7E0C07C4-04C5-4013-A62C-E5BA5ADA8F06}"/>
          </ac:picMkLst>
        </pc:picChg>
        <pc:picChg chg="add mod ord">
          <ac:chgData name="John Eson" userId="3de50c05e26c1012" providerId="LiveId" clId="{03C9B0EC-3863-48F2-A9B2-9FF039AFF7F7}" dt="2018-09-25T11:24:55.656" v="1223" actId="1076"/>
          <ac:picMkLst>
            <pc:docMk/>
            <pc:sldMk cId="3383432614" sldId="292"/>
            <ac:picMk id="13" creationId="{2AC1A009-FB11-4F0B-8683-1CD0C77C8BF8}"/>
          </ac:picMkLst>
        </pc:picChg>
      </pc:sldChg>
      <pc:sldChg chg="addSp delSp modSp add ord">
        <pc:chgData name="John Eson" userId="3de50c05e26c1012" providerId="LiveId" clId="{03C9B0EC-3863-48F2-A9B2-9FF039AFF7F7}" dt="2018-09-26T01:53:20.449" v="6794" actId="1076"/>
        <pc:sldMkLst>
          <pc:docMk/>
          <pc:sldMk cId="3417618505" sldId="293"/>
        </pc:sldMkLst>
        <pc:spChg chg="add mod">
          <ac:chgData name="John Eson" userId="3de50c05e26c1012" providerId="LiveId" clId="{03C9B0EC-3863-48F2-A9B2-9FF039AFF7F7}" dt="2018-09-25T11:26:12.409" v="1231" actId="20577"/>
          <ac:spMkLst>
            <pc:docMk/>
            <pc:sldMk cId="3417618505" sldId="293"/>
            <ac:spMk id="4" creationId="{63AA0199-7229-4D68-9E1E-6029CD9DE4BD}"/>
          </ac:spMkLst>
        </pc:spChg>
        <pc:spChg chg="add mod">
          <ac:chgData name="John Eson" userId="3de50c05e26c1012" providerId="LiveId" clId="{03C9B0EC-3863-48F2-A9B2-9FF039AFF7F7}" dt="2018-09-25T11:54:51.027" v="1478" actId="20577"/>
          <ac:spMkLst>
            <pc:docMk/>
            <pc:sldMk cId="3417618505" sldId="293"/>
            <ac:spMk id="5" creationId="{76C0D6BD-48C3-4CA1-89F7-C2F25A392D90}"/>
          </ac:spMkLst>
        </pc:spChg>
        <pc:spChg chg="del">
          <ac:chgData name="John Eson" userId="3de50c05e26c1012" providerId="LiveId" clId="{03C9B0EC-3863-48F2-A9B2-9FF039AFF7F7}" dt="2018-09-25T11:26:25.675" v="1232" actId="478"/>
          <ac:spMkLst>
            <pc:docMk/>
            <pc:sldMk cId="3417618505" sldId="293"/>
            <ac:spMk id="7" creationId="{83F7DC9B-FFF5-413D-A9D4-2D0B44A9ED7E}"/>
          </ac:spMkLst>
        </pc:spChg>
        <pc:spChg chg="add mod">
          <ac:chgData name="John Eson" userId="3de50c05e26c1012" providerId="LiveId" clId="{03C9B0EC-3863-48F2-A9B2-9FF039AFF7F7}" dt="2018-09-25T11:57:36.397" v="1705" actId="20577"/>
          <ac:spMkLst>
            <pc:docMk/>
            <pc:sldMk cId="3417618505" sldId="293"/>
            <ac:spMk id="11" creationId="{57B5B3CB-B3EF-469A-A3AE-AA5CB781DAC8}"/>
          </ac:spMkLst>
        </pc:spChg>
        <pc:picChg chg="add del">
          <ac:chgData name="John Eson" userId="3de50c05e26c1012" providerId="LiveId" clId="{03C9B0EC-3863-48F2-A9B2-9FF039AFF7F7}" dt="2018-09-25T11:34:42.593" v="1254"/>
          <ac:picMkLst>
            <pc:docMk/>
            <pc:sldMk cId="3417618505" sldId="293"/>
            <ac:picMk id="3" creationId="{308FF17C-BC48-492B-85A6-7144C0D6C00A}"/>
          </ac:picMkLst>
        </pc:picChg>
        <pc:picChg chg="add mod">
          <ac:chgData name="John Eson" userId="3de50c05e26c1012" providerId="LiveId" clId="{03C9B0EC-3863-48F2-A9B2-9FF039AFF7F7}" dt="2018-09-26T01:53:20.449" v="6794" actId="1076"/>
          <ac:picMkLst>
            <pc:docMk/>
            <pc:sldMk cId="3417618505" sldId="293"/>
            <ac:picMk id="3" creationId="{BA79C312-4C10-4BF8-B0A2-A0BC43253E0A}"/>
          </ac:picMkLst>
        </pc:picChg>
        <pc:picChg chg="add del mod">
          <ac:chgData name="John Eson" userId="3de50c05e26c1012" providerId="LiveId" clId="{03C9B0EC-3863-48F2-A9B2-9FF039AFF7F7}" dt="2018-09-25T11:43:04.246" v="1281" actId="478"/>
          <ac:picMkLst>
            <pc:docMk/>
            <pc:sldMk cId="3417618505" sldId="293"/>
            <ac:picMk id="8" creationId="{9918D82F-19AF-48F1-AABA-2F9E8039344E}"/>
          </ac:picMkLst>
        </pc:picChg>
        <pc:picChg chg="add del mod ord">
          <ac:chgData name="John Eson" userId="3de50c05e26c1012" providerId="LiveId" clId="{03C9B0EC-3863-48F2-A9B2-9FF039AFF7F7}" dt="2018-09-26T01:52:32.589" v="6790" actId="1076"/>
          <ac:picMkLst>
            <pc:docMk/>
            <pc:sldMk cId="3417618505" sldId="293"/>
            <ac:picMk id="9" creationId="{A0850C86-DDF9-4A0D-9214-C34EF37C526D}"/>
          </ac:picMkLst>
        </pc:picChg>
        <pc:picChg chg="add del mod">
          <ac:chgData name="John Eson" userId="3de50c05e26c1012" providerId="LiveId" clId="{03C9B0EC-3863-48F2-A9B2-9FF039AFF7F7}" dt="2018-09-25T11:44:30.399" v="1283" actId="478"/>
          <ac:picMkLst>
            <pc:docMk/>
            <pc:sldMk cId="3417618505" sldId="293"/>
            <ac:picMk id="10" creationId="{4E4D9E39-E25A-4F20-AE29-7F88E043023F}"/>
          </ac:picMkLst>
        </pc:picChg>
        <pc:picChg chg="add mod ord">
          <ac:chgData name="John Eson" userId="3de50c05e26c1012" providerId="LiveId" clId="{03C9B0EC-3863-48F2-A9B2-9FF039AFF7F7}" dt="2018-09-26T01:52:43.181" v="6793" actId="1076"/>
          <ac:picMkLst>
            <pc:docMk/>
            <pc:sldMk cId="3417618505" sldId="293"/>
            <ac:picMk id="1026" creationId="{6D4F3C03-BC14-48BC-84A1-4D990C8A5A88}"/>
          </ac:picMkLst>
        </pc:picChg>
      </pc:sldChg>
      <pc:sldChg chg="addSp delSp modSp add">
        <pc:chgData name="John Eson" userId="3de50c05e26c1012" providerId="LiveId" clId="{03C9B0EC-3863-48F2-A9B2-9FF039AFF7F7}" dt="2018-09-26T00:16:53.982" v="4714" actId="1076"/>
        <pc:sldMkLst>
          <pc:docMk/>
          <pc:sldMk cId="380368529" sldId="294"/>
        </pc:sldMkLst>
        <pc:spChg chg="mod">
          <ac:chgData name="John Eson" userId="3de50c05e26c1012" providerId="LiveId" clId="{03C9B0EC-3863-48F2-A9B2-9FF039AFF7F7}" dt="2018-09-25T12:39:12.439" v="1911" actId="14100"/>
          <ac:spMkLst>
            <pc:docMk/>
            <pc:sldMk cId="380368529" sldId="294"/>
            <ac:spMk id="4" creationId="{2DAED867-0B42-4C53-8D0A-31B6C668D5B3}"/>
          </ac:spMkLst>
        </pc:spChg>
        <pc:spChg chg="add mod">
          <ac:chgData name="John Eson" userId="3de50c05e26c1012" providerId="LiveId" clId="{03C9B0EC-3863-48F2-A9B2-9FF039AFF7F7}" dt="2018-09-25T12:50:25.567" v="2059" actId="1037"/>
          <ac:spMkLst>
            <pc:docMk/>
            <pc:sldMk cId="380368529" sldId="294"/>
            <ac:spMk id="18" creationId="{F606780C-733E-41D7-A184-1B9EB069AC69}"/>
          </ac:spMkLst>
        </pc:spChg>
        <pc:spChg chg="add mod">
          <ac:chgData name="John Eson" userId="3de50c05e26c1012" providerId="LiveId" clId="{03C9B0EC-3863-48F2-A9B2-9FF039AFF7F7}" dt="2018-09-25T12:49:16.038" v="2034" actId="1036"/>
          <ac:spMkLst>
            <pc:docMk/>
            <pc:sldMk cId="380368529" sldId="294"/>
            <ac:spMk id="19" creationId="{5F3A9F21-82C6-4E4E-95A2-C732D61F2115}"/>
          </ac:spMkLst>
        </pc:spChg>
        <pc:spChg chg="add del mod">
          <ac:chgData name="John Eson" userId="3de50c05e26c1012" providerId="LiveId" clId="{03C9B0EC-3863-48F2-A9B2-9FF039AFF7F7}" dt="2018-09-25T13:29:50.783" v="2724" actId="478"/>
          <ac:spMkLst>
            <pc:docMk/>
            <pc:sldMk cId="380368529" sldId="294"/>
            <ac:spMk id="21" creationId="{C8DD805E-03FD-4F97-A5D7-1D626337C783}"/>
          </ac:spMkLst>
        </pc:spChg>
        <pc:spChg chg="add mod">
          <ac:chgData name="John Eson" userId="3de50c05e26c1012" providerId="LiveId" clId="{03C9B0EC-3863-48F2-A9B2-9FF039AFF7F7}" dt="2018-09-25T12:51:14.673" v="2127" actId="20577"/>
          <ac:spMkLst>
            <pc:docMk/>
            <pc:sldMk cId="380368529" sldId="294"/>
            <ac:spMk id="22" creationId="{9A241DB0-9E4D-4387-BCCF-805C655CEAD1}"/>
          </ac:spMkLst>
        </pc:spChg>
        <pc:spChg chg="add del mod">
          <ac:chgData name="John Eson" userId="3de50c05e26c1012" providerId="LiveId" clId="{03C9B0EC-3863-48F2-A9B2-9FF039AFF7F7}" dt="2018-09-25T13:29:50.783" v="2724" actId="478"/>
          <ac:spMkLst>
            <pc:docMk/>
            <pc:sldMk cId="380368529" sldId="294"/>
            <ac:spMk id="24" creationId="{C036B452-3CE8-4D6D-9C55-F0DBA2E22F81}"/>
          </ac:spMkLst>
        </pc:spChg>
        <pc:spChg chg="add del mod topLvl">
          <ac:chgData name="John Eson" userId="3de50c05e26c1012" providerId="LiveId" clId="{03C9B0EC-3863-48F2-A9B2-9FF039AFF7F7}" dt="2018-09-25T13:29:50.783" v="2724" actId="478"/>
          <ac:spMkLst>
            <pc:docMk/>
            <pc:sldMk cId="380368529" sldId="294"/>
            <ac:spMk id="25" creationId="{1E5F081C-6B59-4238-BF42-BAD39BA4E649}"/>
          </ac:spMkLst>
        </pc:spChg>
        <pc:grpChg chg="add mod">
          <ac:chgData name="John Eson" userId="3de50c05e26c1012" providerId="LiveId" clId="{03C9B0EC-3863-48F2-A9B2-9FF039AFF7F7}" dt="2018-09-26T00:16:53.982" v="4714" actId="1076"/>
          <ac:grpSpMkLst>
            <pc:docMk/>
            <pc:sldMk cId="380368529" sldId="294"/>
            <ac:grpSpMk id="2" creationId="{9B054E0E-C358-438B-B65F-02A52BF373B3}"/>
          </ac:grpSpMkLst>
        </pc:grpChg>
        <pc:grpChg chg="add mod">
          <ac:chgData name="John Eson" userId="3de50c05e26c1012" providerId="LiveId" clId="{03C9B0EC-3863-48F2-A9B2-9FF039AFF7F7}" dt="2018-09-25T12:47:28.533" v="1969" actId="164"/>
          <ac:grpSpMkLst>
            <pc:docMk/>
            <pc:sldMk cId="380368529" sldId="294"/>
            <ac:grpSpMk id="12" creationId="{0DF6407F-1280-458B-B3A7-DE98749406C8}"/>
          </ac:grpSpMkLst>
        </pc:grpChg>
        <pc:grpChg chg="add mod">
          <ac:chgData name="John Eson" userId="3de50c05e26c1012" providerId="LiveId" clId="{03C9B0EC-3863-48F2-A9B2-9FF039AFF7F7}" dt="2018-09-25T12:48:04.872" v="1997" actId="164"/>
          <ac:grpSpMkLst>
            <pc:docMk/>
            <pc:sldMk cId="380368529" sldId="294"/>
            <ac:grpSpMk id="16" creationId="{853E7CE3-45B6-47C4-A280-BED2436CD205}"/>
          </ac:grpSpMkLst>
        </pc:grpChg>
        <pc:grpChg chg="add mod">
          <ac:chgData name="John Eson" userId="3de50c05e26c1012" providerId="LiveId" clId="{03C9B0EC-3863-48F2-A9B2-9FF039AFF7F7}" dt="2018-09-25T12:48:33.655" v="2014" actId="164"/>
          <ac:grpSpMkLst>
            <pc:docMk/>
            <pc:sldMk cId="380368529" sldId="294"/>
            <ac:grpSpMk id="17" creationId="{0247E775-397A-475F-BCD0-2EC44B8D4393}"/>
          </ac:grpSpMkLst>
        </pc:grpChg>
        <pc:grpChg chg="add mod topLvl">
          <ac:chgData name="John Eson" userId="3de50c05e26c1012" providerId="LiveId" clId="{03C9B0EC-3863-48F2-A9B2-9FF039AFF7F7}" dt="2018-09-26T00:16:50.015" v="4712" actId="164"/>
          <ac:grpSpMkLst>
            <pc:docMk/>
            <pc:sldMk cId="380368529" sldId="294"/>
            <ac:grpSpMk id="20" creationId="{170E58B3-1692-4048-892C-FC6E89918600}"/>
          </ac:grpSpMkLst>
        </pc:grpChg>
        <pc:grpChg chg="add del mod">
          <ac:chgData name="John Eson" userId="3de50c05e26c1012" providerId="LiveId" clId="{03C9B0EC-3863-48F2-A9B2-9FF039AFF7F7}" dt="2018-09-25T13:29:50.783" v="2724" actId="478"/>
          <ac:grpSpMkLst>
            <pc:docMk/>
            <pc:sldMk cId="380368529" sldId="294"/>
            <ac:grpSpMk id="23" creationId="{A8598CA3-758F-4948-9FA4-1C882D136FA9}"/>
          </ac:grpSpMkLst>
        </pc:grpChg>
        <pc:picChg chg="del mod">
          <ac:chgData name="John Eson" userId="3de50c05e26c1012" providerId="LiveId" clId="{03C9B0EC-3863-48F2-A9B2-9FF039AFF7F7}" dt="2018-09-25T13:29:43.645" v="2721" actId="478"/>
          <ac:picMkLst>
            <pc:docMk/>
            <pc:sldMk cId="380368529" sldId="294"/>
            <ac:picMk id="2" creationId="{8B63FD3A-56C3-45E5-B11A-E2E2BF410DDF}"/>
          </ac:picMkLst>
        </pc:picChg>
        <pc:picChg chg="del">
          <ac:chgData name="John Eson" userId="3de50c05e26c1012" providerId="LiveId" clId="{03C9B0EC-3863-48F2-A9B2-9FF039AFF7F7}" dt="2018-09-25T12:36:53.053" v="1878" actId="478"/>
          <ac:picMkLst>
            <pc:docMk/>
            <pc:sldMk cId="380368529" sldId="294"/>
            <ac:picMk id="5" creationId="{ECEE7020-D10C-4F54-A324-BA8E41C7220F}"/>
          </ac:picMkLst>
        </pc:picChg>
        <pc:picChg chg="add mod">
          <ac:chgData name="John Eson" userId="3de50c05e26c1012" providerId="LiveId" clId="{03C9B0EC-3863-48F2-A9B2-9FF039AFF7F7}" dt="2018-09-25T12:47:19.586" v="1968" actId="1076"/>
          <ac:picMkLst>
            <pc:docMk/>
            <pc:sldMk cId="380368529" sldId="294"/>
            <ac:picMk id="6" creationId="{2FE7CD68-A280-4FD2-B831-E1A72F9E8A96}"/>
          </ac:picMkLst>
        </pc:picChg>
        <pc:picChg chg="add mod">
          <ac:chgData name="John Eson" userId="3de50c05e26c1012" providerId="LiveId" clId="{03C9B0EC-3863-48F2-A9B2-9FF039AFF7F7}" dt="2018-09-25T12:42:16.958" v="1927" actId="164"/>
          <ac:picMkLst>
            <pc:docMk/>
            <pc:sldMk cId="380368529" sldId="294"/>
            <ac:picMk id="7" creationId="{61771D77-A84E-4779-A7E6-E5BAD63C4268}"/>
          </ac:picMkLst>
        </pc:picChg>
        <pc:picChg chg="add mod">
          <ac:chgData name="John Eson" userId="3de50c05e26c1012" providerId="LiveId" clId="{03C9B0EC-3863-48F2-A9B2-9FF039AFF7F7}" dt="2018-09-25T12:47:28.533" v="1969" actId="164"/>
          <ac:picMkLst>
            <pc:docMk/>
            <pc:sldMk cId="380368529" sldId="294"/>
            <ac:picMk id="15" creationId="{4B9D8B46-9DE5-4336-874D-E3B4A4D1457F}"/>
          </ac:picMkLst>
        </pc:picChg>
        <pc:picChg chg="add mod">
          <ac:chgData name="John Eson" userId="3de50c05e26c1012" providerId="LiveId" clId="{03C9B0EC-3863-48F2-A9B2-9FF039AFF7F7}" dt="2018-09-26T00:16:50.015" v="4712" actId="164"/>
          <ac:picMkLst>
            <pc:docMk/>
            <pc:sldMk cId="380368529" sldId="294"/>
            <ac:picMk id="26" creationId="{C420C278-A24D-402D-8194-B15C9195DE2A}"/>
          </ac:picMkLst>
        </pc:picChg>
        <pc:picChg chg="del">
          <ac:chgData name="John Eson" userId="3de50c05e26c1012" providerId="LiveId" clId="{03C9B0EC-3863-48F2-A9B2-9FF039AFF7F7}" dt="2018-09-25T12:38:38.981" v="1883" actId="478"/>
          <ac:picMkLst>
            <pc:docMk/>
            <pc:sldMk cId="380368529" sldId="294"/>
            <ac:picMk id="1028" creationId="{DB923716-3772-4560-A4EA-5E92F048D96E}"/>
          </ac:picMkLst>
        </pc:picChg>
        <pc:cxnChg chg="add mod">
          <ac:chgData name="John Eson" userId="3de50c05e26c1012" providerId="LiveId" clId="{03C9B0EC-3863-48F2-A9B2-9FF039AFF7F7}" dt="2018-09-25T12:42:29.708" v="1931" actId="14100"/>
          <ac:cxnSpMkLst>
            <pc:docMk/>
            <pc:sldMk cId="380368529" sldId="294"/>
            <ac:cxnSpMk id="9" creationId="{5DEA66FD-855F-4F54-86FF-6694098EFC2F}"/>
          </ac:cxnSpMkLst>
        </pc:cxnChg>
        <pc:cxnChg chg="add mod">
          <ac:chgData name="John Eson" userId="3de50c05e26c1012" providerId="LiveId" clId="{03C9B0EC-3863-48F2-A9B2-9FF039AFF7F7}" dt="2018-09-25T12:42:33.249" v="1932" actId="14100"/>
          <ac:cxnSpMkLst>
            <pc:docMk/>
            <pc:sldMk cId="380368529" sldId="294"/>
            <ac:cxnSpMk id="11" creationId="{1B5AE395-7433-4FDB-9677-3B5EADE32592}"/>
          </ac:cxnSpMkLst>
        </pc:cxnChg>
      </pc:sldChg>
      <pc:sldChg chg="addSp modSp add">
        <pc:chgData name="John Eson" userId="3de50c05e26c1012" providerId="LiveId" clId="{03C9B0EC-3863-48F2-A9B2-9FF039AFF7F7}" dt="2018-09-26T02:21:41.184" v="6898" actId="20577"/>
        <pc:sldMkLst>
          <pc:docMk/>
          <pc:sldMk cId="548110894" sldId="295"/>
        </pc:sldMkLst>
        <pc:spChg chg="add mod">
          <ac:chgData name="John Eson" userId="3de50c05e26c1012" providerId="LiveId" clId="{03C9B0EC-3863-48F2-A9B2-9FF039AFF7F7}" dt="2018-09-26T02:21:41.184" v="6898" actId="20577"/>
          <ac:spMkLst>
            <pc:docMk/>
            <pc:sldMk cId="548110894" sldId="295"/>
            <ac:spMk id="4" creationId="{8AA9019E-C229-499C-8C41-B4ADE0912460}"/>
          </ac:spMkLst>
        </pc:spChg>
      </pc:sldChg>
      <pc:sldChg chg="addSp delSp modSp add">
        <pc:chgData name="John Eson" userId="3de50c05e26c1012" providerId="LiveId" clId="{03C9B0EC-3863-48F2-A9B2-9FF039AFF7F7}" dt="2018-09-26T01:12:37.042" v="6778" actId="20577"/>
        <pc:sldMkLst>
          <pc:docMk/>
          <pc:sldMk cId="1225838020" sldId="296"/>
        </pc:sldMkLst>
        <pc:spChg chg="mod">
          <ac:chgData name="John Eson" userId="3de50c05e26c1012" providerId="LiveId" clId="{03C9B0EC-3863-48F2-A9B2-9FF039AFF7F7}" dt="2018-09-26T01:08:24.108" v="6532" actId="1035"/>
          <ac:spMkLst>
            <pc:docMk/>
            <pc:sldMk cId="1225838020" sldId="296"/>
            <ac:spMk id="5" creationId="{1555B264-F703-4C24-8597-456FEB28B40B}"/>
          </ac:spMkLst>
        </pc:spChg>
        <pc:spChg chg="mod">
          <ac:chgData name="John Eson" userId="3de50c05e26c1012" providerId="LiveId" clId="{03C9B0EC-3863-48F2-A9B2-9FF039AFF7F7}" dt="2018-09-26T01:12:37.042" v="6778" actId="20577"/>
          <ac:spMkLst>
            <pc:docMk/>
            <pc:sldMk cId="1225838020" sldId="296"/>
            <ac:spMk id="6" creationId="{3543411D-109C-4ADD-916F-B766A8FE5A5A}"/>
          </ac:spMkLst>
        </pc:spChg>
        <pc:spChg chg="add mod">
          <ac:chgData name="John Eson" userId="3de50c05e26c1012" providerId="LiveId" clId="{03C9B0EC-3863-48F2-A9B2-9FF039AFF7F7}" dt="2018-09-26T01:10:32.505" v="6599" actId="164"/>
          <ac:spMkLst>
            <pc:docMk/>
            <pc:sldMk cId="1225838020" sldId="296"/>
            <ac:spMk id="8" creationId="{B07F5015-6FD7-4940-831F-B2DC36552627}"/>
          </ac:spMkLst>
        </pc:spChg>
        <pc:spChg chg="add del">
          <ac:chgData name="John Eson" userId="3de50c05e26c1012" providerId="LiveId" clId="{03C9B0EC-3863-48F2-A9B2-9FF039AFF7F7}" dt="2018-09-26T01:09:56.783" v="6569"/>
          <ac:spMkLst>
            <pc:docMk/>
            <pc:sldMk cId="1225838020" sldId="296"/>
            <ac:spMk id="9" creationId="{1111D291-2431-4BAC-B3E5-DD477356DAD8}"/>
          </ac:spMkLst>
        </pc:spChg>
        <pc:spChg chg="add mod">
          <ac:chgData name="John Eson" userId="3de50c05e26c1012" providerId="LiveId" clId="{03C9B0EC-3863-48F2-A9B2-9FF039AFF7F7}" dt="2018-09-26T01:10:32.505" v="6599" actId="164"/>
          <ac:spMkLst>
            <pc:docMk/>
            <pc:sldMk cId="1225838020" sldId="296"/>
            <ac:spMk id="10" creationId="{73CE1BAF-05EF-43AF-9B0C-7F94237FA614}"/>
          </ac:spMkLst>
        </pc:spChg>
        <pc:grpChg chg="add mod">
          <ac:chgData name="John Eson" userId="3de50c05e26c1012" providerId="LiveId" clId="{03C9B0EC-3863-48F2-A9B2-9FF039AFF7F7}" dt="2018-09-26T01:10:32.505" v="6599" actId="164"/>
          <ac:grpSpMkLst>
            <pc:docMk/>
            <pc:sldMk cId="1225838020" sldId="296"/>
            <ac:grpSpMk id="11" creationId="{D154B9DF-EC55-468C-87E5-D1A7066DC29E}"/>
          </ac:grpSpMkLst>
        </pc:grpChg>
        <pc:picChg chg="del">
          <ac:chgData name="John Eson" userId="3de50c05e26c1012" providerId="LiveId" clId="{03C9B0EC-3863-48F2-A9B2-9FF039AFF7F7}" dt="2018-09-26T01:08:29.745" v="6533" actId="478"/>
          <ac:picMkLst>
            <pc:docMk/>
            <pc:sldMk cId="1225838020" sldId="296"/>
            <ac:picMk id="2" creationId="{FFEABE84-3235-4817-8B72-5D3C27DF2D02}"/>
          </ac:picMkLst>
        </pc:picChg>
        <pc:picChg chg="add mod">
          <ac:chgData name="John Eson" userId="3de50c05e26c1012" providerId="LiveId" clId="{03C9B0EC-3863-48F2-A9B2-9FF039AFF7F7}" dt="2018-09-26T01:10:32.505" v="6599" actId="164"/>
          <ac:picMkLst>
            <pc:docMk/>
            <pc:sldMk cId="1225838020" sldId="296"/>
            <ac:picMk id="4" creationId="{C4E9C1C6-A564-4E77-A373-2ECB44C1AA41}"/>
          </ac:picMkLst>
        </pc:picChg>
        <pc:picChg chg="add mod">
          <ac:chgData name="John Eson" userId="3de50c05e26c1012" providerId="LiveId" clId="{03C9B0EC-3863-48F2-A9B2-9FF039AFF7F7}" dt="2018-09-26T01:10:32.505" v="6599" actId="164"/>
          <ac:picMkLst>
            <pc:docMk/>
            <pc:sldMk cId="1225838020" sldId="296"/>
            <ac:picMk id="7" creationId="{AEE54397-E98D-4579-9A2D-EB6EF33E606D}"/>
          </ac:picMkLst>
        </pc:picChg>
      </pc:sldChg>
    </pc:docChg>
  </pc:docChgLst>
  <pc:docChgLst>
    <pc:chgData name="John Eson" userId="3de50c05e26c1012" providerId="LiveId" clId="{B5587617-8923-4B3C-B127-1614E39D617D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40CEE-B6B2-4ADE-B4AF-C71BB1E0BC3A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451DE-1B4C-426F-8474-378CADABC6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917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451DE-1B4C-426F-8474-378CADABC61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762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451DE-1B4C-426F-8474-378CADABC61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70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451DE-1B4C-426F-8474-378CADABC61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962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451DE-1B4C-426F-8474-378CADABC61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904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451DE-1B4C-426F-8474-378CADABC61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352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451DE-1B4C-426F-8474-378CADABC61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639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451DE-1B4C-426F-8474-378CADABC61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148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451DE-1B4C-426F-8474-378CADABC61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080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451DE-1B4C-426F-8474-378CADABC61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9863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451DE-1B4C-426F-8474-378CADABC61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339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451DE-1B4C-426F-8474-378CADABC61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399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451DE-1B4C-426F-8474-378CADABC61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258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451DE-1B4C-426F-8474-378CADABC61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575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451DE-1B4C-426F-8474-378CADABC61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449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451DE-1B4C-426F-8474-378CADABC61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576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98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451DE-1B4C-426F-8474-378CADABC61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831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451DE-1B4C-426F-8474-378CADABC61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587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451DE-1B4C-426F-8474-378CADABC61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251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451DE-1B4C-426F-8474-378CADABC61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402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451DE-1B4C-426F-8474-378CADABC61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969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CBC079-3B85-4185-A8EE-29DE18C82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C386D7-6E3F-48DC-A025-D69FA4793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09634F-80BD-4446-A97D-03E26657D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964BC-593E-4FC3-9B9A-BD4B8874E3E8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D81C06-AFAE-4D26-A448-5E026D5C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A9DBB9-4B01-4A3F-97ED-3C7E79DD4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9CA1E-8743-471B-B72F-27FBAC6FB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387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94B91B-7564-45AB-80CA-808D1192E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F6DCB6-358F-4C69-9208-688045F79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E18AC5-96DF-4E6B-88C0-91CA7F77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964BC-593E-4FC3-9B9A-BD4B8874E3E8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71533B-E81A-4ED8-9C82-79B1B2C5A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B8AC98-6B92-4657-B5F1-C3D0D0988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9CA1E-8743-471B-B72F-27FBAC6FB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458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69614D-05A5-4B6F-8AE4-EA5248CFD8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4A6C9C-261E-4D5A-A777-DAE11F6C90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2CDF87-3B3F-423F-B80C-879F3DAF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964BC-593E-4FC3-9B9A-BD4B8874E3E8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D70BFA-9E6F-4BD6-BD74-4D92DCEB9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C401A-75E4-41A2-88DA-95CB31A17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9CA1E-8743-471B-B72F-27FBAC6FB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19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CE2155-0065-42F3-B788-2AEA5861F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221A1C-D990-4828-B4EE-8C7945798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484B02-806D-42F2-991D-B55FEB3F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964BC-593E-4FC3-9B9A-BD4B8874E3E8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937D44-D91B-40A0-9134-8F39CEAC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E8238-E645-4273-89F6-AC41978B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9CA1E-8743-471B-B72F-27FBAC6FB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37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142858-6B4B-4476-97C4-BD8D2D744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419E9E-62C5-4450-A084-2DDB94D5D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C46C0E-B7A5-4EC8-8EF1-B79F81739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964BC-593E-4FC3-9B9A-BD4B8874E3E8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F54CAD-33C0-467B-BA42-2A77CFD23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2A89C7-D224-4876-AF36-2FD37DC70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9CA1E-8743-471B-B72F-27FBAC6FB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56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BF8601-6051-44F9-837D-3EB0C7B9A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552FE8-B284-4AB4-87F0-62BB3EF88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D7D4DF1-24D6-41B4-871F-DDFE89AA1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EA0A4D-36BA-4B77-A315-FB7FF62FA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964BC-593E-4FC3-9B9A-BD4B8874E3E8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492AB2-1954-4CB6-9B22-E98786AF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7B1740-BA91-4B62-AE94-65C525D0C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9CA1E-8743-471B-B72F-27FBAC6FB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357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033D07-F879-48A4-9418-C5BE901BC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4646E0-2789-4D21-A39F-1584DA2A4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C426B0-19E5-41CD-9B6D-9443DDF8B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CC2988-A701-461E-8EBF-328498CA3A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3436197-038B-48D2-AF26-9D8BDFD945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AC5427D-FAEA-4681-B507-487EE6912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964BC-593E-4FC3-9B9A-BD4B8874E3E8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62C3B2-C1FD-4574-A7C8-F8C358DA9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D34206C-8D78-4B17-A092-C6C1B7B7D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9CA1E-8743-471B-B72F-27FBAC6FB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509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0FC24D-C974-41B2-AA93-75FAAE1FE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3AF5EB8-0F6E-43AF-BADE-DB6E0F375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964BC-593E-4FC3-9B9A-BD4B8874E3E8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8EBB79F-37DD-4262-ABDE-13631A7D0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CC2505-08E4-46A5-83A5-AD9A0045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9CA1E-8743-471B-B72F-27FBAC6FB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069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3F970B6-13D8-42E8-9BD6-DA868FEE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964BC-593E-4FC3-9B9A-BD4B8874E3E8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3C47301-BB98-4458-BE75-907C2B2E4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529BA1-C59A-404B-B77A-034DE9EEA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9CA1E-8743-471B-B72F-27FBAC6FB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52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D6320C-5C36-4D2E-A9D3-AECABE845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AAC3D0-87A5-4E5D-9A78-D69677588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1B093A-F5E2-4EBF-965B-D260051ED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1E1C3F-360B-49F3-A333-227344AA5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964BC-593E-4FC3-9B9A-BD4B8874E3E8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A472CF-3688-44C9-BA9A-C34D401F8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54E7B8-63BD-45AF-8A80-F1B9C83D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9CA1E-8743-471B-B72F-27FBAC6FB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008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08907E-8A98-4B00-ADB9-07C107AFA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4F9F9EB-ABDE-4D0F-BDA2-D7593F4D41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1A93AF9-4B2C-4A0D-AD7C-C80828ED0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6747DD-D596-48D7-AC54-5E2B0DF7F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964BC-593E-4FC3-9B9A-BD4B8874E3E8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D96E352-9D0C-48F9-A6A6-8D4805792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65B168-C2AA-42AB-915B-13562CDAC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9CA1E-8743-471B-B72F-27FBAC6FB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158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A53827-3994-474D-834E-2616A43CE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78D80B-45F2-4163-BD8B-E26CA0B80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ABAB98-AA12-4D9A-AA21-D5F9BED73F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964BC-593E-4FC3-9B9A-BD4B8874E3E8}" type="datetimeFigureOut">
              <a:rPr lang="zh-CN" altLang="en-US" smtClean="0"/>
              <a:t>2020/2/26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010F9A-DCA4-459A-85E4-25E1D50FF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ECCEA8-7032-4A95-82DC-A986EDC2F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9CA1E-8743-471B-B72F-27FBAC6FB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25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260.png"/><Relationship Id="rId5" Type="http://schemas.openxmlformats.org/officeDocument/2006/relationships/image" Target="../media/image200.png"/><Relationship Id="rId15" Type="http://schemas.openxmlformats.org/officeDocument/2006/relationships/image" Target="../media/image35.png"/><Relationship Id="rId10" Type="http://schemas.openxmlformats.org/officeDocument/2006/relationships/image" Target="../media/image250.png"/><Relationship Id="rId4" Type="http://schemas.openxmlformats.org/officeDocument/2006/relationships/image" Target="../media/image190.png"/><Relationship Id="rId9" Type="http://schemas.openxmlformats.org/officeDocument/2006/relationships/image" Target="../media/image240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openxmlformats.org/officeDocument/2006/relationships/image" Target="../media/image4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410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em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11" Type="http://schemas.openxmlformats.org/officeDocument/2006/relationships/image" Target="../media/image16.png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75AA5A0-65D8-4A4A-977C-01610C3AA1C9}"/>
              </a:ext>
            </a:extLst>
          </p:cNvPr>
          <p:cNvSpPr txBox="1"/>
          <p:nvPr/>
        </p:nvSpPr>
        <p:spPr>
          <a:xfrm>
            <a:off x="2129397" y="1534343"/>
            <a:ext cx="7955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Towards 3D Human Pose Construction Using WiFi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34F21FC-AC33-4577-B6E8-27AA0E0E3325}"/>
              </a:ext>
            </a:extLst>
          </p:cNvPr>
          <p:cNvSpPr txBox="1"/>
          <p:nvPr/>
        </p:nvSpPr>
        <p:spPr>
          <a:xfrm>
            <a:off x="2338997" y="2405258"/>
            <a:ext cx="7536582" cy="102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Wenjun Jiang, </a:t>
            </a: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Hongfei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Xue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Chenglin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Miao, </a:t>
            </a: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Shiyang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Wang, Sen Lin, Chong Tian, Srinivasan Murali, </a:t>
            </a: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Haochen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Hu, </a:t>
            </a: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Zhi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Sun, Lu </a:t>
            </a: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Su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MobiCom2020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A7DECC-6742-4565-8C32-FF6A4F96A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422" y="3563277"/>
            <a:ext cx="3223155" cy="305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44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555B264-F703-4C24-8597-456FEB28B40B}"/>
              </a:ext>
            </a:extLst>
          </p:cNvPr>
          <p:cNvSpPr txBox="1"/>
          <p:nvPr/>
        </p:nvSpPr>
        <p:spPr>
          <a:xfrm>
            <a:off x="2505987" y="1468264"/>
            <a:ext cx="7180026" cy="61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000" b="1" u="sng" dirty="0">
                <a:solidFill>
                  <a:srgbClr val="3E76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Cross-domain generalization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543411D-109C-4ADD-916F-B766A8FE5A5A}"/>
              </a:ext>
            </a:extLst>
          </p:cNvPr>
          <p:cNvSpPr txBox="1"/>
          <p:nvPr/>
        </p:nvSpPr>
        <p:spPr>
          <a:xfrm>
            <a:off x="8039203" y="2827607"/>
            <a:ext cx="4092926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Move the domain generalization ability from the upper model level downward to the lower signal level.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06CC7D0-C83C-40DD-9311-B431631925F8}"/>
              </a:ext>
            </a:extLst>
          </p:cNvPr>
          <p:cNvGrpSpPr/>
          <p:nvPr/>
        </p:nvGrpSpPr>
        <p:grpSpPr>
          <a:xfrm>
            <a:off x="1035804" y="2508273"/>
            <a:ext cx="3597156" cy="2744491"/>
            <a:chOff x="1398892" y="2645245"/>
            <a:chExt cx="3597156" cy="274449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7B6388B8-36F7-445E-86A5-969247629ABA}"/>
                </a:ext>
              </a:extLst>
            </p:cNvPr>
            <p:cNvGrpSpPr/>
            <p:nvPr/>
          </p:nvGrpSpPr>
          <p:grpSpPr>
            <a:xfrm>
              <a:off x="1398892" y="3310117"/>
              <a:ext cx="3597156" cy="2079619"/>
              <a:chOff x="1415350" y="2557443"/>
              <a:chExt cx="3597156" cy="2079619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61C36549-116C-48CE-8E97-EFB8B11459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5350" y="2557443"/>
                <a:ext cx="3597156" cy="1583634"/>
              </a:xfrm>
              <a:prstGeom prst="rect">
                <a:avLst/>
              </a:prstGeom>
            </p:spPr>
          </p:pic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BE2CD02A-D061-4C28-92F7-965CA73DEFC8}"/>
                  </a:ext>
                </a:extLst>
              </p:cNvPr>
              <p:cNvSpPr/>
              <p:nvPr/>
            </p:nvSpPr>
            <p:spPr>
              <a:xfrm>
                <a:off x="2310628" y="4329285"/>
                <a:ext cx="186621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3E76A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EI - MobiCom2016</a:t>
                </a:r>
                <a:endParaRPr lang="zh-CN" altLang="en-US" sz="1400" dirty="0"/>
              </a:p>
            </p:txBody>
          </p:sp>
        </p:grp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2A6056CB-05E8-4C73-96C6-3104E33F79F2}"/>
                </a:ext>
              </a:extLst>
            </p:cNvPr>
            <p:cNvSpPr/>
            <p:nvPr/>
          </p:nvSpPr>
          <p:spPr>
            <a:xfrm>
              <a:off x="2505987" y="2645245"/>
              <a:ext cx="135485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solidFill>
                    <a:srgbClr val="3E76A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DNN - Based</a:t>
              </a:r>
              <a:endPara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ED044C3-3695-4D7C-8326-39DE3C7D2C77}"/>
              </a:ext>
            </a:extLst>
          </p:cNvPr>
          <p:cNvGrpSpPr/>
          <p:nvPr/>
        </p:nvGrpSpPr>
        <p:grpSpPr>
          <a:xfrm>
            <a:off x="5147547" y="2510717"/>
            <a:ext cx="2411495" cy="2744492"/>
            <a:chOff x="6899185" y="2645244"/>
            <a:chExt cx="2411495" cy="2744492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E388808-6D73-4D82-ABE0-8FCE54A2ECEF}"/>
                </a:ext>
              </a:extLst>
            </p:cNvPr>
            <p:cNvGrpSpPr/>
            <p:nvPr/>
          </p:nvGrpSpPr>
          <p:grpSpPr>
            <a:xfrm>
              <a:off x="6899185" y="2968226"/>
              <a:ext cx="2411495" cy="2421510"/>
              <a:chOff x="6899184" y="2680565"/>
              <a:chExt cx="2411495" cy="2421510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DB8E208-B023-40DC-A6EA-07C4AFF05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12114" y="2680565"/>
                <a:ext cx="2298565" cy="2113732"/>
              </a:xfrm>
              <a:prstGeom prst="rect">
                <a:avLst/>
              </a:prstGeom>
            </p:spPr>
          </p:pic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7F2E153B-7F2D-45A0-90B5-6361631321DF}"/>
                  </a:ext>
                </a:extLst>
              </p:cNvPr>
              <p:cNvSpPr/>
              <p:nvPr/>
            </p:nvSpPr>
            <p:spPr>
              <a:xfrm>
                <a:off x="6899184" y="4794298"/>
                <a:ext cx="240161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3E76A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Widar3.0 – MobiSys2019</a:t>
                </a:r>
                <a:endParaRPr lang="zh-CN" altLang="en-US" sz="1400" dirty="0"/>
              </a:p>
            </p:txBody>
          </p:sp>
        </p:grp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F8B75D34-A739-4E90-8414-E6676E76AEAE}"/>
                </a:ext>
              </a:extLst>
            </p:cNvPr>
            <p:cNvSpPr/>
            <p:nvPr/>
          </p:nvSpPr>
          <p:spPr>
            <a:xfrm>
              <a:off x="7461037" y="2645244"/>
              <a:ext cx="127791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solidFill>
                    <a:srgbClr val="3E76A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BVP - Based</a:t>
              </a:r>
              <a:endPara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4751EF14-F68C-4D6C-B640-9D72BEF52305}"/>
              </a:ext>
            </a:extLst>
          </p:cNvPr>
          <p:cNvSpPr/>
          <p:nvPr/>
        </p:nvSpPr>
        <p:spPr>
          <a:xfrm>
            <a:off x="1711436" y="5126319"/>
            <a:ext cx="23055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</a:t>
            </a:r>
          </a:p>
          <a:p>
            <a:pPr algn="ctr"/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Significant overhead in data collection and model-retraining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4BE87E8-BF3F-4AEB-B221-49BF4C32BCD7}"/>
              </a:ext>
            </a:extLst>
          </p:cNvPr>
          <p:cNvSpPr/>
          <p:nvPr/>
        </p:nvSpPr>
        <p:spPr>
          <a:xfrm>
            <a:off x="5147547" y="5135751"/>
            <a:ext cx="23055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en-US" altLang="zh-CN" sz="240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Resilient to environment change</a:t>
            </a:r>
            <a:endParaRPr lang="zh-CN" alt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C6F0813-31B6-401D-A617-2A41F5FAB9C0}"/>
              </a:ext>
            </a:extLst>
          </p:cNvPr>
          <p:cNvSpPr/>
          <p:nvPr/>
        </p:nvSpPr>
        <p:spPr>
          <a:xfrm>
            <a:off x="757158" y="657273"/>
            <a:ext cx="2066591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WiPose</a:t>
            </a:r>
          </a:p>
          <a:p>
            <a:r>
              <a:rPr lang="en-US" altLang="zh-CN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Proposed Scheme</a:t>
            </a:r>
            <a:endParaRPr lang="zh-CN" altLang="en-US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0842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45ED66AD-7793-4C0C-B91A-A78D25293848}"/>
              </a:ext>
            </a:extLst>
          </p:cNvPr>
          <p:cNvGrpSpPr/>
          <p:nvPr/>
        </p:nvGrpSpPr>
        <p:grpSpPr>
          <a:xfrm>
            <a:off x="3509567" y="1180493"/>
            <a:ext cx="5172865" cy="1972623"/>
            <a:chOff x="75966" y="3084441"/>
            <a:chExt cx="6181665" cy="2357319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B0CFDD09-8A4F-4A38-B4B5-CFFD1B5E22D8}"/>
                </a:ext>
              </a:extLst>
            </p:cNvPr>
            <p:cNvGrpSpPr/>
            <p:nvPr/>
          </p:nvGrpSpPr>
          <p:grpSpPr>
            <a:xfrm>
              <a:off x="75966" y="3492692"/>
              <a:ext cx="2238114" cy="1949068"/>
              <a:chOff x="-123479" y="3537924"/>
              <a:chExt cx="2238114" cy="1949068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6E0200DD-C781-47D4-8E43-7BFC1CB36C22}"/>
                  </a:ext>
                </a:extLst>
              </p:cNvPr>
              <p:cNvGrpSpPr/>
              <p:nvPr/>
            </p:nvGrpSpPr>
            <p:grpSpPr>
              <a:xfrm>
                <a:off x="-54805" y="3537924"/>
                <a:ext cx="1679034" cy="1548690"/>
                <a:chOff x="-225301" y="3550418"/>
                <a:chExt cx="1679034" cy="1548690"/>
              </a:xfrm>
            </p:grpSpPr>
            <p:pic>
              <p:nvPicPr>
                <p:cNvPr id="7" name="图片 6">
                  <a:extLst>
                    <a:ext uri="{FF2B5EF4-FFF2-40B4-BE49-F238E27FC236}">
                      <a16:creationId xmlns:a16="http://schemas.microsoft.com/office/drawing/2014/main" id="{DE982A3D-C6A8-4096-856F-F65362CC12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6432" y="3550418"/>
                  <a:ext cx="1257301" cy="1266827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矩形 18">
                      <a:extLst>
                        <a:ext uri="{FF2B5EF4-FFF2-40B4-BE49-F238E27FC236}">
                          <a16:creationId xmlns:a16="http://schemas.microsoft.com/office/drawing/2014/main" id="{ECA0918E-29D1-410F-863F-717E432CEB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967" y="4760554"/>
                      <a:ext cx="468910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600" b="1" i="1" dirty="0">
                                    <a:solidFill>
                                      <a:srgbClr val="3E76A8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b="1" i="1" dirty="0">
                                    <a:solidFill>
                                      <a:srgbClr val="3E76A8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zh-CN" sz="1600" b="1" i="1" dirty="0">
                                    <a:solidFill>
                                      <a:srgbClr val="3E76A8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𝒙</m:t>
                                </m:r>
                              </m:sub>
                            </m:sSub>
                          </m:oMath>
                        </m:oMathPara>
                      </a14:m>
                      <a:endParaRPr lang="zh-CN" altLang="en-US" sz="1600" dirty="0"/>
                    </a:p>
                  </p:txBody>
                </p:sp>
              </mc:Choice>
              <mc:Fallback xmlns="">
                <p:sp>
                  <p:nvSpPr>
                    <p:cNvPr id="19" name="矩形 18">
                      <a:extLst>
                        <a:ext uri="{FF2B5EF4-FFF2-40B4-BE49-F238E27FC236}">
                          <a16:creationId xmlns:a16="http://schemas.microsoft.com/office/drawing/2014/main" id="{ECA0918E-29D1-410F-863F-717E432CEBF7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8967" y="4760554"/>
                      <a:ext cx="468910" cy="338554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b="-130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矩形 19">
                      <a:extLst>
                        <a:ext uri="{FF2B5EF4-FFF2-40B4-BE49-F238E27FC236}">
                          <a16:creationId xmlns:a16="http://schemas.microsoft.com/office/drawing/2014/main" id="{699FF36B-1461-4492-8447-C20FDAEB60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5301" y="3998927"/>
                      <a:ext cx="506804" cy="39479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b="1" i="1" dirty="0" smtClean="0">
                                    <a:solidFill>
                                      <a:srgbClr val="3E76A8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 dirty="0">
                                    <a:solidFill>
                                      <a:srgbClr val="3E76A8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zh-CN" b="1" i="1" dirty="0" smtClean="0">
                                    <a:solidFill>
                                      <a:srgbClr val="3E76A8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𝒚</m:t>
                                </m:r>
                              </m:sub>
                            </m:sSub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20" name="矩形 19">
                      <a:extLst>
                        <a:ext uri="{FF2B5EF4-FFF2-40B4-BE49-F238E27FC236}">
                          <a16:creationId xmlns:a16="http://schemas.microsoft.com/office/drawing/2014/main" id="{699FF36B-1461-4492-8447-C20FDAEB60C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225301" y="3998927"/>
                      <a:ext cx="506804" cy="394790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2592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矩形 28">
                    <a:extLst>
                      <a:ext uri="{FF2B5EF4-FFF2-40B4-BE49-F238E27FC236}">
                        <a16:creationId xmlns:a16="http://schemas.microsoft.com/office/drawing/2014/main" id="{A8877D5A-26BC-4A3D-93E6-8DDC3ADD9FC3}"/>
                      </a:ext>
                    </a:extLst>
                  </p:cNvPr>
                  <p:cNvSpPr/>
                  <p:nvPr/>
                </p:nvSpPr>
                <p:spPr>
                  <a:xfrm>
                    <a:off x="-123479" y="5117660"/>
                    <a:ext cx="223811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altLang="zh-CN" b="1" i="1" dirty="0" smtClean="0">
                            <a:solidFill>
                              <a:srgbClr val="3E76A8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𝑩𝑽𝑷</m:t>
                        </m:r>
                      </m:oMath>
                    </a14:m>
                    <a:r>
                      <a:rPr lang="zh-CN" altLang="en-US" dirty="0"/>
                      <a:t> </a:t>
                    </a:r>
                    <a:r>
                      <a:rPr lang="en-US" altLang="zh-CN" sz="1600" b="1" dirty="0">
                        <a:solidFill>
                          <a:schemeClr val="accent5">
                            <a:lumMod val="75000"/>
                          </a:schemeClr>
                        </a:solidFill>
                      </a:rPr>
                      <a:t>in 2D dimension</a:t>
                    </a:r>
                    <a:endParaRPr lang="zh-CN" altLang="en-US" b="1" dirty="0">
                      <a:solidFill>
                        <a:schemeClr val="accent5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矩形 28">
                    <a:extLst>
                      <a:ext uri="{FF2B5EF4-FFF2-40B4-BE49-F238E27FC236}">
                        <a16:creationId xmlns:a16="http://schemas.microsoft.com/office/drawing/2014/main" id="{A8877D5A-26BC-4A3D-93E6-8DDC3ADD9FC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23479" y="5117660"/>
                    <a:ext cx="2238114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19870" b="-44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18B8992D-D5B2-4745-938B-60A06E8FCD92}"/>
                </a:ext>
              </a:extLst>
            </p:cNvPr>
            <p:cNvGrpSpPr/>
            <p:nvPr/>
          </p:nvGrpSpPr>
          <p:grpSpPr>
            <a:xfrm>
              <a:off x="3875248" y="3084441"/>
              <a:ext cx="2382383" cy="2320221"/>
              <a:chOff x="3493558" y="3093693"/>
              <a:chExt cx="2382383" cy="2320221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17E3BC6D-53B5-4A21-B585-5439DF30095B}"/>
                  </a:ext>
                </a:extLst>
              </p:cNvPr>
              <p:cNvGrpSpPr/>
              <p:nvPr/>
            </p:nvGrpSpPr>
            <p:grpSpPr>
              <a:xfrm>
                <a:off x="3493558" y="3093693"/>
                <a:ext cx="2073221" cy="1980548"/>
                <a:chOff x="3493558" y="3093693"/>
                <a:chExt cx="2073221" cy="1980548"/>
              </a:xfrm>
            </p:grpSpPr>
            <p:grpSp>
              <p:nvGrpSpPr>
                <p:cNvPr id="24" name="组合 23">
                  <a:extLst>
                    <a:ext uri="{FF2B5EF4-FFF2-40B4-BE49-F238E27FC236}">
                      <a16:creationId xmlns:a16="http://schemas.microsoft.com/office/drawing/2014/main" id="{38AC5B27-4867-4096-848D-8EA26E496BC9}"/>
                    </a:ext>
                  </a:extLst>
                </p:cNvPr>
                <p:cNvGrpSpPr/>
                <p:nvPr/>
              </p:nvGrpSpPr>
              <p:grpSpPr>
                <a:xfrm>
                  <a:off x="3493558" y="3093693"/>
                  <a:ext cx="2073221" cy="1980548"/>
                  <a:chOff x="3493558" y="3093693"/>
                  <a:chExt cx="2073221" cy="1980548"/>
                </a:xfrm>
              </p:grpSpPr>
              <p:pic>
                <p:nvPicPr>
                  <p:cNvPr id="2" name="图片 1">
                    <a:extLst>
                      <a:ext uri="{FF2B5EF4-FFF2-40B4-BE49-F238E27FC236}">
                        <a16:creationId xmlns:a16="http://schemas.microsoft.com/office/drawing/2014/main" id="{3598FCBB-AC48-48F9-8B4D-4676D6CD761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493558" y="3124199"/>
                    <a:ext cx="1885950" cy="1876425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" name="矩形 20">
                        <a:extLst>
                          <a:ext uri="{FF2B5EF4-FFF2-40B4-BE49-F238E27FC236}">
                            <a16:creationId xmlns:a16="http://schemas.microsoft.com/office/drawing/2014/main" id="{514779DF-4947-4E8F-B373-1575BA7434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36533" y="4704909"/>
                        <a:ext cx="503599" cy="369332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1" i="1" dirty="0">
                                      <a:solidFill>
                                        <a:srgbClr val="3E76A8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1" dirty="0">
                                      <a:solidFill>
                                        <a:srgbClr val="3E76A8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en-US" altLang="zh-CN" b="1" i="1" dirty="0">
                                      <a:solidFill>
                                        <a:srgbClr val="3E76A8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𝒙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zh-CN" altLang="en-US" dirty="0"/>
                      </a:p>
                    </p:txBody>
                  </p:sp>
                </mc:Choice>
                <mc:Fallback xmlns="">
                  <p:sp>
                    <p:nvSpPr>
                      <p:cNvPr id="21" name="矩形 20">
                        <a:extLst>
                          <a:ext uri="{FF2B5EF4-FFF2-40B4-BE49-F238E27FC236}">
                            <a16:creationId xmlns:a16="http://schemas.microsoft.com/office/drawing/2014/main" id="{514779DF-4947-4E8F-B373-1575BA7434B0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436533" y="4704909"/>
                        <a:ext cx="503599" cy="369332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b="-13725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" name="矩形 21">
                        <a:extLst>
                          <a:ext uri="{FF2B5EF4-FFF2-40B4-BE49-F238E27FC236}">
                            <a16:creationId xmlns:a16="http://schemas.microsoft.com/office/drawing/2014/main" id="{323F67DD-8AC5-420F-AB26-78B4639C91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59974" y="3990840"/>
                        <a:ext cx="506805" cy="394788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1" i="1" dirty="0" smtClean="0">
                                      <a:solidFill>
                                        <a:srgbClr val="3E76A8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1" dirty="0">
                                      <a:solidFill>
                                        <a:srgbClr val="3E76A8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en-US" altLang="zh-CN" b="1" i="1" dirty="0" smtClean="0">
                                      <a:solidFill>
                                        <a:srgbClr val="3E76A8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𝒚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zh-CN" altLang="en-US" dirty="0"/>
                      </a:p>
                    </p:txBody>
                  </p:sp>
                </mc:Choice>
                <mc:Fallback xmlns="">
                  <p:sp>
                    <p:nvSpPr>
                      <p:cNvPr id="22" name="矩形 21">
                        <a:extLst>
                          <a:ext uri="{FF2B5EF4-FFF2-40B4-BE49-F238E27FC236}">
                            <a16:creationId xmlns:a16="http://schemas.microsoft.com/office/drawing/2014/main" id="{323F67DD-8AC5-420F-AB26-78B4639C915C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059974" y="3990840"/>
                        <a:ext cx="506805" cy="394788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b="-25926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" name="矩形 22">
                        <a:extLst>
                          <a:ext uri="{FF2B5EF4-FFF2-40B4-BE49-F238E27FC236}">
                            <a16:creationId xmlns:a16="http://schemas.microsoft.com/office/drawing/2014/main" id="{2F5B7AC4-85A4-4C2C-B811-1845B30737DF}"/>
                          </a:ext>
                        </a:extLst>
                      </p:cNvPr>
                      <p:cNvSpPr/>
                      <p:nvPr/>
                    </p:nvSpPr>
                    <p:spPr>
                      <a:xfrm rot="2827687">
                        <a:off x="4897140" y="3155216"/>
                        <a:ext cx="492378" cy="369332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1" i="1" dirty="0" smtClean="0">
                                      <a:solidFill>
                                        <a:srgbClr val="3E76A8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1" dirty="0">
                                      <a:solidFill>
                                        <a:srgbClr val="3E76A8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en-US" altLang="zh-CN" b="1" i="1" dirty="0" smtClean="0">
                                      <a:solidFill>
                                        <a:srgbClr val="3E76A8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𝒛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zh-CN" altLang="en-US" dirty="0"/>
                      </a:p>
                    </p:txBody>
                  </p:sp>
                </mc:Choice>
                <mc:Fallback xmlns="">
                  <p:sp>
                    <p:nvSpPr>
                      <p:cNvPr id="23" name="矩形 22">
                        <a:extLst>
                          <a:ext uri="{FF2B5EF4-FFF2-40B4-BE49-F238E27FC236}">
                            <a16:creationId xmlns:a16="http://schemas.microsoft.com/office/drawing/2014/main" id="{2F5B7AC4-85A4-4C2C-B811-1845B30737DF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2827687">
                        <a:off x="4897140" y="3155216"/>
                        <a:ext cx="492378" cy="369332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 l="-357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3C5187E9-67F9-4F59-A85E-43915FCF4396}"/>
                    </a:ext>
                  </a:extLst>
                </p:cNvPr>
                <p:cNvCxnSpPr/>
                <p:nvPr/>
              </p:nvCxnSpPr>
              <p:spPr>
                <a:xfrm flipH="1" flipV="1">
                  <a:off x="3668889" y="3262489"/>
                  <a:ext cx="383822" cy="401525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矩形 29">
                    <a:extLst>
                      <a:ext uri="{FF2B5EF4-FFF2-40B4-BE49-F238E27FC236}">
                        <a16:creationId xmlns:a16="http://schemas.microsoft.com/office/drawing/2014/main" id="{8E084160-A84A-46C8-A09D-F92784BB641A}"/>
                      </a:ext>
                    </a:extLst>
                  </p:cNvPr>
                  <p:cNvSpPr/>
                  <p:nvPr/>
                </p:nvSpPr>
                <p:spPr>
                  <a:xfrm>
                    <a:off x="3493558" y="5044582"/>
                    <a:ext cx="2382383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altLang="zh-CN" b="1" i="1" dirty="0" smtClean="0">
                            <a:solidFill>
                              <a:srgbClr val="3E76A8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𝟑</m:t>
                        </m:r>
                        <m:r>
                          <a:rPr lang="en-US" altLang="zh-CN" b="1" i="1" dirty="0" smtClean="0">
                            <a:solidFill>
                              <a:srgbClr val="3E76A8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𝑫𝑽𝑷</m:t>
                        </m:r>
                      </m:oMath>
                    </a14:m>
                    <a:r>
                      <a:rPr lang="zh-CN" altLang="en-US" dirty="0"/>
                      <a:t> </a:t>
                    </a:r>
                    <a:r>
                      <a:rPr lang="en-US" altLang="zh-CN" sz="1600" b="1" dirty="0">
                        <a:solidFill>
                          <a:schemeClr val="accent5">
                            <a:lumMod val="75000"/>
                          </a:schemeClr>
                        </a:solidFill>
                      </a:rPr>
                      <a:t>in 2D dimension</a:t>
                    </a:r>
                    <a:endParaRPr lang="zh-CN" altLang="en-US" b="1" dirty="0">
                      <a:solidFill>
                        <a:schemeClr val="accent5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矩形 29">
                    <a:extLst>
                      <a:ext uri="{FF2B5EF4-FFF2-40B4-BE49-F238E27FC236}">
                        <a16:creationId xmlns:a16="http://schemas.microsoft.com/office/drawing/2014/main" id="{8E084160-A84A-46C8-A09D-F92784BB641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93558" y="5044582"/>
                    <a:ext cx="2382383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r="-20183" b="-4117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3" name="箭头: 右 32">
              <a:extLst>
                <a:ext uri="{FF2B5EF4-FFF2-40B4-BE49-F238E27FC236}">
                  <a16:creationId xmlns:a16="http://schemas.microsoft.com/office/drawing/2014/main" id="{8D6F7B01-9874-4FEE-B622-14D21D62C37B}"/>
                </a:ext>
              </a:extLst>
            </p:cNvPr>
            <p:cNvSpPr/>
            <p:nvPr/>
          </p:nvSpPr>
          <p:spPr>
            <a:xfrm>
              <a:off x="2405132" y="4045608"/>
              <a:ext cx="984959" cy="218186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EA784B4D-CEA5-482C-B30E-DD858252CC63}"/>
              </a:ext>
            </a:extLst>
          </p:cNvPr>
          <p:cNvGrpSpPr/>
          <p:nvPr/>
        </p:nvGrpSpPr>
        <p:grpSpPr>
          <a:xfrm>
            <a:off x="3061662" y="3782624"/>
            <a:ext cx="6415683" cy="345333"/>
            <a:chOff x="3061662" y="3782624"/>
            <a:chExt cx="6415683" cy="345333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08C85CFC-6BB9-493E-8F9F-DA7BBB69F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61662" y="3782624"/>
              <a:ext cx="1884317" cy="345333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AE29AB7F-CECB-467A-9366-05180772D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88284" y="3788852"/>
              <a:ext cx="2789061" cy="337623"/>
            </a:xfrm>
            <a:prstGeom prst="rect">
              <a:avLst/>
            </a:prstGeom>
          </p:spPr>
        </p:pic>
        <p:sp>
          <p:nvSpPr>
            <p:cNvPr id="39" name="箭头: 右 38">
              <a:extLst>
                <a:ext uri="{FF2B5EF4-FFF2-40B4-BE49-F238E27FC236}">
                  <a16:creationId xmlns:a16="http://schemas.microsoft.com/office/drawing/2014/main" id="{5530C6A4-6F86-44DC-A93B-20B48CEAC6FA}"/>
                </a:ext>
              </a:extLst>
            </p:cNvPr>
            <p:cNvSpPr/>
            <p:nvPr/>
          </p:nvSpPr>
          <p:spPr>
            <a:xfrm>
              <a:off x="5458631" y="3864000"/>
              <a:ext cx="824221" cy="182580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5D0FC3FE-D501-48FB-839E-11F8B96375C5}"/>
              </a:ext>
            </a:extLst>
          </p:cNvPr>
          <p:cNvSpPr/>
          <p:nvPr/>
        </p:nvSpPr>
        <p:spPr>
          <a:xfrm>
            <a:off x="757158" y="657273"/>
            <a:ext cx="2066591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WiPose</a:t>
            </a:r>
          </a:p>
          <a:p>
            <a:r>
              <a:rPr lang="en-US" altLang="zh-CN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Proposed Scheme</a:t>
            </a:r>
            <a:endParaRPr lang="zh-CN" altLang="en-US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58F7EE76-74EB-4F71-9610-3CEBD9AF64FA}"/>
              </a:ext>
            </a:extLst>
          </p:cNvPr>
          <p:cNvGrpSpPr/>
          <p:nvPr/>
        </p:nvGrpSpPr>
        <p:grpSpPr>
          <a:xfrm>
            <a:off x="2778816" y="4478033"/>
            <a:ext cx="5977927" cy="1968755"/>
            <a:chOff x="2778816" y="4478033"/>
            <a:chExt cx="5977927" cy="1968755"/>
          </a:xfrm>
        </p:grpSpPr>
        <p:sp>
          <p:nvSpPr>
            <p:cNvPr id="5" name="左大括号 4">
              <a:extLst>
                <a:ext uri="{FF2B5EF4-FFF2-40B4-BE49-F238E27FC236}">
                  <a16:creationId xmlns:a16="http://schemas.microsoft.com/office/drawing/2014/main" id="{2AA2A6E8-1E1F-4C05-ADEC-003706611AF0}"/>
                </a:ext>
              </a:extLst>
            </p:cNvPr>
            <p:cNvSpPr/>
            <p:nvPr/>
          </p:nvSpPr>
          <p:spPr>
            <a:xfrm>
              <a:off x="2778816" y="4698672"/>
              <a:ext cx="308523" cy="1121287"/>
            </a:xfrm>
            <a:prstGeom prst="leftBrace">
              <a:avLst>
                <a:gd name="adj1" fmla="val 53435"/>
                <a:gd name="adj2" fmla="val 51773"/>
              </a:avLst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9D07FC1-CBC9-473E-8078-F763FBF820A4}"/>
                </a:ext>
              </a:extLst>
            </p:cNvPr>
            <p:cNvGrpSpPr/>
            <p:nvPr/>
          </p:nvGrpSpPr>
          <p:grpSpPr>
            <a:xfrm>
              <a:off x="3061662" y="4478033"/>
              <a:ext cx="5695081" cy="1968755"/>
              <a:chOff x="3061662" y="4478033"/>
              <a:chExt cx="5695081" cy="1968755"/>
            </a:xfrm>
          </p:grpSpPr>
          <p:grpSp>
            <p:nvGrpSpPr>
              <p:cNvPr id="42" name="组合 41">
                <a:extLst>
                  <a:ext uri="{FF2B5EF4-FFF2-40B4-BE49-F238E27FC236}">
                    <a16:creationId xmlns:a16="http://schemas.microsoft.com/office/drawing/2014/main" id="{108D55B0-8F0B-46D2-9103-AFDFC870E250}"/>
                  </a:ext>
                </a:extLst>
              </p:cNvPr>
              <p:cNvGrpSpPr/>
              <p:nvPr/>
            </p:nvGrpSpPr>
            <p:grpSpPr>
              <a:xfrm>
                <a:off x="3061662" y="4478033"/>
                <a:ext cx="5695081" cy="1968755"/>
                <a:chOff x="3061662" y="4478033"/>
                <a:chExt cx="5695081" cy="1968755"/>
              </a:xfrm>
            </p:grpSpPr>
            <p:pic>
              <p:nvPicPr>
                <p:cNvPr id="36" name="图片 35">
                  <a:extLst>
                    <a:ext uri="{FF2B5EF4-FFF2-40B4-BE49-F238E27FC236}">
                      <a16:creationId xmlns:a16="http://schemas.microsoft.com/office/drawing/2014/main" id="{DA5E75A4-5694-4962-A8AF-43E91D5E57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61662" y="4629221"/>
                  <a:ext cx="2067357" cy="1233031"/>
                </a:xfrm>
                <a:prstGeom prst="rect">
                  <a:avLst/>
                </a:prstGeom>
              </p:spPr>
            </p:pic>
            <p:pic>
              <p:nvPicPr>
                <p:cNvPr id="38" name="图片 37">
                  <a:extLst>
                    <a:ext uri="{FF2B5EF4-FFF2-40B4-BE49-F238E27FC236}">
                      <a16:creationId xmlns:a16="http://schemas.microsoft.com/office/drawing/2014/main" id="{C4316EAF-DBDB-4D0C-A5A4-65B20774D0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801201" y="4478033"/>
                  <a:ext cx="1955542" cy="1968755"/>
                </a:xfrm>
                <a:prstGeom prst="rect">
                  <a:avLst/>
                </a:prstGeom>
              </p:spPr>
            </p:pic>
            <p:sp>
              <p:nvSpPr>
                <p:cNvPr id="40" name="箭头: 右 39">
                  <a:extLst>
                    <a:ext uri="{FF2B5EF4-FFF2-40B4-BE49-F238E27FC236}">
                      <a16:creationId xmlns:a16="http://schemas.microsoft.com/office/drawing/2014/main" id="{56229B7E-2E5E-4D6C-82D1-F904132F6496}"/>
                    </a:ext>
                  </a:extLst>
                </p:cNvPr>
                <p:cNvSpPr/>
                <p:nvPr/>
              </p:nvSpPr>
              <p:spPr>
                <a:xfrm>
                  <a:off x="5464861" y="5154446"/>
                  <a:ext cx="824221" cy="182580"/>
                </a:xfrm>
                <a:prstGeom prst="rightArrow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4" name="左大括号 43">
                <a:extLst>
                  <a:ext uri="{FF2B5EF4-FFF2-40B4-BE49-F238E27FC236}">
                    <a16:creationId xmlns:a16="http://schemas.microsoft.com/office/drawing/2014/main" id="{0B664F21-4B3B-4512-A957-2C78B035D532}"/>
                  </a:ext>
                </a:extLst>
              </p:cNvPr>
              <p:cNvSpPr/>
              <p:nvPr/>
            </p:nvSpPr>
            <p:spPr>
              <a:xfrm>
                <a:off x="6470662" y="4536012"/>
                <a:ext cx="364892" cy="1735579"/>
              </a:xfrm>
              <a:prstGeom prst="leftBrace">
                <a:avLst>
                  <a:gd name="adj1" fmla="val 53435"/>
                  <a:gd name="adj2" fmla="val 51773"/>
                </a:avLst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6796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3543411D-109C-4ADD-916F-B766A8FE5A5A}"/>
              </a:ext>
            </a:extLst>
          </p:cNvPr>
          <p:cNvSpPr txBox="1"/>
          <p:nvPr/>
        </p:nvSpPr>
        <p:spPr>
          <a:xfrm>
            <a:off x="3899753" y="5327597"/>
            <a:ext cx="4950735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VICON system as ground truth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multiple WiFi antennas as RF sensor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34D794B-9152-4D79-93DF-9A73D74E2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8642"/>
            <a:ext cx="12192000" cy="376071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3FB7043-1227-4B16-BEF2-6BE32ACAE765}"/>
              </a:ext>
            </a:extLst>
          </p:cNvPr>
          <p:cNvSpPr/>
          <p:nvPr/>
        </p:nvSpPr>
        <p:spPr>
          <a:xfrm>
            <a:off x="757158" y="657273"/>
            <a:ext cx="1864613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WiPose</a:t>
            </a:r>
          </a:p>
          <a:p>
            <a:r>
              <a:rPr lang="en-US" altLang="zh-CN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Implementation</a:t>
            </a:r>
            <a:endParaRPr lang="zh-CN" altLang="en-US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263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555B264-F703-4C24-8597-456FEB28B40B}"/>
              </a:ext>
            </a:extLst>
          </p:cNvPr>
          <p:cNvSpPr txBox="1"/>
          <p:nvPr/>
        </p:nvSpPr>
        <p:spPr>
          <a:xfrm>
            <a:off x="4215243" y="1010624"/>
            <a:ext cx="3761514" cy="61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000" b="1" u="sng" dirty="0">
                <a:solidFill>
                  <a:srgbClr val="3E76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Overall Performance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543411D-109C-4ADD-916F-B766A8FE5A5A}"/>
              </a:ext>
            </a:extLst>
          </p:cNvPr>
          <p:cNvSpPr txBox="1"/>
          <p:nvPr/>
        </p:nvSpPr>
        <p:spPr>
          <a:xfrm>
            <a:off x="1680262" y="5555774"/>
            <a:ext cx="9879559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RF-Pose3D as baseline;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Experiment scenarios include occluded, furnished and randomly deployed room;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0FD4940-DA87-4E67-8C4D-E7DF4C333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195" y="2325558"/>
            <a:ext cx="4740805" cy="29872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5CBFB54-0453-47B7-ADDF-A531742BE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850" y="2159468"/>
            <a:ext cx="2309813" cy="331946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A2736B8-7A97-4916-AB72-5139000745F3}"/>
              </a:ext>
            </a:extLst>
          </p:cNvPr>
          <p:cNvSpPr/>
          <p:nvPr/>
        </p:nvSpPr>
        <p:spPr>
          <a:xfrm>
            <a:off x="757158" y="657273"/>
            <a:ext cx="1523174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WiPose</a:t>
            </a:r>
          </a:p>
          <a:p>
            <a:r>
              <a:rPr lang="en-US" altLang="zh-CN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Performance</a:t>
            </a:r>
            <a:endParaRPr lang="zh-CN" altLang="en-US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9264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555B264-F703-4C24-8597-456FEB28B40B}"/>
              </a:ext>
            </a:extLst>
          </p:cNvPr>
          <p:cNvSpPr txBox="1"/>
          <p:nvPr/>
        </p:nvSpPr>
        <p:spPr>
          <a:xfrm>
            <a:off x="4215243" y="1010624"/>
            <a:ext cx="3761514" cy="61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000" b="1" u="sng" dirty="0">
                <a:solidFill>
                  <a:srgbClr val="3E76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Overall Performance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543411D-109C-4ADD-916F-B766A8FE5A5A}"/>
              </a:ext>
            </a:extLst>
          </p:cNvPr>
          <p:cNvSpPr txBox="1"/>
          <p:nvPr/>
        </p:nvSpPr>
        <p:spPr>
          <a:xfrm>
            <a:off x="2621139" y="5202423"/>
            <a:ext cx="7463737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Average 2.8cm error;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Comparable performance with RF-Pose3D;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Slightly decrease in cross-domain and occluded scenarios;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69DB0D8-F5D3-48DB-87EA-13EBEC015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139" y="2056431"/>
            <a:ext cx="6949722" cy="13117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DFAC114-641C-430A-9F30-59B321DF0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140" y="3593313"/>
            <a:ext cx="6949721" cy="130151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03683BE-9F37-4970-9AA6-41FE4451CEBE}"/>
              </a:ext>
            </a:extLst>
          </p:cNvPr>
          <p:cNvSpPr/>
          <p:nvPr/>
        </p:nvSpPr>
        <p:spPr>
          <a:xfrm>
            <a:off x="9782428" y="2527616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LOS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44ECE84-81A6-46FE-923C-05855402D0B9}"/>
              </a:ext>
            </a:extLst>
          </p:cNvPr>
          <p:cNvSpPr/>
          <p:nvPr/>
        </p:nvSpPr>
        <p:spPr>
          <a:xfrm>
            <a:off x="9782428" y="4059405"/>
            <a:ext cx="1271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Occluded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A74525A-30DE-4EDE-8D4F-F02BE4A43E6B}"/>
              </a:ext>
            </a:extLst>
          </p:cNvPr>
          <p:cNvSpPr/>
          <p:nvPr/>
        </p:nvSpPr>
        <p:spPr>
          <a:xfrm>
            <a:off x="757158" y="657273"/>
            <a:ext cx="1523174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WiPose</a:t>
            </a:r>
          </a:p>
          <a:p>
            <a:r>
              <a:rPr lang="en-US" altLang="zh-CN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Performance</a:t>
            </a:r>
            <a:endParaRPr lang="zh-CN" altLang="en-US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A77DCE0A-D81F-4D87-8BAC-BEF3738E16CB}"/>
              </a:ext>
            </a:extLst>
          </p:cNvPr>
          <p:cNvSpPr/>
          <p:nvPr/>
        </p:nvSpPr>
        <p:spPr>
          <a:xfrm>
            <a:off x="8994914" y="2305878"/>
            <a:ext cx="526252" cy="10523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66477110-D3AE-4426-8FD0-661347BFB670}"/>
              </a:ext>
            </a:extLst>
          </p:cNvPr>
          <p:cNvSpPr/>
          <p:nvPr/>
        </p:nvSpPr>
        <p:spPr>
          <a:xfrm>
            <a:off x="8977828" y="3840289"/>
            <a:ext cx="526252" cy="10523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832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A1EBF44-64A4-4BF2-ABFA-C0CA447D38F2}"/>
              </a:ext>
            </a:extLst>
          </p:cNvPr>
          <p:cNvSpPr txBox="1"/>
          <p:nvPr/>
        </p:nvSpPr>
        <p:spPr>
          <a:xfrm>
            <a:off x="2737187" y="2461736"/>
            <a:ext cx="7659687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Low cost and pervasive pose estimation with WiFi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 precision 3D pose construction under various scenarios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Cross-domain generalizability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AEA366D-0977-4BD7-93F7-1DDE009D8EBB}"/>
              </a:ext>
            </a:extLst>
          </p:cNvPr>
          <p:cNvSpPr/>
          <p:nvPr/>
        </p:nvSpPr>
        <p:spPr>
          <a:xfrm>
            <a:off x="757158" y="657273"/>
            <a:ext cx="1396536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WiPose</a:t>
            </a:r>
          </a:p>
          <a:p>
            <a:r>
              <a:rPr lang="en-US" altLang="zh-CN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Conclusion</a:t>
            </a:r>
            <a:endParaRPr lang="zh-CN" altLang="en-US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8876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1D0556D-1641-44FD-A651-D23119962AD8}"/>
              </a:ext>
            </a:extLst>
          </p:cNvPr>
          <p:cNvSpPr/>
          <p:nvPr/>
        </p:nvSpPr>
        <p:spPr>
          <a:xfrm>
            <a:off x="757158" y="657273"/>
            <a:ext cx="24000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Related Work</a:t>
            </a:r>
            <a:endParaRPr lang="zh-CN" altLang="en-US" sz="2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4E5697E-74F4-466C-B910-A54EED044E14}"/>
              </a:ext>
            </a:extLst>
          </p:cNvPr>
          <p:cNvSpPr txBox="1"/>
          <p:nvPr/>
        </p:nvSpPr>
        <p:spPr>
          <a:xfrm>
            <a:off x="1436572" y="1579500"/>
            <a:ext cx="933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Person-in-WiFi: Fine-grained Person Perception using WiFi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F0C345C-37B4-4283-9C44-21EC6476E43A}"/>
              </a:ext>
            </a:extLst>
          </p:cNvPr>
          <p:cNvSpPr txBox="1"/>
          <p:nvPr/>
        </p:nvSpPr>
        <p:spPr>
          <a:xfrm>
            <a:off x="1773454" y="2237746"/>
            <a:ext cx="8645092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Fei Wang,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Sanping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Zhou, Stanislav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Panev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Jinsong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Han, Dong Huang</a:t>
            </a:r>
          </a:p>
          <a:p>
            <a:pPr algn="ctr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ICCV 2019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4394A73-C925-4504-A3D1-F86AB2F82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975" y="3098418"/>
            <a:ext cx="6886222" cy="375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00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1D0556D-1641-44FD-A651-D23119962AD8}"/>
              </a:ext>
            </a:extLst>
          </p:cNvPr>
          <p:cNvSpPr/>
          <p:nvPr/>
        </p:nvSpPr>
        <p:spPr>
          <a:xfrm>
            <a:off x="757158" y="657273"/>
            <a:ext cx="26789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Person-in-WiFi</a:t>
            </a:r>
            <a:endParaRPr lang="zh-CN" altLang="en-US" sz="2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6288CC4-2D77-46B3-A164-CFD7E6BA8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104" y="2182483"/>
            <a:ext cx="2688502" cy="210467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A6FCA30-7A03-410A-B072-796BA1675248}"/>
              </a:ext>
            </a:extLst>
          </p:cNvPr>
          <p:cNvSpPr/>
          <p:nvPr/>
        </p:nvSpPr>
        <p:spPr>
          <a:xfrm>
            <a:off x="2014676" y="4591733"/>
            <a:ext cx="2475357" cy="5928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Segmentation Mask (SM)</a:t>
            </a:r>
          </a:p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Mask-RCNN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41AFDA3-25F3-45B0-B0FE-321A364E7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964" y="1984574"/>
            <a:ext cx="1365597" cy="237878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AD8ADAF7-1637-42E2-8FE9-D5816CC8F47A}"/>
              </a:ext>
            </a:extLst>
          </p:cNvPr>
          <p:cNvSpPr/>
          <p:nvPr/>
        </p:nvSpPr>
        <p:spPr>
          <a:xfrm>
            <a:off x="5138904" y="4591734"/>
            <a:ext cx="2239716" cy="5928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Joint Heat Map (JHM)</a:t>
            </a:r>
          </a:p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OpenPose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1B86AEE-47BB-4A2E-9DB5-1C843F59E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919" y="2295041"/>
            <a:ext cx="3943703" cy="1597375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1BE980A-61A9-43CA-8211-3B2FA69136A1}"/>
              </a:ext>
            </a:extLst>
          </p:cNvPr>
          <p:cNvSpPr/>
          <p:nvPr/>
        </p:nvSpPr>
        <p:spPr>
          <a:xfrm>
            <a:off x="8205794" y="4591734"/>
            <a:ext cx="23950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Affinity Fields (PAF)</a:t>
            </a:r>
          </a:p>
          <a:p>
            <a:pPr algn="ctr"/>
            <a:r>
              <a:rPr lang="en-US" altLang="zh-CN" sz="1400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OpenPose</a:t>
            </a:r>
          </a:p>
        </p:txBody>
      </p:sp>
    </p:spTree>
    <p:extLst>
      <p:ext uri="{BB962C8B-B14F-4D97-AF65-F5344CB8AC3E}">
        <p14:creationId xmlns:p14="http://schemas.microsoft.com/office/powerpoint/2010/main" val="3799705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1D0556D-1641-44FD-A651-D23119962AD8}"/>
              </a:ext>
            </a:extLst>
          </p:cNvPr>
          <p:cNvSpPr/>
          <p:nvPr/>
        </p:nvSpPr>
        <p:spPr>
          <a:xfrm>
            <a:off x="757158" y="657273"/>
            <a:ext cx="26789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Person-in-WiFi</a:t>
            </a:r>
            <a:endParaRPr lang="zh-CN" altLang="en-US" sz="2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FFC383A-55CF-4F66-8C58-22D5ABF3AE56}"/>
              </a:ext>
            </a:extLst>
          </p:cNvPr>
          <p:cNvGrpSpPr/>
          <p:nvPr/>
        </p:nvGrpSpPr>
        <p:grpSpPr>
          <a:xfrm>
            <a:off x="1492162" y="1180493"/>
            <a:ext cx="9207676" cy="3289236"/>
            <a:chOff x="1492162" y="1114497"/>
            <a:chExt cx="9207676" cy="3289236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36AAB187-7971-4927-8DCA-56752B7DB3AC}"/>
                </a:ext>
              </a:extLst>
            </p:cNvPr>
            <p:cNvGrpSpPr/>
            <p:nvPr/>
          </p:nvGrpSpPr>
          <p:grpSpPr>
            <a:xfrm>
              <a:off x="1492162" y="1114497"/>
              <a:ext cx="9207676" cy="3289236"/>
              <a:chOff x="1492162" y="1004953"/>
              <a:chExt cx="9207676" cy="3289236"/>
            </a:xfrm>
          </p:grpSpPr>
          <p:pic>
            <p:nvPicPr>
              <p:cNvPr id="2" name="图片 1">
                <a:extLst>
                  <a:ext uri="{FF2B5EF4-FFF2-40B4-BE49-F238E27FC236}">
                    <a16:creationId xmlns:a16="http://schemas.microsoft.com/office/drawing/2014/main" id="{BAC1757B-96B9-4C29-B9DE-DDABF0CFEB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92162" y="1692803"/>
                <a:ext cx="9207676" cy="260138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矩形 5">
                    <a:extLst>
                      <a:ext uri="{FF2B5EF4-FFF2-40B4-BE49-F238E27FC236}">
                        <a16:creationId xmlns:a16="http://schemas.microsoft.com/office/drawing/2014/main" id="{DE39E0D6-257B-4F6D-8454-9457BD2CBC05}"/>
                      </a:ext>
                    </a:extLst>
                  </p:cNvPr>
                  <p:cNvSpPr/>
                  <p:nvPr/>
                </p:nvSpPr>
                <p:spPr>
                  <a:xfrm rot="18134232">
                    <a:off x="4359092" y="1899628"/>
                    <a:ext cx="1321195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b="1" i="1" dirty="0" smtClean="0">
                              <a:solidFill>
                                <a:srgbClr val="3E76A8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𝑪𝒐𝒏𝒗𝒐𝒍𝒖𝒕𝒊𝒐𝒏</m:t>
                          </m:r>
                        </m:oMath>
                      </m:oMathPara>
                    </a14:m>
                    <a:endParaRPr lang="zh-CN" altLang="en-US" sz="1400" b="1" dirty="0">
                      <a:solidFill>
                        <a:schemeClr val="accent5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" name="矩形 5">
                    <a:extLst>
                      <a:ext uri="{FF2B5EF4-FFF2-40B4-BE49-F238E27FC236}">
                        <a16:creationId xmlns:a16="http://schemas.microsoft.com/office/drawing/2014/main" id="{DE39E0D6-257B-4F6D-8454-9457BD2CBC0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8134232">
                    <a:off x="4359092" y="1899628"/>
                    <a:ext cx="1321195" cy="3077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矩形 6">
                    <a:extLst>
                      <a:ext uri="{FF2B5EF4-FFF2-40B4-BE49-F238E27FC236}">
                        <a16:creationId xmlns:a16="http://schemas.microsoft.com/office/drawing/2014/main" id="{12D8A67D-B0C1-4F1C-B50A-468BBAF12781}"/>
                      </a:ext>
                    </a:extLst>
                  </p:cNvPr>
                  <p:cNvSpPr/>
                  <p:nvPr/>
                </p:nvSpPr>
                <p:spPr>
                  <a:xfrm rot="18134232">
                    <a:off x="3674080" y="2041155"/>
                    <a:ext cx="1122423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b="1" i="1" dirty="0" smtClean="0">
                              <a:solidFill>
                                <a:srgbClr val="3E76A8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𝑼𝒑𝒔𝒂𝒎𝒑𝒍𝒆</m:t>
                          </m:r>
                        </m:oMath>
                      </m:oMathPara>
                    </a14:m>
                    <a:endParaRPr lang="zh-CN" altLang="en-US" sz="1400" b="1" dirty="0">
                      <a:solidFill>
                        <a:schemeClr val="accent5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" name="矩形 6">
                    <a:extLst>
                      <a:ext uri="{FF2B5EF4-FFF2-40B4-BE49-F238E27FC236}">
                        <a16:creationId xmlns:a16="http://schemas.microsoft.com/office/drawing/2014/main" id="{12D8A67D-B0C1-4F1C-B50A-468BBAF1278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8134232">
                    <a:off x="3674080" y="2041155"/>
                    <a:ext cx="1122423" cy="3077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矩形 7">
                    <a:extLst>
                      <a:ext uri="{FF2B5EF4-FFF2-40B4-BE49-F238E27FC236}">
                        <a16:creationId xmlns:a16="http://schemas.microsoft.com/office/drawing/2014/main" id="{DC40449F-CFDD-4398-89EB-F9DC5051E7B2}"/>
                      </a:ext>
                    </a:extLst>
                  </p:cNvPr>
                  <p:cNvSpPr/>
                  <p:nvPr/>
                </p:nvSpPr>
                <p:spPr>
                  <a:xfrm rot="18134232">
                    <a:off x="6419023" y="1538913"/>
                    <a:ext cx="1375698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b="1" i="1" dirty="0" smtClean="0">
                              <a:solidFill>
                                <a:srgbClr val="3E76A8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𝑫𝒐𝒘𝒏𝒔𝒂𝒎𝒑𝒍𝒆</m:t>
                          </m:r>
                        </m:oMath>
                      </m:oMathPara>
                    </a14:m>
                    <a:endParaRPr lang="zh-CN" altLang="en-US" sz="1400" b="1" dirty="0">
                      <a:solidFill>
                        <a:schemeClr val="accent5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矩形 7">
                    <a:extLst>
                      <a:ext uri="{FF2B5EF4-FFF2-40B4-BE49-F238E27FC236}">
                        <a16:creationId xmlns:a16="http://schemas.microsoft.com/office/drawing/2014/main" id="{DC40449F-CFDD-4398-89EB-F9DC5051E7B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8134232">
                    <a:off x="6419023" y="1538913"/>
                    <a:ext cx="1375698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A89D0631-25C3-449F-820A-6C131BC87266}"/>
                    </a:ext>
                  </a:extLst>
                </p:cNvPr>
                <p:cNvSpPr/>
                <p:nvPr/>
              </p:nvSpPr>
              <p:spPr>
                <a:xfrm rot="18134232">
                  <a:off x="7310025" y="1676494"/>
                  <a:ext cx="132119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 dirty="0">
                            <a:solidFill>
                              <a:srgbClr val="3E76A8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𝑪𝒐𝒏𝒗𝒐𝒍𝒖𝒕𝒊𝒐𝒏</m:t>
                        </m:r>
                      </m:oMath>
                    </m:oMathPara>
                  </a14:m>
                  <a:endParaRPr lang="zh-CN" altLang="en-US" sz="1400" b="1" dirty="0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A89D0631-25C3-449F-820A-6C131BC872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134232">
                  <a:off x="7310025" y="1676494"/>
                  <a:ext cx="1321196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E52BA0DD-8DA2-4B17-BC20-00BADE55E1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3955" y="5348274"/>
            <a:ext cx="3763956" cy="5084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7E16E2-A51D-4B6E-9F44-41648CB656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3955" y="4781620"/>
            <a:ext cx="3095883" cy="40601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7B83137-04AC-485D-8FFC-0DF0CA4AED85}"/>
              </a:ext>
            </a:extLst>
          </p:cNvPr>
          <p:cNvSpPr/>
          <p:nvPr/>
        </p:nvSpPr>
        <p:spPr>
          <a:xfrm>
            <a:off x="1492162" y="4984628"/>
            <a:ext cx="48067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CSI data are directly mapped to human pose estimated from RGB frames</a:t>
            </a:r>
          </a:p>
        </p:txBody>
      </p:sp>
    </p:spTree>
    <p:extLst>
      <p:ext uri="{BB962C8B-B14F-4D97-AF65-F5344CB8AC3E}">
        <p14:creationId xmlns:p14="http://schemas.microsoft.com/office/powerpoint/2010/main" val="2284498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1D0556D-1641-44FD-A651-D23119962AD8}"/>
              </a:ext>
            </a:extLst>
          </p:cNvPr>
          <p:cNvSpPr/>
          <p:nvPr/>
        </p:nvSpPr>
        <p:spPr>
          <a:xfrm>
            <a:off x="757158" y="657273"/>
            <a:ext cx="26789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Person-in-WiFi</a:t>
            </a:r>
            <a:endParaRPr lang="zh-CN" altLang="en-US" sz="2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C50ABFD-DB02-471F-9BCD-B1959BE48319}"/>
              </a:ext>
            </a:extLst>
          </p:cNvPr>
          <p:cNvSpPr/>
          <p:nvPr/>
        </p:nvSpPr>
        <p:spPr>
          <a:xfrm>
            <a:off x="1261302" y="1509585"/>
            <a:ext cx="167065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Performance</a:t>
            </a:r>
            <a:endParaRPr lang="zh-CN" altLang="en-US" sz="2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C40309F-A564-4326-89F8-4CF695517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401" y="1909695"/>
            <a:ext cx="6073775" cy="169727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F59594C-8659-4C1C-9AF3-E8DBF2E11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955" y="3920321"/>
            <a:ext cx="10498667" cy="178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51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1D0556D-1641-44FD-A651-D23119962AD8}"/>
              </a:ext>
            </a:extLst>
          </p:cNvPr>
          <p:cNvSpPr/>
          <p:nvPr/>
        </p:nvSpPr>
        <p:spPr>
          <a:xfrm>
            <a:off x="3951891" y="2655407"/>
            <a:ext cx="4310795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Video Demo</a:t>
            </a:r>
          </a:p>
          <a:p>
            <a:pPr algn="ctr"/>
            <a:endParaRPr lang="en-US" altLang="zh-CN" sz="1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altLang="zh-CN" sz="1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altLang="zh-CN" sz="1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https://www.youtube.com/watch?v=puU4EvBTPxA</a:t>
            </a:r>
            <a:endParaRPr lang="zh-CN" altLang="en-US" sz="1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6829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1D0556D-1641-44FD-A651-D23119962AD8}"/>
              </a:ext>
            </a:extLst>
          </p:cNvPr>
          <p:cNvSpPr/>
          <p:nvPr/>
        </p:nvSpPr>
        <p:spPr>
          <a:xfrm>
            <a:off x="757158" y="657273"/>
            <a:ext cx="6168676" cy="10534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Summary to Pose Estimation with RF</a:t>
            </a:r>
          </a:p>
          <a:p>
            <a:pPr>
              <a:lnSpc>
                <a:spcPct val="200000"/>
              </a:lnSpc>
            </a:pPr>
            <a:r>
              <a:rPr lang="en-US" altLang="zh-CN" sz="2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RFPose3D, WiPose, Person-in-</a:t>
            </a:r>
            <a:r>
              <a:rPr lang="en-US" altLang="zh-CN" sz="2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WiFi</a:t>
            </a:r>
            <a:endParaRPr lang="zh-CN" altLang="en-US" sz="2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A1EBF44-64A4-4BF2-ABFA-C0CA447D38F2}"/>
              </a:ext>
            </a:extLst>
          </p:cNvPr>
          <p:cNvSpPr txBox="1"/>
          <p:nvPr/>
        </p:nvSpPr>
        <p:spPr>
          <a:xfrm>
            <a:off x="2872846" y="2368549"/>
            <a:ext cx="7060426" cy="33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Different decomposition of pose estimation task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Design of complex and specific DNN architecture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TODO…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More complex task of pose reconstruction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Mesh reconstruction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Application based on pose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Activity recognition from pose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solidFill>
                <a:srgbClr val="3E76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202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1D0556D-1641-44FD-A651-D23119962AD8}"/>
              </a:ext>
            </a:extLst>
          </p:cNvPr>
          <p:cNvSpPr/>
          <p:nvPr/>
        </p:nvSpPr>
        <p:spPr>
          <a:xfrm>
            <a:off x="4395855" y="3167390"/>
            <a:ext cx="34002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Thanks for listening</a:t>
            </a:r>
            <a:endParaRPr lang="zh-CN" altLang="en-US" sz="2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4577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1D0556D-1641-44FD-A651-D23119962AD8}"/>
              </a:ext>
            </a:extLst>
          </p:cNvPr>
          <p:cNvSpPr/>
          <p:nvPr/>
        </p:nvSpPr>
        <p:spPr>
          <a:xfrm>
            <a:off x="757158" y="657273"/>
            <a:ext cx="24000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Related Work</a:t>
            </a:r>
            <a:endParaRPr lang="zh-CN" altLang="en-US" sz="2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4E5697E-74F4-466C-B910-A54EED044E14}"/>
              </a:ext>
            </a:extLst>
          </p:cNvPr>
          <p:cNvSpPr txBox="1"/>
          <p:nvPr/>
        </p:nvSpPr>
        <p:spPr>
          <a:xfrm>
            <a:off x="4236218" y="1579500"/>
            <a:ext cx="3719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RF-Based 3D Skeletons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F0C345C-37B4-4283-9C44-21EC6476E43A}"/>
              </a:ext>
            </a:extLst>
          </p:cNvPr>
          <p:cNvSpPr txBox="1"/>
          <p:nvPr/>
        </p:nvSpPr>
        <p:spPr>
          <a:xfrm>
            <a:off x="1773454" y="2472929"/>
            <a:ext cx="8645092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Mingmin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Zhao,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Yonglong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Tian, Hang Zhao, Muhammad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Alsheikh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Tianhong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Li, Rumen Hristov, Zachary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Kabelac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Dina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Katabi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Antonio Torralba.</a:t>
            </a:r>
          </a:p>
          <a:p>
            <a:pPr algn="ctr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SIGCOMM 2018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FF5D3D1-D74A-418F-8E08-C3299889B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138" y="3851050"/>
            <a:ext cx="8123722" cy="185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71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tt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组合 68">
            <a:extLst>
              <a:ext uri="{FF2B5EF4-FFF2-40B4-BE49-F238E27FC236}">
                <a16:creationId xmlns:a16="http://schemas.microsoft.com/office/drawing/2014/main" id="{8A74C0E0-C11C-4DBE-B520-D152F8BF251F}"/>
              </a:ext>
            </a:extLst>
          </p:cNvPr>
          <p:cNvGrpSpPr/>
          <p:nvPr/>
        </p:nvGrpSpPr>
        <p:grpSpPr>
          <a:xfrm>
            <a:off x="108886" y="296293"/>
            <a:ext cx="8560979" cy="1840312"/>
            <a:chOff x="108886" y="273715"/>
            <a:chExt cx="8560979" cy="1840312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C2CE6D1-8E9A-4294-99C2-25134908A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86" y="606805"/>
              <a:ext cx="1217075" cy="1041258"/>
            </a:xfrm>
            <a:prstGeom prst="rect">
              <a:avLst/>
            </a:prstGeom>
          </p:spPr>
        </p:pic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EDEF52A2-FC3C-4C21-B0CB-8EFB24DA9AAA}"/>
                </a:ext>
              </a:extLst>
            </p:cNvPr>
            <p:cNvGrpSpPr/>
            <p:nvPr/>
          </p:nvGrpSpPr>
          <p:grpSpPr>
            <a:xfrm>
              <a:off x="1519306" y="273715"/>
              <a:ext cx="7150559" cy="1840312"/>
              <a:chOff x="1767663" y="2315032"/>
              <a:chExt cx="8656674" cy="2227935"/>
            </a:xfrm>
          </p:grpSpPr>
          <p:pic>
            <p:nvPicPr>
              <p:cNvPr id="51" name="Picture 12">
                <a:extLst>
                  <a:ext uri="{FF2B5EF4-FFF2-40B4-BE49-F238E27FC236}">
                    <a16:creationId xmlns:a16="http://schemas.microsoft.com/office/drawing/2014/main" id="{9048BB5F-F9DF-43E4-9749-726715B7C1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9316" y="2499476"/>
                <a:ext cx="1761331" cy="1556386"/>
              </a:xfrm>
              <a:prstGeom prst="rect">
                <a:avLst/>
              </a:prstGeom>
            </p:spPr>
          </p:pic>
          <p:sp>
            <p:nvSpPr>
              <p:cNvPr id="52" name="Frame 1">
                <a:extLst>
                  <a:ext uri="{FF2B5EF4-FFF2-40B4-BE49-F238E27FC236}">
                    <a16:creationId xmlns:a16="http://schemas.microsoft.com/office/drawing/2014/main" id="{5726D45F-388C-40EA-9A86-6CD2EA624A7F}"/>
                  </a:ext>
                </a:extLst>
              </p:cNvPr>
              <p:cNvSpPr/>
              <p:nvPr/>
            </p:nvSpPr>
            <p:spPr>
              <a:xfrm>
                <a:off x="5773887" y="3051005"/>
                <a:ext cx="438949" cy="277460"/>
              </a:xfrm>
              <a:prstGeom prst="fram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Frame 7">
                <a:extLst>
                  <a:ext uri="{FF2B5EF4-FFF2-40B4-BE49-F238E27FC236}">
                    <a16:creationId xmlns:a16="http://schemas.microsoft.com/office/drawing/2014/main" id="{A530CBAE-E194-494F-A67C-7A99A1321028}"/>
                  </a:ext>
                </a:extLst>
              </p:cNvPr>
              <p:cNvSpPr/>
              <p:nvPr/>
            </p:nvSpPr>
            <p:spPr>
              <a:xfrm>
                <a:off x="6336080" y="3430359"/>
                <a:ext cx="345701" cy="439555"/>
              </a:xfrm>
              <a:prstGeom prst="fram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4" name="Curved Connector 5">
                <a:extLst>
                  <a:ext uri="{FF2B5EF4-FFF2-40B4-BE49-F238E27FC236}">
                    <a16:creationId xmlns:a16="http://schemas.microsoft.com/office/drawing/2014/main" id="{3F3F92E5-45B4-4639-B629-59CBBA7134DB}"/>
                  </a:ext>
                </a:extLst>
              </p:cNvPr>
              <p:cNvCxnSpPr/>
              <p:nvPr/>
            </p:nvCxnSpPr>
            <p:spPr>
              <a:xfrm flipV="1">
                <a:off x="6273796" y="2718280"/>
                <a:ext cx="1388364" cy="492297"/>
              </a:xfrm>
              <a:prstGeom prst="curvedConnector3">
                <a:avLst/>
              </a:prstGeom>
              <a:ln w="44450">
                <a:solidFill>
                  <a:schemeClr val="bg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urved Connector 9">
                <a:extLst>
                  <a:ext uri="{FF2B5EF4-FFF2-40B4-BE49-F238E27FC236}">
                    <a16:creationId xmlns:a16="http://schemas.microsoft.com/office/drawing/2014/main" id="{9230AF79-B31E-48FE-9E66-6FD345273789}"/>
                  </a:ext>
                </a:extLst>
              </p:cNvPr>
              <p:cNvCxnSpPr/>
              <p:nvPr/>
            </p:nvCxnSpPr>
            <p:spPr>
              <a:xfrm>
                <a:off x="6789688" y="3667715"/>
                <a:ext cx="872472" cy="464116"/>
              </a:xfrm>
              <a:prstGeom prst="curvedConnector3">
                <a:avLst/>
              </a:prstGeom>
              <a:ln w="44450">
                <a:solidFill>
                  <a:schemeClr val="bg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tangle 13">
                <a:extLst>
                  <a:ext uri="{FF2B5EF4-FFF2-40B4-BE49-F238E27FC236}">
                    <a16:creationId xmlns:a16="http://schemas.microsoft.com/office/drawing/2014/main" id="{0FEFD74E-4AA5-45EE-B656-6EA4E1A07692}"/>
                  </a:ext>
                </a:extLst>
              </p:cNvPr>
              <p:cNvSpPr/>
              <p:nvPr/>
            </p:nvSpPr>
            <p:spPr>
              <a:xfrm>
                <a:off x="7723119" y="2452257"/>
                <a:ext cx="1625285" cy="45350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400" b="1" dirty="0">
                    <a:solidFill>
                      <a:schemeClr val="tx1"/>
                    </a:solidFill>
                  </a:rPr>
                  <a:t>Classification Network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7" name="Picture 11">
                <a:extLst>
                  <a:ext uri="{FF2B5EF4-FFF2-40B4-BE49-F238E27FC236}">
                    <a16:creationId xmlns:a16="http://schemas.microsoft.com/office/drawing/2014/main" id="{6A1C7AB5-C8E4-48D9-8C4E-F9FB88A36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663" y="2514485"/>
                <a:ext cx="1761331" cy="1556386"/>
              </a:xfrm>
              <a:prstGeom prst="rect">
                <a:avLst/>
              </a:prstGeom>
            </p:spPr>
          </p:pic>
          <p:sp>
            <p:nvSpPr>
              <p:cNvPr id="58" name="Rectangle 15">
                <a:extLst>
                  <a:ext uri="{FF2B5EF4-FFF2-40B4-BE49-F238E27FC236}">
                    <a16:creationId xmlns:a16="http://schemas.microsoft.com/office/drawing/2014/main" id="{CFEC3F9C-B783-4F82-8D2B-2D29DDDA7832}"/>
                  </a:ext>
                </a:extLst>
              </p:cNvPr>
              <p:cNvSpPr/>
              <p:nvPr/>
            </p:nvSpPr>
            <p:spPr>
              <a:xfrm>
                <a:off x="3790038" y="3101711"/>
                <a:ext cx="1695109" cy="453508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400" b="1" dirty="0">
                    <a:solidFill>
                      <a:schemeClr val="tx1"/>
                    </a:solidFill>
                  </a:rPr>
                  <a:t>Segmentation Network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9" name="Straight Arrow Connector 8">
                <a:extLst>
                  <a:ext uri="{FF2B5EF4-FFF2-40B4-BE49-F238E27FC236}">
                    <a16:creationId xmlns:a16="http://schemas.microsoft.com/office/drawing/2014/main" id="{B2FF1088-6DDF-419C-BE24-84489936D3FE}"/>
                  </a:ext>
                </a:extLst>
              </p:cNvPr>
              <p:cNvCxnSpPr/>
              <p:nvPr/>
            </p:nvCxnSpPr>
            <p:spPr>
              <a:xfrm flipV="1">
                <a:off x="3445958" y="3323157"/>
                <a:ext cx="299347" cy="1199"/>
              </a:xfrm>
              <a:prstGeom prst="straightConnector1">
                <a:avLst/>
              </a:prstGeom>
              <a:ln w="44450">
                <a:solidFill>
                  <a:schemeClr val="bg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18">
                <a:extLst>
                  <a:ext uri="{FF2B5EF4-FFF2-40B4-BE49-F238E27FC236}">
                    <a16:creationId xmlns:a16="http://schemas.microsoft.com/office/drawing/2014/main" id="{914984CD-72FE-471A-8650-6F0F2D31CA5C}"/>
                  </a:ext>
                </a:extLst>
              </p:cNvPr>
              <p:cNvCxnSpPr/>
              <p:nvPr/>
            </p:nvCxnSpPr>
            <p:spPr>
              <a:xfrm flipV="1">
                <a:off x="5430980" y="3219373"/>
                <a:ext cx="327814" cy="82717"/>
              </a:xfrm>
              <a:prstGeom prst="straightConnector1">
                <a:avLst/>
              </a:prstGeom>
              <a:ln w="44450">
                <a:solidFill>
                  <a:schemeClr val="bg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20">
                <a:extLst>
                  <a:ext uri="{FF2B5EF4-FFF2-40B4-BE49-F238E27FC236}">
                    <a16:creationId xmlns:a16="http://schemas.microsoft.com/office/drawing/2014/main" id="{0DD9B626-8157-4BB3-8E48-5D41260FE75F}"/>
                  </a:ext>
                </a:extLst>
              </p:cNvPr>
              <p:cNvCxnSpPr/>
              <p:nvPr/>
            </p:nvCxnSpPr>
            <p:spPr>
              <a:xfrm>
                <a:off x="5455508" y="3412777"/>
                <a:ext cx="889717" cy="254938"/>
              </a:xfrm>
              <a:prstGeom prst="straightConnector1">
                <a:avLst/>
              </a:prstGeom>
              <a:ln w="44450">
                <a:solidFill>
                  <a:schemeClr val="bg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36">
                <a:extLst>
                  <a:ext uri="{FF2B5EF4-FFF2-40B4-BE49-F238E27FC236}">
                    <a16:creationId xmlns:a16="http://schemas.microsoft.com/office/drawing/2014/main" id="{6036E115-2F55-465D-A2B9-E02C1E1C2318}"/>
                  </a:ext>
                </a:extLst>
              </p:cNvPr>
              <p:cNvCxnSpPr/>
              <p:nvPr/>
            </p:nvCxnSpPr>
            <p:spPr>
              <a:xfrm flipV="1">
                <a:off x="9460165" y="2677812"/>
                <a:ext cx="299347" cy="1199"/>
              </a:xfrm>
              <a:prstGeom prst="straightConnector1">
                <a:avLst/>
              </a:prstGeom>
              <a:ln w="44450">
                <a:solidFill>
                  <a:schemeClr val="bg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37">
                <a:extLst>
                  <a:ext uri="{FF2B5EF4-FFF2-40B4-BE49-F238E27FC236}">
                    <a16:creationId xmlns:a16="http://schemas.microsoft.com/office/drawing/2014/main" id="{82E1D5A7-885C-477B-BF1E-25FB2379BF0C}"/>
                  </a:ext>
                </a:extLst>
              </p:cNvPr>
              <p:cNvCxnSpPr/>
              <p:nvPr/>
            </p:nvCxnSpPr>
            <p:spPr>
              <a:xfrm flipV="1">
                <a:off x="9450005" y="4101351"/>
                <a:ext cx="299347" cy="1199"/>
              </a:xfrm>
              <a:prstGeom prst="straightConnector1">
                <a:avLst/>
              </a:prstGeom>
              <a:ln w="44450">
                <a:solidFill>
                  <a:schemeClr val="bg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4" name="Picture 38">
                <a:extLst>
                  <a:ext uri="{FF2B5EF4-FFF2-40B4-BE49-F238E27FC236}">
                    <a16:creationId xmlns:a16="http://schemas.microsoft.com/office/drawing/2014/main" id="{21BAB8B9-317A-4B60-9EE8-C2DE20498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8190" y="3839435"/>
                <a:ext cx="513378" cy="703532"/>
              </a:xfrm>
              <a:prstGeom prst="rect">
                <a:avLst/>
              </a:prstGeom>
            </p:spPr>
          </p:pic>
          <p:pic>
            <p:nvPicPr>
              <p:cNvPr id="65" name="Picture 39">
                <a:extLst>
                  <a:ext uri="{FF2B5EF4-FFF2-40B4-BE49-F238E27FC236}">
                    <a16:creationId xmlns:a16="http://schemas.microsoft.com/office/drawing/2014/main" id="{0C9748A1-0DF9-4F20-AB1E-2E86AD3472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45421" y="2315032"/>
                <a:ext cx="578916" cy="745534"/>
              </a:xfrm>
              <a:prstGeom prst="rect">
                <a:avLst/>
              </a:prstGeom>
            </p:spPr>
          </p:pic>
          <p:sp>
            <p:nvSpPr>
              <p:cNvPr id="66" name="Rectangle 19">
                <a:extLst>
                  <a:ext uri="{FF2B5EF4-FFF2-40B4-BE49-F238E27FC236}">
                    <a16:creationId xmlns:a16="http://schemas.microsoft.com/office/drawing/2014/main" id="{A798C7B5-4C88-479D-8B0A-ED7A58F96C3C}"/>
                  </a:ext>
                </a:extLst>
              </p:cNvPr>
              <p:cNvSpPr/>
              <p:nvPr/>
            </p:nvSpPr>
            <p:spPr>
              <a:xfrm>
                <a:off x="7723120" y="3905077"/>
                <a:ext cx="1625284" cy="45350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400" b="1" dirty="0">
                    <a:solidFill>
                      <a:schemeClr val="tx1"/>
                    </a:solidFill>
                  </a:rPr>
                  <a:t>Classification Network</a:t>
                </a:r>
              </a:p>
            </p:txBody>
          </p:sp>
        </p:grpSp>
        <p:cxnSp>
          <p:nvCxnSpPr>
            <p:cNvPr id="68" name="Straight Arrow Connector 8">
              <a:extLst>
                <a:ext uri="{FF2B5EF4-FFF2-40B4-BE49-F238E27FC236}">
                  <a16:creationId xmlns:a16="http://schemas.microsoft.com/office/drawing/2014/main" id="{C4D4B313-2504-4A6E-A92F-3CFEA2D2DF05}"/>
                </a:ext>
              </a:extLst>
            </p:cNvPr>
            <p:cNvCxnSpPr/>
            <p:nvPr/>
          </p:nvCxnSpPr>
          <p:spPr>
            <a:xfrm flipV="1">
              <a:off x="1321115" y="1101683"/>
              <a:ext cx="247266" cy="990"/>
            </a:xfrm>
            <a:prstGeom prst="straightConnector1">
              <a:avLst/>
            </a:prstGeom>
            <a:ln w="44450">
              <a:solidFill>
                <a:schemeClr val="bg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009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CCE1963-29CE-488A-838D-98C8A114F19A}"/>
              </a:ext>
            </a:extLst>
          </p:cNvPr>
          <p:cNvSpPr/>
          <p:nvPr/>
        </p:nvSpPr>
        <p:spPr>
          <a:xfrm>
            <a:off x="757158" y="657273"/>
            <a:ext cx="19960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RF-Pose3D</a:t>
            </a:r>
          </a:p>
          <a:p>
            <a:r>
              <a:rPr lang="en-US" altLang="zh-CN" sz="2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 Review</a:t>
            </a:r>
            <a:endParaRPr lang="zh-CN" altLang="en-US" sz="2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B56274B-5B45-481B-B102-2EAD6009360F}"/>
              </a:ext>
            </a:extLst>
          </p:cNvPr>
          <p:cNvSpPr txBox="1"/>
          <p:nvPr/>
        </p:nvSpPr>
        <p:spPr>
          <a:xfrm>
            <a:off x="2505987" y="1468264"/>
            <a:ext cx="7180026" cy="61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000" b="1" u="sng" dirty="0">
                <a:solidFill>
                  <a:srgbClr val="3E76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Reconstruct Groundtruth Pose Model from CV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FB5ADD6F-34A2-4F7B-90D9-973FCBDBE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88" y="2755711"/>
            <a:ext cx="3891026" cy="2068096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38DC26D4-C9DD-4061-9331-FAEA5047B8C9}"/>
              </a:ext>
            </a:extLst>
          </p:cNvPr>
          <p:cNvGrpSpPr/>
          <p:nvPr/>
        </p:nvGrpSpPr>
        <p:grpSpPr>
          <a:xfrm>
            <a:off x="5237441" y="2514433"/>
            <a:ext cx="6351585" cy="2619049"/>
            <a:chOff x="3488154" y="2380334"/>
            <a:chExt cx="8275417" cy="3800700"/>
          </a:xfrm>
        </p:grpSpPr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0C930576-4171-4138-A1BC-74A83A7CA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154" y="2380334"/>
              <a:ext cx="1097280" cy="1048666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C6CF7189-BA2A-4F76-B93B-DD465BA1A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9853" y="5174334"/>
              <a:ext cx="1097280" cy="100670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18" name="Picture 9">
              <a:extLst>
                <a:ext uri="{FF2B5EF4-FFF2-40B4-BE49-F238E27FC236}">
                  <a16:creationId xmlns:a16="http://schemas.microsoft.com/office/drawing/2014/main" id="{D0687C22-EC53-4514-AE20-A0CDD2365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154" y="3799031"/>
              <a:ext cx="1097280" cy="1005272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grpSp>
          <p:nvGrpSpPr>
            <p:cNvPr id="19" name="Group 93">
              <a:extLst>
                <a:ext uri="{FF2B5EF4-FFF2-40B4-BE49-F238E27FC236}">
                  <a16:creationId xmlns:a16="http://schemas.microsoft.com/office/drawing/2014/main" id="{D8FE1D66-2F5F-47AF-9DAE-83F400B0117B}"/>
                </a:ext>
              </a:extLst>
            </p:cNvPr>
            <p:cNvGrpSpPr/>
            <p:nvPr/>
          </p:nvGrpSpPr>
          <p:grpSpPr>
            <a:xfrm>
              <a:off x="7932048" y="2897801"/>
              <a:ext cx="3831523" cy="2779884"/>
              <a:chOff x="5090160" y="1516258"/>
              <a:chExt cx="3831523" cy="2779884"/>
            </a:xfrm>
          </p:grpSpPr>
          <p:sp>
            <p:nvSpPr>
              <p:cNvPr id="46" name="Rectangle 62">
                <a:extLst>
                  <a:ext uri="{FF2B5EF4-FFF2-40B4-BE49-F238E27FC236}">
                    <a16:creationId xmlns:a16="http://schemas.microsoft.com/office/drawing/2014/main" id="{FAFFE225-5A3F-4F2D-BB4B-79478D362F43}"/>
                  </a:ext>
                </a:extLst>
              </p:cNvPr>
              <p:cNvSpPr/>
              <p:nvPr/>
            </p:nvSpPr>
            <p:spPr>
              <a:xfrm>
                <a:off x="5551083" y="3304943"/>
                <a:ext cx="1318907" cy="693397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200" dirty="0">
                    <a:solidFill>
                      <a:schemeClr val="tx1"/>
                    </a:solidFill>
                  </a:rPr>
                  <a:t>Multi-view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Geometry</a:t>
                </a:r>
              </a:p>
            </p:txBody>
          </p:sp>
          <p:pic>
            <p:nvPicPr>
              <p:cNvPr id="47" name="Picture 24">
                <a:extLst>
                  <a:ext uri="{FF2B5EF4-FFF2-40B4-BE49-F238E27FC236}">
                    <a16:creationId xmlns:a16="http://schemas.microsoft.com/office/drawing/2014/main" id="{E6E44AC2-86F1-417F-A688-1FE82D97AB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9814" y="3148440"/>
                <a:ext cx="1501869" cy="1005840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</p:pic>
          <p:cxnSp>
            <p:nvCxnSpPr>
              <p:cNvPr id="48" name="Straight Arrow Connector 72">
                <a:extLst>
                  <a:ext uri="{FF2B5EF4-FFF2-40B4-BE49-F238E27FC236}">
                    <a16:creationId xmlns:a16="http://schemas.microsoft.com/office/drawing/2014/main" id="{AAA8D396-1396-426E-BCBD-5C736E013ABB}"/>
                  </a:ext>
                </a:extLst>
              </p:cNvPr>
              <p:cNvCxnSpPr/>
              <p:nvPr/>
            </p:nvCxnSpPr>
            <p:spPr>
              <a:xfrm>
                <a:off x="5090160" y="1516258"/>
                <a:ext cx="365760" cy="1921349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73">
                <a:extLst>
                  <a:ext uri="{FF2B5EF4-FFF2-40B4-BE49-F238E27FC236}">
                    <a16:creationId xmlns:a16="http://schemas.microsoft.com/office/drawing/2014/main" id="{6D094108-215B-4115-A4B9-B4B95C1256C9}"/>
                  </a:ext>
                </a:extLst>
              </p:cNvPr>
              <p:cNvCxnSpPr/>
              <p:nvPr/>
            </p:nvCxnSpPr>
            <p:spPr>
              <a:xfrm>
                <a:off x="5110480" y="2919839"/>
                <a:ext cx="345440" cy="73152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74">
                <a:extLst>
                  <a:ext uri="{FF2B5EF4-FFF2-40B4-BE49-F238E27FC236}">
                    <a16:creationId xmlns:a16="http://schemas.microsoft.com/office/drawing/2014/main" id="{4A202283-60BE-41A7-9839-C535F7F88BE9}"/>
                  </a:ext>
                </a:extLst>
              </p:cNvPr>
              <p:cNvCxnSpPr/>
              <p:nvPr/>
            </p:nvCxnSpPr>
            <p:spPr>
              <a:xfrm flipV="1">
                <a:off x="5090160" y="3792791"/>
                <a:ext cx="365760" cy="503351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79">
                <a:extLst>
                  <a:ext uri="{FF2B5EF4-FFF2-40B4-BE49-F238E27FC236}">
                    <a16:creationId xmlns:a16="http://schemas.microsoft.com/office/drawing/2014/main" id="{0A009E95-86B3-479A-9752-74A611DC982F}"/>
                  </a:ext>
                </a:extLst>
              </p:cNvPr>
              <p:cNvCxnSpPr/>
              <p:nvPr/>
            </p:nvCxnSpPr>
            <p:spPr>
              <a:xfrm>
                <a:off x="6969760" y="3651359"/>
                <a:ext cx="345440" cy="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92">
              <a:extLst>
                <a:ext uri="{FF2B5EF4-FFF2-40B4-BE49-F238E27FC236}">
                  <a16:creationId xmlns:a16="http://schemas.microsoft.com/office/drawing/2014/main" id="{0B4C46F7-7B6D-4504-8D70-B72276EC0D50}"/>
                </a:ext>
              </a:extLst>
            </p:cNvPr>
            <p:cNvGrpSpPr/>
            <p:nvPr/>
          </p:nvGrpSpPr>
          <p:grpSpPr>
            <a:xfrm>
              <a:off x="4721488" y="2380334"/>
              <a:ext cx="3121660" cy="3800700"/>
              <a:chOff x="1879600" y="998791"/>
              <a:chExt cx="3121660" cy="3800700"/>
            </a:xfrm>
          </p:grpSpPr>
          <p:pic>
            <p:nvPicPr>
              <p:cNvPr id="28" name="Picture 21">
                <a:extLst>
                  <a:ext uri="{FF2B5EF4-FFF2-40B4-BE49-F238E27FC236}">
                    <a16:creationId xmlns:a16="http://schemas.microsoft.com/office/drawing/2014/main" id="{5CA7AD9F-00A1-47C0-850C-97801F7A7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3980" y="998791"/>
                <a:ext cx="1097280" cy="1034935"/>
              </a:xfrm>
              <a:prstGeom prst="rect">
                <a:avLst/>
              </a:prstGeom>
              <a:ln w="19050">
                <a:solidFill>
                  <a:srgbClr val="C00000"/>
                </a:solidFill>
              </a:ln>
            </p:spPr>
          </p:pic>
          <p:pic>
            <p:nvPicPr>
              <p:cNvPr id="29" name="Picture 22">
                <a:extLst>
                  <a:ext uri="{FF2B5EF4-FFF2-40B4-BE49-F238E27FC236}">
                    <a16:creationId xmlns:a16="http://schemas.microsoft.com/office/drawing/2014/main" id="{97A96120-45E8-4829-8A45-62C4259010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3980" y="3794601"/>
                <a:ext cx="1097280" cy="1004890"/>
              </a:xfrm>
              <a:prstGeom prst="rect">
                <a:avLst/>
              </a:prstGeom>
              <a:ln w="19050">
                <a:solidFill>
                  <a:srgbClr val="C00000"/>
                </a:solidFill>
              </a:ln>
            </p:spPr>
          </p:pic>
          <p:pic>
            <p:nvPicPr>
              <p:cNvPr id="30" name="Picture 23">
                <a:extLst>
                  <a:ext uri="{FF2B5EF4-FFF2-40B4-BE49-F238E27FC236}">
                    <a16:creationId xmlns:a16="http://schemas.microsoft.com/office/drawing/2014/main" id="{6352415F-02C2-4BBF-94D2-547450D0B9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3980" y="2417488"/>
                <a:ext cx="1097280" cy="1020119"/>
              </a:xfrm>
              <a:prstGeom prst="rect">
                <a:avLst/>
              </a:prstGeom>
              <a:ln w="19050">
                <a:solidFill>
                  <a:srgbClr val="C00000"/>
                </a:solidFill>
              </a:ln>
            </p:spPr>
          </p:pic>
          <p:pic>
            <p:nvPicPr>
              <p:cNvPr id="31" name="Picture 64">
                <a:extLst>
                  <a:ext uri="{FF2B5EF4-FFF2-40B4-BE49-F238E27FC236}">
                    <a16:creationId xmlns:a16="http://schemas.microsoft.com/office/drawing/2014/main" id="{BBD28F50-A8CF-45BA-9AB3-2F25A5794E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5725" y="1157364"/>
                <a:ext cx="677189" cy="731520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</p:pic>
          <p:cxnSp>
            <p:nvCxnSpPr>
              <p:cNvPr id="38" name="Straight Arrow Connector 35">
                <a:extLst>
                  <a:ext uri="{FF2B5EF4-FFF2-40B4-BE49-F238E27FC236}">
                    <a16:creationId xmlns:a16="http://schemas.microsoft.com/office/drawing/2014/main" id="{E77875D4-6AC5-4233-AF2D-E9CE29FF46D6}"/>
                  </a:ext>
                </a:extLst>
              </p:cNvPr>
              <p:cNvCxnSpPr/>
              <p:nvPr/>
            </p:nvCxnSpPr>
            <p:spPr>
              <a:xfrm>
                <a:off x="1879600" y="1516258"/>
                <a:ext cx="345440" cy="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67">
                <a:extLst>
                  <a:ext uri="{FF2B5EF4-FFF2-40B4-BE49-F238E27FC236}">
                    <a16:creationId xmlns:a16="http://schemas.microsoft.com/office/drawing/2014/main" id="{9CBDD09E-8CF5-4404-A91D-10436B7C328D}"/>
                  </a:ext>
                </a:extLst>
              </p:cNvPr>
              <p:cNvCxnSpPr/>
              <p:nvPr/>
            </p:nvCxnSpPr>
            <p:spPr>
              <a:xfrm>
                <a:off x="1899920" y="2919839"/>
                <a:ext cx="345440" cy="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68">
                <a:extLst>
                  <a:ext uri="{FF2B5EF4-FFF2-40B4-BE49-F238E27FC236}">
                    <a16:creationId xmlns:a16="http://schemas.microsoft.com/office/drawing/2014/main" id="{80D38C2F-5598-4A5B-9F3D-DF0E0A780925}"/>
                  </a:ext>
                </a:extLst>
              </p:cNvPr>
              <p:cNvCxnSpPr/>
              <p:nvPr/>
            </p:nvCxnSpPr>
            <p:spPr>
              <a:xfrm>
                <a:off x="1879600" y="4296141"/>
                <a:ext cx="345440" cy="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69">
                <a:extLst>
                  <a:ext uri="{FF2B5EF4-FFF2-40B4-BE49-F238E27FC236}">
                    <a16:creationId xmlns:a16="http://schemas.microsoft.com/office/drawing/2014/main" id="{932DD352-AA64-4C76-8EB7-A915D7A958A8}"/>
                  </a:ext>
                </a:extLst>
              </p:cNvPr>
              <p:cNvCxnSpPr/>
              <p:nvPr/>
            </p:nvCxnSpPr>
            <p:spPr>
              <a:xfrm>
                <a:off x="3403600" y="1516258"/>
                <a:ext cx="345440" cy="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70">
                <a:extLst>
                  <a:ext uri="{FF2B5EF4-FFF2-40B4-BE49-F238E27FC236}">
                    <a16:creationId xmlns:a16="http://schemas.microsoft.com/office/drawing/2014/main" id="{80A73555-3010-44CD-BF6E-DFF736D95C91}"/>
                  </a:ext>
                </a:extLst>
              </p:cNvPr>
              <p:cNvCxnSpPr/>
              <p:nvPr/>
            </p:nvCxnSpPr>
            <p:spPr>
              <a:xfrm>
                <a:off x="3423920" y="2919839"/>
                <a:ext cx="345440" cy="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71">
                <a:extLst>
                  <a:ext uri="{FF2B5EF4-FFF2-40B4-BE49-F238E27FC236}">
                    <a16:creationId xmlns:a16="http://schemas.microsoft.com/office/drawing/2014/main" id="{7A0EDA38-13AE-4E55-9DEC-47F16EC3581E}"/>
                  </a:ext>
                </a:extLst>
              </p:cNvPr>
              <p:cNvCxnSpPr/>
              <p:nvPr/>
            </p:nvCxnSpPr>
            <p:spPr>
              <a:xfrm>
                <a:off x="3403600" y="4296141"/>
                <a:ext cx="345440" cy="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Picture 81">
                <a:extLst>
                  <a:ext uri="{FF2B5EF4-FFF2-40B4-BE49-F238E27FC236}">
                    <a16:creationId xmlns:a16="http://schemas.microsoft.com/office/drawing/2014/main" id="{350F4FE6-19C0-49E0-BCAF-04A5614EF3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5725" y="2535300"/>
                <a:ext cx="677189" cy="731520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</p:pic>
          <p:pic>
            <p:nvPicPr>
              <p:cNvPr id="45" name="Picture 82">
                <a:extLst>
                  <a:ext uri="{FF2B5EF4-FFF2-40B4-BE49-F238E27FC236}">
                    <a16:creationId xmlns:a16="http://schemas.microsoft.com/office/drawing/2014/main" id="{34BA1E32-6BF9-445E-BE88-8C213217EC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6018" y="3910448"/>
                <a:ext cx="677189" cy="731520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</p:pic>
        </p:grpSp>
        <p:grpSp>
          <p:nvGrpSpPr>
            <p:cNvPr id="22" name="Group 100">
              <a:extLst>
                <a:ext uri="{FF2B5EF4-FFF2-40B4-BE49-F238E27FC236}">
                  <a16:creationId xmlns:a16="http://schemas.microsoft.com/office/drawing/2014/main" id="{6336DCF0-02C8-4135-BFEE-2D7B8CE80597}"/>
                </a:ext>
              </a:extLst>
            </p:cNvPr>
            <p:cNvGrpSpPr/>
            <p:nvPr/>
          </p:nvGrpSpPr>
          <p:grpSpPr>
            <a:xfrm>
              <a:off x="5199194" y="2538036"/>
              <a:ext cx="923469" cy="3485194"/>
              <a:chOff x="2357306" y="1156493"/>
              <a:chExt cx="923469" cy="3485194"/>
            </a:xfrm>
          </p:grpSpPr>
          <p:sp>
            <p:nvSpPr>
              <p:cNvPr id="23" name="Rectangle 96">
                <a:extLst>
                  <a:ext uri="{FF2B5EF4-FFF2-40B4-BE49-F238E27FC236}">
                    <a16:creationId xmlns:a16="http://schemas.microsoft.com/office/drawing/2014/main" id="{1F270FF7-9066-482B-9ADB-B9F2601FBE4C}"/>
                  </a:ext>
                </a:extLst>
              </p:cNvPr>
              <p:cNvSpPr/>
              <p:nvPr/>
            </p:nvSpPr>
            <p:spPr>
              <a:xfrm>
                <a:off x="2366750" y="1156493"/>
                <a:ext cx="914025" cy="73239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Vision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Model</a:t>
                </a:r>
              </a:p>
            </p:txBody>
          </p:sp>
          <p:sp>
            <p:nvSpPr>
              <p:cNvPr id="24" name="Rectangle 98">
                <a:extLst>
                  <a:ext uri="{FF2B5EF4-FFF2-40B4-BE49-F238E27FC236}">
                    <a16:creationId xmlns:a16="http://schemas.microsoft.com/office/drawing/2014/main" id="{2B0AAAE8-0A97-4A42-9919-1B9F5EC1AF72}"/>
                  </a:ext>
                </a:extLst>
              </p:cNvPr>
              <p:cNvSpPr/>
              <p:nvPr/>
            </p:nvSpPr>
            <p:spPr>
              <a:xfrm>
                <a:off x="2366750" y="2543048"/>
                <a:ext cx="914025" cy="73239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Vision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Model</a:t>
                </a:r>
              </a:p>
            </p:txBody>
          </p:sp>
          <p:sp>
            <p:nvSpPr>
              <p:cNvPr id="25" name="Rectangle 99">
                <a:extLst>
                  <a:ext uri="{FF2B5EF4-FFF2-40B4-BE49-F238E27FC236}">
                    <a16:creationId xmlns:a16="http://schemas.microsoft.com/office/drawing/2014/main" id="{6223FECD-8BAC-4C84-986E-E304E5A2E122}"/>
                  </a:ext>
                </a:extLst>
              </p:cNvPr>
              <p:cNvSpPr/>
              <p:nvPr/>
            </p:nvSpPr>
            <p:spPr>
              <a:xfrm>
                <a:off x="2357306" y="3909296"/>
                <a:ext cx="914025" cy="73239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Vision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Model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0823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BB56274B-5B45-481B-B102-2EAD6009360F}"/>
              </a:ext>
            </a:extLst>
          </p:cNvPr>
          <p:cNvSpPr txBox="1"/>
          <p:nvPr/>
        </p:nvSpPr>
        <p:spPr>
          <a:xfrm>
            <a:off x="2505987" y="1468264"/>
            <a:ext cx="7180026" cy="61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000" b="1" u="sng" dirty="0">
                <a:solidFill>
                  <a:srgbClr val="3E76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4D Tensor of RF to Reconstruct Full Human Body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0967FC7-73D3-4F1C-AA10-19D3C46794B9}"/>
              </a:ext>
            </a:extLst>
          </p:cNvPr>
          <p:cNvGrpSpPr/>
          <p:nvPr/>
        </p:nvGrpSpPr>
        <p:grpSpPr>
          <a:xfrm>
            <a:off x="767608" y="2582370"/>
            <a:ext cx="2889679" cy="3162552"/>
            <a:chOff x="3802165" y="2614993"/>
            <a:chExt cx="3115471" cy="3409665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1200CB37-E5A3-4544-88CC-29864D8C71CD}"/>
                </a:ext>
              </a:extLst>
            </p:cNvPr>
            <p:cNvGrpSpPr/>
            <p:nvPr/>
          </p:nvGrpSpPr>
          <p:grpSpPr>
            <a:xfrm>
              <a:off x="3926987" y="2898921"/>
              <a:ext cx="2990649" cy="3125737"/>
              <a:chOff x="2189906" y="2318922"/>
              <a:chExt cx="3780593" cy="4097049"/>
            </a:xfrm>
          </p:grpSpPr>
          <p:sp>
            <p:nvSpPr>
              <p:cNvPr id="33" name="Parallelogram 12">
                <a:extLst>
                  <a:ext uri="{FF2B5EF4-FFF2-40B4-BE49-F238E27FC236}">
                    <a16:creationId xmlns:a16="http://schemas.microsoft.com/office/drawing/2014/main" id="{F09067BD-F76A-41D4-A7CD-D70F882062DE}"/>
                  </a:ext>
                </a:extLst>
              </p:cNvPr>
              <p:cNvSpPr/>
              <p:nvPr/>
            </p:nvSpPr>
            <p:spPr>
              <a:xfrm rot="9761785">
                <a:off x="2189906" y="2341651"/>
                <a:ext cx="1839841" cy="674778"/>
              </a:xfrm>
              <a:prstGeom prst="parallelogram">
                <a:avLst>
                  <a:gd name="adj" fmla="val 76142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07995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Freeform 5">
                <a:extLst>
                  <a:ext uri="{FF2B5EF4-FFF2-40B4-BE49-F238E27FC236}">
                    <a16:creationId xmlns:a16="http://schemas.microsoft.com/office/drawing/2014/main" id="{12912994-C814-4BE2-9A68-4CA552B44DFF}"/>
                  </a:ext>
                </a:extLst>
              </p:cNvPr>
              <p:cNvSpPr/>
              <p:nvPr/>
            </p:nvSpPr>
            <p:spPr>
              <a:xfrm>
                <a:off x="2615838" y="2516673"/>
                <a:ext cx="2667785" cy="3638746"/>
              </a:xfrm>
              <a:custGeom>
                <a:avLst/>
                <a:gdLst>
                  <a:gd name="connsiteX0" fmla="*/ 1008668 w 2667785"/>
                  <a:gd name="connsiteY0" fmla="*/ 0 h 3638746"/>
                  <a:gd name="connsiteX1" fmla="*/ 0 w 2667785"/>
                  <a:gd name="connsiteY1" fmla="*/ 358218 h 3638746"/>
                  <a:gd name="connsiteX2" fmla="*/ 2667785 w 2667785"/>
                  <a:gd name="connsiteY2" fmla="*/ 3638746 h 3638746"/>
                  <a:gd name="connsiteX3" fmla="*/ 2498103 w 2667785"/>
                  <a:gd name="connsiteY3" fmla="*/ 386499 h 3638746"/>
                  <a:gd name="connsiteX4" fmla="*/ 1008668 w 2667785"/>
                  <a:gd name="connsiteY4" fmla="*/ 0 h 3638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785" h="3638746">
                    <a:moveTo>
                      <a:pt x="1008668" y="0"/>
                    </a:moveTo>
                    <a:lnTo>
                      <a:pt x="0" y="358218"/>
                    </a:lnTo>
                    <a:lnTo>
                      <a:pt x="2667785" y="3638746"/>
                    </a:lnTo>
                    <a:lnTo>
                      <a:pt x="2498103" y="386499"/>
                    </a:lnTo>
                    <a:lnTo>
                      <a:pt x="1008668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pic>
            <p:nvPicPr>
              <p:cNvPr id="37" name="Picture 31">
                <a:extLst>
                  <a:ext uri="{FF2B5EF4-FFF2-40B4-BE49-F238E27FC236}">
                    <a16:creationId xmlns:a16="http://schemas.microsoft.com/office/drawing/2014/main" id="{9E671441-B5AF-4A57-B3ED-3282F43B5C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9086" y="2466169"/>
                <a:ext cx="1871413" cy="3949802"/>
              </a:xfrm>
              <a:prstGeom prst="rect">
                <a:avLst/>
              </a:prstGeom>
            </p:spPr>
          </p:pic>
          <p:cxnSp>
            <p:nvCxnSpPr>
              <p:cNvPr id="52" name="Straight Connector 6">
                <a:extLst>
                  <a:ext uri="{FF2B5EF4-FFF2-40B4-BE49-F238E27FC236}">
                    <a16:creationId xmlns:a16="http://schemas.microsoft.com/office/drawing/2014/main" id="{C710F7D5-9CAC-4282-937F-7BC069B0AE59}"/>
                  </a:ext>
                </a:extLst>
              </p:cNvPr>
              <p:cNvCxnSpPr/>
              <p:nvPr/>
            </p:nvCxnSpPr>
            <p:spPr>
              <a:xfrm>
                <a:off x="3520811" y="2622392"/>
                <a:ext cx="1470582" cy="874668"/>
              </a:xfrm>
              <a:prstGeom prst="line">
                <a:avLst/>
              </a:prstGeom>
              <a:ln w="38100" cmpd="sng">
                <a:solidFill>
                  <a:schemeClr val="accent1">
                    <a:lumMod val="60000"/>
                    <a:lumOff val="40000"/>
                  </a:schemeClr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9">
                <a:extLst>
                  <a:ext uri="{FF2B5EF4-FFF2-40B4-BE49-F238E27FC236}">
                    <a16:creationId xmlns:a16="http://schemas.microsoft.com/office/drawing/2014/main" id="{88411DD5-8942-4BE8-9EF1-2A415C3F803D}"/>
                  </a:ext>
                </a:extLst>
              </p:cNvPr>
              <p:cNvCxnSpPr/>
              <p:nvPr/>
            </p:nvCxnSpPr>
            <p:spPr>
              <a:xfrm flipH="1" flipV="1">
                <a:off x="2738386" y="2874891"/>
                <a:ext cx="2253007" cy="707010"/>
              </a:xfrm>
              <a:prstGeom prst="line">
                <a:avLst/>
              </a:prstGeom>
              <a:ln w="38100" cmpd="sng">
                <a:solidFill>
                  <a:schemeClr val="accent1">
                    <a:lumMod val="60000"/>
                    <a:lumOff val="40000"/>
                  </a:schemeClr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13">
                <a:extLst>
                  <a:ext uri="{FF2B5EF4-FFF2-40B4-BE49-F238E27FC236}">
                    <a16:creationId xmlns:a16="http://schemas.microsoft.com/office/drawing/2014/main" id="{DF839AA6-DCF5-4236-BC9B-CEFB48E8170B}"/>
                  </a:ext>
                </a:extLst>
              </p:cNvPr>
              <p:cNvCxnSpPr/>
              <p:nvPr/>
            </p:nvCxnSpPr>
            <p:spPr>
              <a:xfrm flipH="1">
                <a:off x="3949730" y="4441070"/>
                <a:ext cx="961242" cy="573706"/>
              </a:xfrm>
              <a:prstGeom prst="line">
                <a:avLst/>
              </a:prstGeom>
              <a:ln w="19050" cmpd="sng">
                <a:solidFill>
                  <a:schemeClr val="accent1">
                    <a:lumMod val="60000"/>
                    <a:lumOff val="40000"/>
                  </a:schemeClr>
                </a:solidFill>
                <a:prstDash val="dash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14">
                <a:extLst>
                  <a:ext uri="{FF2B5EF4-FFF2-40B4-BE49-F238E27FC236}">
                    <a16:creationId xmlns:a16="http://schemas.microsoft.com/office/drawing/2014/main" id="{C60361B3-8279-4BCB-AC89-A4E77C58BDB7}"/>
                  </a:ext>
                </a:extLst>
              </p:cNvPr>
              <p:cNvCxnSpPr/>
              <p:nvPr/>
            </p:nvCxnSpPr>
            <p:spPr>
              <a:xfrm flipH="1" flipV="1">
                <a:off x="4573115" y="2318922"/>
                <a:ext cx="337857" cy="555969"/>
              </a:xfrm>
              <a:prstGeom prst="line">
                <a:avLst/>
              </a:prstGeom>
              <a:ln w="19050" cmpd="sng">
                <a:solidFill>
                  <a:schemeClr val="accent1">
                    <a:lumMod val="60000"/>
                    <a:lumOff val="40000"/>
                  </a:schemeClr>
                </a:solidFill>
                <a:prstDash val="dash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13">
              <a:extLst>
                <a:ext uri="{FF2B5EF4-FFF2-40B4-BE49-F238E27FC236}">
                  <a16:creationId xmlns:a16="http://schemas.microsoft.com/office/drawing/2014/main" id="{F7EC1BB8-7056-42D2-AAA6-C1B809BDFD88}"/>
                </a:ext>
              </a:extLst>
            </p:cNvPr>
            <p:cNvGrpSpPr/>
            <p:nvPr/>
          </p:nvGrpSpPr>
          <p:grpSpPr>
            <a:xfrm rot="4187881">
              <a:off x="4497616" y="1919542"/>
              <a:ext cx="269304" cy="1660206"/>
              <a:chOff x="1129212" y="2706603"/>
              <a:chExt cx="457707" cy="2085051"/>
            </a:xfrm>
          </p:grpSpPr>
          <p:grpSp>
            <p:nvGrpSpPr>
              <p:cNvPr id="95" name="Group 14">
                <a:extLst>
                  <a:ext uri="{FF2B5EF4-FFF2-40B4-BE49-F238E27FC236}">
                    <a16:creationId xmlns:a16="http://schemas.microsoft.com/office/drawing/2014/main" id="{366C73F9-7761-464F-9508-19BE2CABBAE7}"/>
                  </a:ext>
                </a:extLst>
              </p:cNvPr>
              <p:cNvGrpSpPr/>
              <p:nvPr/>
            </p:nvGrpSpPr>
            <p:grpSpPr>
              <a:xfrm rot="21545388">
                <a:off x="1160530" y="2706603"/>
                <a:ext cx="426389" cy="372539"/>
                <a:chOff x="4792133" y="1269994"/>
                <a:chExt cx="414868" cy="372539"/>
              </a:xfrm>
              <a:effectLst/>
            </p:grpSpPr>
            <p:cxnSp>
              <p:nvCxnSpPr>
                <p:cNvPr id="112" name="Straight Connector 37">
                  <a:extLst>
                    <a:ext uri="{FF2B5EF4-FFF2-40B4-BE49-F238E27FC236}">
                      <a16:creationId xmlns:a16="http://schemas.microsoft.com/office/drawing/2014/main" id="{2FD0287C-35AE-4112-B5F0-11FF7240E18A}"/>
                    </a:ext>
                  </a:extLst>
                </p:cNvPr>
                <p:cNvCxnSpPr/>
                <p:nvPr/>
              </p:nvCxnSpPr>
              <p:spPr>
                <a:xfrm>
                  <a:off x="4792133" y="1642533"/>
                  <a:ext cx="304800" cy="0"/>
                </a:xfrm>
                <a:prstGeom prst="line">
                  <a:avLst/>
                </a:prstGeom>
                <a:ln w="38100" cmpd="sng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38">
                  <a:extLst>
                    <a:ext uri="{FF2B5EF4-FFF2-40B4-BE49-F238E27FC236}">
                      <a16:creationId xmlns:a16="http://schemas.microsoft.com/office/drawing/2014/main" id="{324FB1DE-9E62-4028-8DE6-8DFC1AB06C67}"/>
                    </a:ext>
                  </a:extLst>
                </p:cNvPr>
                <p:cNvCxnSpPr/>
                <p:nvPr/>
              </p:nvCxnSpPr>
              <p:spPr>
                <a:xfrm>
                  <a:off x="5101168" y="1439328"/>
                  <a:ext cx="0" cy="203205"/>
                </a:xfrm>
                <a:prstGeom prst="line">
                  <a:avLst/>
                </a:prstGeom>
                <a:ln w="38100" cmpd="sng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4" name="Isosceles Triangle 8">
                  <a:extLst>
                    <a:ext uri="{FF2B5EF4-FFF2-40B4-BE49-F238E27FC236}">
                      <a16:creationId xmlns:a16="http://schemas.microsoft.com/office/drawing/2014/main" id="{2D0A6613-121F-4386-85CC-41D4AF31799A}"/>
                    </a:ext>
                  </a:extLst>
                </p:cNvPr>
                <p:cNvSpPr/>
                <p:nvPr/>
              </p:nvSpPr>
              <p:spPr>
                <a:xfrm flipV="1">
                  <a:off x="4995334" y="1269994"/>
                  <a:ext cx="211667" cy="169334"/>
                </a:xfrm>
                <a:prstGeom prst="triangle">
                  <a:avLst/>
                </a:prstGeom>
                <a:noFill/>
                <a:ln w="38100" cmpd="sng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507995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0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96" name="Group 15">
                <a:extLst>
                  <a:ext uri="{FF2B5EF4-FFF2-40B4-BE49-F238E27FC236}">
                    <a16:creationId xmlns:a16="http://schemas.microsoft.com/office/drawing/2014/main" id="{E3206A59-E8C8-4C72-B010-100C5863EA8E}"/>
                  </a:ext>
                </a:extLst>
              </p:cNvPr>
              <p:cNvGrpSpPr/>
              <p:nvPr/>
            </p:nvGrpSpPr>
            <p:grpSpPr>
              <a:xfrm rot="21545388">
                <a:off x="1140099" y="3135295"/>
                <a:ext cx="426389" cy="372539"/>
                <a:chOff x="4792133" y="1269994"/>
                <a:chExt cx="414868" cy="372539"/>
              </a:xfrm>
              <a:effectLst/>
            </p:grpSpPr>
            <p:cxnSp>
              <p:nvCxnSpPr>
                <p:cNvPr id="109" name="Straight Connector 33">
                  <a:extLst>
                    <a:ext uri="{FF2B5EF4-FFF2-40B4-BE49-F238E27FC236}">
                      <a16:creationId xmlns:a16="http://schemas.microsoft.com/office/drawing/2014/main" id="{C1C068D2-635B-4A9E-8874-2EB480B59AED}"/>
                    </a:ext>
                  </a:extLst>
                </p:cNvPr>
                <p:cNvCxnSpPr/>
                <p:nvPr/>
              </p:nvCxnSpPr>
              <p:spPr>
                <a:xfrm>
                  <a:off x="4792133" y="1642533"/>
                  <a:ext cx="304800" cy="0"/>
                </a:xfrm>
                <a:prstGeom prst="line">
                  <a:avLst/>
                </a:prstGeom>
                <a:ln w="38100" cmpd="sng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34">
                  <a:extLst>
                    <a:ext uri="{FF2B5EF4-FFF2-40B4-BE49-F238E27FC236}">
                      <a16:creationId xmlns:a16="http://schemas.microsoft.com/office/drawing/2014/main" id="{A6BB7B24-6CC8-4829-8A47-4B1673404556}"/>
                    </a:ext>
                  </a:extLst>
                </p:cNvPr>
                <p:cNvCxnSpPr>
                  <a:cxnSpLocks/>
                  <a:stCxn id="102" idx="0"/>
                </p:cNvCxnSpPr>
                <p:nvPr/>
              </p:nvCxnSpPr>
              <p:spPr>
                <a:xfrm>
                  <a:off x="5101168" y="1439328"/>
                  <a:ext cx="0" cy="203205"/>
                </a:xfrm>
                <a:prstGeom prst="line">
                  <a:avLst/>
                </a:prstGeom>
                <a:ln w="38100" cmpd="sng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Isosceles Triangle 12">
                  <a:extLst>
                    <a:ext uri="{FF2B5EF4-FFF2-40B4-BE49-F238E27FC236}">
                      <a16:creationId xmlns:a16="http://schemas.microsoft.com/office/drawing/2014/main" id="{0ED79A93-AFFB-4D1D-90D9-A0601A0BCBCC}"/>
                    </a:ext>
                  </a:extLst>
                </p:cNvPr>
                <p:cNvSpPr/>
                <p:nvPr/>
              </p:nvSpPr>
              <p:spPr>
                <a:xfrm flipV="1">
                  <a:off x="4995334" y="1269994"/>
                  <a:ext cx="211667" cy="169334"/>
                </a:xfrm>
                <a:prstGeom prst="triangle">
                  <a:avLst/>
                </a:prstGeom>
                <a:noFill/>
                <a:ln w="38100" cmpd="sng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507995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0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97" name="Group 16">
                <a:extLst>
                  <a:ext uri="{FF2B5EF4-FFF2-40B4-BE49-F238E27FC236}">
                    <a16:creationId xmlns:a16="http://schemas.microsoft.com/office/drawing/2014/main" id="{BE05D60D-67E7-4FC3-A836-D9C7D9A4859F}"/>
                  </a:ext>
                </a:extLst>
              </p:cNvPr>
              <p:cNvGrpSpPr/>
              <p:nvPr/>
            </p:nvGrpSpPr>
            <p:grpSpPr>
              <a:xfrm rot="21545388">
                <a:off x="1146235" y="3559138"/>
                <a:ext cx="426389" cy="372539"/>
                <a:chOff x="4792133" y="1269994"/>
                <a:chExt cx="414868" cy="372539"/>
              </a:xfrm>
              <a:effectLst/>
            </p:grpSpPr>
            <p:cxnSp>
              <p:nvCxnSpPr>
                <p:cNvPr id="106" name="Straight Connector 28">
                  <a:extLst>
                    <a:ext uri="{FF2B5EF4-FFF2-40B4-BE49-F238E27FC236}">
                      <a16:creationId xmlns:a16="http://schemas.microsoft.com/office/drawing/2014/main" id="{D4FFDF56-472F-425F-A89C-9931C9BFCAC0}"/>
                    </a:ext>
                  </a:extLst>
                </p:cNvPr>
                <p:cNvCxnSpPr/>
                <p:nvPr/>
              </p:nvCxnSpPr>
              <p:spPr>
                <a:xfrm>
                  <a:off x="4792133" y="1642533"/>
                  <a:ext cx="304800" cy="0"/>
                </a:xfrm>
                <a:prstGeom prst="line">
                  <a:avLst/>
                </a:prstGeom>
                <a:ln w="38100" cmpd="sng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30">
                  <a:extLst>
                    <a:ext uri="{FF2B5EF4-FFF2-40B4-BE49-F238E27FC236}">
                      <a16:creationId xmlns:a16="http://schemas.microsoft.com/office/drawing/2014/main" id="{0F1AE0A0-F70C-46EA-AC89-AD94C7F71DF3}"/>
                    </a:ext>
                  </a:extLst>
                </p:cNvPr>
                <p:cNvCxnSpPr>
                  <a:stCxn id="106" idx="0"/>
                </p:cNvCxnSpPr>
                <p:nvPr/>
              </p:nvCxnSpPr>
              <p:spPr>
                <a:xfrm>
                  <a:off x="5101168" y="1439328"/>
                  <a:ext cx="0" cy="203205"/>
                </a:xfrm>
                <a:prstGeom prst="line">
                  <a:avLst/>
                </a:prstGeom>
                <a:ln w="38100" cmpd="sng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8" name="Isosceles Triangle 16">
                  <a:extLst>
                    <a:ext uri="{FF2B5EF4-FFF2-40B4-BE49-F238E27FC236}">
                      <a16:creationId xmlns:a16="http://schemas.microsoft.com/office/drawing/2014/main" id="{8EFABB30-648A-436B-AF60-F22E29770DEF}"/>
                    </a:ext>
                  </a:extLst>
                </p:cNvPr>
                <p:cNvSpPr/>
                <p:nvPr/>
              </p:nvSpPr>
              <p:spPr>
                <a:xfrm flipV="1">
                  <a:off x="4995334" y="1269994"/>
                  <a:ext cx="211667" cy="169334"/>
                </a:xfrm>
                <a:prstGeom prst="triangle">
                  <a:avLst/>
                </a:prstGeom>
                <a:noFill/>
                <a:ln w="38100" cmpd="sng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507995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0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98" name="Group 17">
                <a:extLst>
                  <a:ext uri="{FF2B5EF4-FFF2-40B4-BE49-F238E27FC236}">
                    <a16:creationId xmlns:a16="http://schemas.microsoft.com/office/drawing/2014/main" id="{B37CF3C7-9266-4200-81FF-7926A96A52DF}"/>
                  </a:ext>
                </a:extLst>
              </p:cNvPr>
              <p:cNvGrpSpPr/>
              <p:nvPr/>
            </p:nvGrpSpPr>
            <p:grpSpPr>
              <a:xfrm rot="21545388">
                <a:off x="1129212" y="3995272"/>
                <a:ext cx="426389" cy="372539"/>
                <a:chOff x="4792133" y="1269994"/>
                <a:chExt cx="414868" cy="372539"/>
              </a:xfrm>
              <a:effectLst/>
            </p:grpSpPr>
            <p:cxnSp>
              <p:nvCxnSpPr>
                <p:cNvPr id="103" name="Straight Connector 24">
                  <a:extLst>
                    <a:ext uri="{FF2B5EF4-FFF2-40B4-BE49-F238E27FC236}">
                      <a16:creationId xmlns:a16="http://schemas.microsoft.com/office/drawing/2014/main" id="{E3F643E0-8243-40BC-A004-1CF4A40CB559}"/>
                    </a:ext>
                  </a:extLst>
                </p:cNvPr>
                <p:cNvCxnSpPr/>
                <p:nvPr/>
              </p:nvCxnSpPr>
              <p:spPr>
                <a:xfrm>
                  <a:off x="4792133" y="1642533"/>
                  <a:ext cx="304800" cy="0"/>
                </a:xfrm>
                <a:prstGeom prst="line">
                  <a:avLst/>
                </a:prstGeom>
                <a:ln w="38100" cmpd="sng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25">
                  <a:extLst>
                    <a:ext uri="{FF2B5EF4-FFF2-40B4-BE49-F238E27FC236}">
                      <a16:creationId xmlns:a16="http://schemas.microsoft.com/office/drawing/2014/main" id="{10CDCCCC-1FFB-4FE4-B50D-B121ECE0E108}"/>
                    </a:ext>
                  </a:extLst>
                </p:cNvPr>
                <p:cNvCxnSpPr>
                  <a:stCxn id="110" idx="0"/>
                </p:cNvCxnSpPr>
                <p:nvPr/>
              </p:nvCxnSpPr>
              <p:spPr>
                <a:xfrm>
                  <a:off x="5101168" y="1439328"/>
                  <a:ext cx="0" cy="203205"/>
                </a:xfrm>
                <a:prstGeom prst="line">
                  <a:avLst/>
                </a:prstGeom>
                <a:ln w="38100" cmpd="sng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Isosceles Triangle 20">
                  <a:extLst>
                    <a:ext uri="{FF2B5EF4-FFF2-40B4-BE49-F238E27FC236}">
                      <a16:creationId xmlns:a16="http://schemas.microsoft.com/office/drawing/2014/main" id="{D8C5CA35-170E-48BE-9CB6-DB7A83E36076}"/>
                    </a:ext>
                  </a:extLst>
                </p:cNvPr>
                <p:cNvSpPr/>
                <p:nvPr/>
              </p:nvSpPr>
              <p:spPr>
                <a:xfrm flipV="1">
                  <a:off x="4995334" y="1269994"/>
                  <a:ext cx="211667" cy="169334"/>
                </a:xfrm>
                <a:prstGeom prst="triangle">
                  <a:avLst/>
                </a:prstGeom>
                <a:noFill/>
                <a:ln w="38100" cmpd="sng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507995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0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99" name="Group 18">
                <a:extLst>
                  <a:ext uri="{FF2B5EF4-FFF2-40B4-BE49-F238E27FC236}">
                    <a16:creationId xmlns:a16="http://schemas.microsoft.com/office/drawing/2014/main" id="{1C11316C-0C1F-4265-AD05-8F174C205118}"/>
                  </a:ext>
                </a:extLst>
              </p:cNvPr>
              <p:cNvGrpSpPr/>
              <p:nvPr/>
            </p:nvGrpSpPr>
            <p:grpSpPr>
              <a:xfrm rot="21545388">
                <a:off x="1135348" y="4419115"/>
                <a:ext cx="426389" cy="372539"/>
                <a:chOff x="4792133" y="1269994"/>
                <a:chExt cx="414868" cy="372539"/>
              </a:xfrm>
              <a:effectLst/>
            </p:grpSpPr>
            <p:cxnSp>
              <p:nvCxnSpPr>
                <p:cNvPr id="100" name="Straight Connector 20">
                  <a:extLst>
                    <a:ext uri="{FF2B5EF4-FFF2-40B4-BE49-F238E27FC236}">
                      <a16:creationId xmlns:a16="http://schemas.microsoft.com/office/drawing/2014/main" id="{36686C4E-E9FB-4226-9FD0-681636A93C47}"/>
                    </a:ext>
                  </a:extLst>
                </p:cNvPr>
                <p:cNvCxnSpPr/>
                <p:nvPr/>
              </p:nvCxnSpPr>
              <p:spPr>
                <a:xfrm>
                  <a:off x="4792133" y="1642533"/>
                  <a:ext cx="304800" cy="0"/>
                </a:xfrm>
                <a:prstGeom prst="line">
                  <a:avLst/>
                </a:prstGeom>
                <a:ln w="38100" cmpd="sng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21">
                  <a:extLst>
                    <a:ext uri="{FF2B5EF4-FFF2-40B4-BE49-F238E27FC236}">
                      <a16:creationId xmlns:a16="http://schemas.microsoft.com/office/drawing/2014/main" id="{DE9D3792-F9A0-4321-A97E-23829C801B4C}"/>
                    </a:ext>
                  </a:extLst>
                </p:cNvPr>
                <p:cNvCxnSpPr>
                  <a:stCxn id="114" idx="0"/>
                </p:cNvCxnSpPr>
                <p:nvPr/>
              </p:nvCxnSpPr>
              <p:spPr>
                <a:xfrm>
                  <a:off x="5101168" y="1439328"/>
                  <a:ext cx="0" cy="203205"/>
                </a:xfrm>
                <a:prstGeom prst="line">
                  <a:avLst/>
                </a:prstGeom>
                <a:ln w="38100" cmpd="sng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2" name="Isosceles Triangle 24">
                  <a:extLst>
                    <a:ext uri="{FF2B5EF4-FFF2-40B4-BE49-F238E27FC236}">
                      <a16:creationId xmlns:a16="http://schemas.microsoft.com/office/drawing/2014/main" id="{03BD0F99-0FA4-4052-9F0E-F971E849E69F}"/>
                    </a:ext>
                  </a:extLst>
                </p:cNvPr>
                <p:cNvSpPr/>
                <p:nvPr/>
              </p:nvSpPr>
              <p:spPr>
                <a:xfrm flipV="1">
                  <a:off x="4995334" y="1269994"/>
                  <a:ext cx="211667" cy="169334"/>
                </a:xfrm>
                <a:prstGeom prst="triangle">
                  <a:avLst/>
                </a:prstGeom>
                <a:noFill/>
                <a:ln w="38100" cmpd="sng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507995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200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5619D83-F0D0-439E-B7B8-6B3888951485}"/>
              </a:ext>
            </a:extLst>
          </p:cNvPr>
          <p:cNvGrpSpPr/>
          <p:nvPr/>
        </p:nvGrpSpPr>
        <p:grpSpPr>
          <a:xfrm>
            <a:off x="4132017" y="2437917"/>
            <a:ext cx="7698669" cy="2948614"/>
            <a:chOff x="4198897" y="2377529"/>
            <a:chExt cx="7698669" cy="294861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2827FB27-9FE8-4F5B-AC02-FAE922F79EA2}"/>
                </a:ext>
              </a:extLst>
            </p:cNvPr>
            <p:cNvGrpSpPr/>
            <p:nvPr/>
          </p:nvGrpSpPr>
          <p:grpSpPr>
            <a:xfrm>
              <a:off x="5179478" y="3541339"/>
              <a:ext cx="1766594" cy="553575"/>
              <a:chOff x="6448540" y="3606881"/>
              <a:chExt cx="1766594" cy="553575"/>
            </a:xfrm>
          </p:grpSpPr>
          <p:sp>
            <p:nvSpPr>
              <p:cNvPr id="115" name="Rectangle 102">
                <a:extLst>
                  <a:ext uri="{FF2B5EF4-FFF2-40B4-BE49-F238E27FC236}">
                    <a16:creationId xmlns:a16="http://schemas.microsoft.com/office/drawing/2014/main" id="{8D55DDBB-113F-461F-B957-B81AEB3471D5}"/>
                  </a:ext>
                </a:extLst>
              </p:cNvPr>
              <p:cNvSpPr/>
              <p:nvPr/>
            </p:nvSpPr>
            <p:spPr>
              <a:xfrm>
                <a:off x="6901202" y="3606881"/>
                <a:ext cx="894384" cy="55357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Neural</a:t>
                </a:r>
              </a:p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Network</a:t>
                </a:r>
              </a:p>
            </p:txBody>
          </p:sp>
          <p:sp>
            <p:nvSpPr>
              <p:cNvPr id="116" name="Right Arrow 103">
                <a:extLst>
                  <a:ext uri="{FF2B5EF4-FFF2-40B4-BE49-F238E27FC236}">
                    <a16:creationId xmlns:a16="http://schemas.microsoft.com/office/drawing/2014/main" id="{3810B4DC-2216-4616-A7E4-49F408B96448}"/>
                  </a:ext>
                </a:extLst>
              </p:cNvPr>
              <p:cNvSpPr/>
              <p:nvPr/>
            </p:nvSpPr>
            <p:spPr>
              <a:xfrm>
                <a:off x="6448540" y="3762481"/>
                <a:ext cx="325423" cy="242376"/>
              </a:xfrm>
              <a:prstGeom prst="right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/>
              </a:p>
            </p:txBody>
          </p:sp>
          <p:sp>
            <p:nvSpPr>
              <p:cNvPr id="117" name="Right Arrow 104">
                <a:extLst>
                  <a:ext uri="{FF2B5EF4-FFF2-40B4-BE49-F238E27FC236}">
                    <a16:creationId xmlns:a16="http://schemas.microsoft.com/office/drawing/2014/main" id="{FC4B2DFF-0CD7-4304-A8A6-F959658C35CA}"/>
                  </a:ext>
                </a:extLst>
              </p:cNvPr>
              <p:cNvSpPr/>
              <p:nvPr/>
            </p:nvSpPr>
            <p:spPr>
              <a:xfrm>
                <a:off x="7889711" y="3762480"/>
                <a:ext cx="325423" cy="242376"/>
              </a:xfrm>
              <a:prstGeom prst="right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/>
              </a:p>
            </p:txBody>
          </p:sp>
        </p:grpSp>
        <p:sp>
          <p:nvSpPr>
            <p:cNvPr id="141" name="TextBox 35">
              <a:extLst>
                <a:ext uri="{FF2B5EF4-FFF2-40B4-BE49-F238E27FC236}">
                  <a16:creationId xmlns:a16="http://schemas.microsoft.com/office/drawing/2014/main" id="{302771C0-9853-4CC4-AC18-316036157B39}"/>
                </a:ext>
              </a:extLst>
            </p:cNvPr>
            <p:cNvSpPr txBox="1"/>
            <p:nvPr/>
          </p:nvSpPr>
          <p:spPr>
            <a:xfrm>
              <a:off x="5289374" y="2377529"/>
              <a:ext cx="4812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100" dirty="0">
                  <a:solidFill>
                    <a:schemeClr val="bg1"/>
                  </a:solidFill>
                </a:rPr>
                <a:t>Time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4CB3844-7E7E-4843-AB80-B9093170B83A}"/>
                </a:ext>
              </a:extLst>
            </p:cNvPr>
            <p:cNvGrpSpPr/>
            <p:nvPr/>
          </p:nvGrpSpPr>
          <p:grpSpPr>
            <a:xfrm>
              <a:off x="4198897" y="2671458"/>
              <a:ext cx="943110" cy="2376736"/>
              <a:chOff x="5359210" y="2746990"/>
              <a:chExt cx="943110" cy="2376736"/>
            </a:xfrm>
          </p:grpSpPr>
          <p:grpSp>
            <p:nvGrpSpPr>
              <p:cNvPr id="128" name="Group 48">
                <a:extLst>
                  <a:ext uri="{FF2B5EF4-FFF2-40B4-BE49-F238E27FC236}">
                    <a16:creationId xmlns:a16="http://schemas.microsoft.com/office/drawing/2014/main" id="{50540EF2-374B-455F-82A2-181FDEB911A5}"/>
                  </a:ext>
                </a:extLst>
              </p:cNvPr>
              <p:cNvGrpSpPr/>
              <p:nvPr/>
            </p:nvGrpSpPr>
            <p:grpSpPr>
              <a:xfrm>
                <a:off x="5365204" y="2746990"/>
                <a:ext cx="933653" cy="474902"/>
                <a:chOff x="1057854" y="3203899"/>
                <a:chExt cx="1270733" cy="646357"/>
              </a:xfrm>
            </p:grpSpPr>
            <p:pic>
              <p:nvPicPr>
                <p:cNvPr id="138" name="Picture 49">
                  <a:extLst>
                    <a:ext uri="{FF2B5EF4-FFF2-40B4-BE49-F238E27FC236}">
                      <a16:creationId xmlns:a16="http://schemas.microsoft.com/office/drawing/2014/main" id="{6B3B3AB4-8F87-49BC-B360-A526BC9EE8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7854" y="3210176"/>
                  <a:ext cx="640080" cy="640080"/>
                </a:xfrm>
                <a:prstGeom prst="rect">
                  <a:avLst/>
                </a:prstGeom>
              </p:spPr>
            </p:pic>
            <p:pic>
              <p:nvPicPr>
                <p:cNvPr id="139" name="Picture 50">
                  <a:extLst>
                    <a:ext uri="{FF2B5EF4-FFF2-40B4-BE49-F238E27FC236}">
                      <a16:creationId xmlns:a16="http://schemas.microsoft.com/office/drawing/2014/main" id="{2162CF81-33B7-407A-BD45-D1DC2E80C2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8507" y="3203899"/>
                  <a:ext cx="640080" cy="640080"/>
                </a:xfrm>
                <a:prstGeom prst="rect">
                  <a:avLst/>
                </a:prstGeom>
              </p:spPr>
            </p:pic>
          </p:grpSp>
          <p:grpSp>
            <p:nvGrpSpPr>
              <p:cNvPr id="129" name="Group 51">
                <a:extLst>
                  <a:ext uri="{FF2B5EF4-FFF2-40B4-BE49-F238E27FC236}">
                    <a16:creationId xmlns:a16="http://schemas.microsoft.com/office/drawing/2014/main" id="{1F658ED2-7FCF-4713-857E-BEE3826EFFDC}"/>
                  </a:ext>
                </a:extLst>
              </p:cNvPr>
              <p:cNvGrpSpPr/>
              <p:nvPr/>
            </p:nvGrpSpPr>
            <p:grpSpPr>
              <a:xfrm>
                <a:off x="5359210" y="3381226"/>
                <a:ext cx="933653" cy="474902"/>
                <a:chOff x="1057854" y="3203899"/>
                <a:chExt cx="1270733" cy="646357"/>
              </a:xfrm>
            </p:grpSpPr>
            <p:pic>
              <p:nvPicPr>
                <p:cNvPr id="136" name="Picture 55">
                  <a:extLst>
                    <a:ext uri="{FF2B5EF4-FFF2-40B4-BE49-F238E27FC236}">
                      <a16:creationId xmlns:a16="http://schemas.microsoft.com/office/drawing/2014/main" id="{F043320C-5E94-4E20-92DE-90FA637032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7854" y="3210176"/>
                  <a:ext cx="640080" cy="640080"/>
                </a:xfrm>
                <a:prstGeom prst="rect">
                  <a:avLst/>
                </a:prstGeom>
              </p:spPr>
            </p:pic>
            <p:pic>
              <p:nvPicPr>
                <p:cNvPr id="137" name="Picture 56">
                  <a:extLst>
                    <a:ext uri="{FF2B5EF4-FFF2-40B4-BE49-F238E27FC236}">
                      <a16:creationId xmlns:a16="http://schemas.microsoft.com/office/drawing/2014/main" id="{06B4631A-190A-48C8-B1F0-D6D9D3876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8507" y="3203899"/>
                  <a:ext cx="640080" cy="640080"/>
                </a:xfrm>
                <a:prstGeom prst="rect">
                  <a:avLst/>
                </a:prstGeom>
              </p:spPr>
            </p:pic>
          </p:grpSp>
          <p:grpSp>
            <p:nvGrpSpPr>
              <p:cNvPr id="130" name="Group 57">
                <a:extLst>
                  <a:ext uri="{FF2B5EF4-FFF2-40B4-BE49-F238E27FC236}">
                    <a16:creationId xmlns:a16="http://schemas.microsoft.com/office/drawing/2014/main" id="{5EFBA36E-8D91-4B95-BEAC-BD5F8A6EAA78}"/>
                  </a:ext>
                </a:extLst>
              </p:cNvPr>
              <p:cNvGrpSpPr/>
              <p:nvPr/>
            </p:nvGrpSpPr>
            <p:grpSpPr>
              <a:xfrm>
                <a:off x="5361741" y="4017331"/>
                <a:ext cx="933653" cy="474902"/>
                <a:chOff x="1057854" y="3203899"/>
                <a:chExt cx="1270733" cy="646357"/>
              </a:xfrm>
            </p:grpSpPr>
            <p:pic>
              <p:nvPicPr>
                <p:cNvPr id="134" name="Picture 58">
                  <a:extLst>
                    <a:ext uri="{FF2B5EF4-FFF2-40B4-BE49-F238E27FC236}">
                      <a16:creationId xmlns:a16="http://schemas.microsoft.com/office/drawing/2014/main" id="{7A847F58-8BEE-490F-80C2-A1B769BEF0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7854" y="3210176"/>
                  <a:ext cx="640080" cy="640080"/>
                </a:xfrm>
                <a:prstGeom prst="rect">
                  <a:avLst/>
                </a:prstGeom>
              </p:spPr>
            </p:pic>
            <p:pic>
              <p:nvPicPr>
                <p:cNvPr id="135" name="Picture 59">
                  <a:extLst>
                    <a:ext uri="{FF2B5EF4-FFF2-40B4-BE49-F238E27FC236}">
                      <a16:creationId xmlns:a16="http://schemas.microsoft.com/office/drawing/2014/main" id="{4A761D24-EAFB-4A7B-9C08-93F8233CBA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8507" y="3203899"/>
                  <a:ext cx="640080" cy="640080"/>
                </a:xfrm>
                <a:prstGeom prst="rect">
                  <a:avLst/>
                </a:prstGeom>
              </p:spPr>
            </p:pic>
          </p:grpSp>
          <p:grpSp>
            <p:nvGrpSpPr>
              <p:cNvPr id="131" name="Group 60">
                <a:extLst>
                  <a:ext uri="{FF2B5EF4-FFF2-40B4-BE49-F238E27FC236}">
                    <a16:creationId xmlns:a16="http://schemas.microsoft.com/office/drawing/2014/main" id="{FB7BDF37-E196-4F63-942B-4C28B1F60EB9}"/>
                  </a:ext>
                </a:extLst>
              </p:cNvPr>
              <p:cNvGrpSpPr/>
              <p:nvPr/>
            </p:nvGrpSpPr>
            <p:grpSpPr>
              <a:xfrm>
                <a:off x="5368667" y="4648824"/>
                <a:ext cx="933653" cy="474902"/>
                <a:chOff x="1057854" y="3203899"/>
                <a:chExt cx="1270733" cy="646357"/>
              </a:xfrm>
            </p:grpSpPr>
            <p:pic>
              <p:nvPicPr>
                <p:cNvPr id="132" name="Picture 61">
                  <a:extLst>
                    <a:ext uri="{FF2B5EF4-FFF2-40B4-BE49-F238E27FC236}">
                      <a16:creationId xmlns:a16="http://schemas.microsoft.com/office/drawing/2014/main" id="{51762F60-A765-495B-9D92-1B90E8DC09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7854" y="3210176"/>
                  <a:ext cx="640080" cy="640080"/>
                </a:xfrm>
                <a:prstGeom prst="rect">
                  <a:avLst/>
                </a:prstGeom>
              </p:spPr>
            </p:pic>
            <p:pic>
              <p:nvPicPr>
                <p:cNvPr id="133" name="Picture 62">
                  <a:extLst>
                    <a:ext uri="{FF2B5EF4-FFF2-40B4-BE49-F238E27FC236}">
                      <a16:creationId xmlns:a16="http://schemas.microsoft.com/office/drawing/2014/main" id="{595DD84B-C04C-49D7-911A-EFD9060E1D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8507" y="3203899"/>
                  <a:ext cx="640080" cy="64008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A0015B27-E292-4075-A33C-3A252DD82505}"/>
                </a:ext>
              </a:extLst>
            </p:cNvPr>
            <p:cNvGrpSpPr/>
            <p:nvPr/>
          </p:nvGrpSpPr>
          <p:grpSpPr>
            <a:xfrm>
              <a:off x="10008411" y="2467414"/>
              <a:ext cx="1889155" cy="2858729"/>
              <a:chOff x="10127087" y="2478288"/>
              <a:chExt cx="1889155" cy="2858729"/>
            </a:xfrm>
          </p:grpSpPr>
          <p:pic>
            <p:nvPicPr>
              <p:cNvPr id="119" name="Picture 1">
                <a:extLst>
                  <a:ext uri="{FF2B5EF4-FFF2-40B4-BE49-F238E27FC236}">
                    <a16:creationId xmlns:a16="http://schemas.microsoft.com/office/drawing/2014/main" id="{C776C736-84C2-41A0-A7D1-42019298D4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27087" y="4047326"/>
                <a:ext cx="506345" cy="1289691"/>
              </a:xfrm>
              <a:prstGeom prst="rect">
                <a:avLst/>
              </a:prstGeom>
            </p:spPr>
          </p:pic>
          <p:pic>
            <p:nvPicPr>
              <p:cNvPr id="120" name="Picture 2">
                <a:extLst>
                  <a:ext uri="{FF2B5EF4-FFF2-40B4-BE49-F238E27FC236}">
                    <a16:creationId xmlns:a16="http://schemas.microsoft.com/office/drawing/2014/main" id="{344491E5-6EC9-4414-AA8D-97C0BA478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95445" y="2480888"/>
                <a:ext cx="720797" cy="1268842"/>
              </a:xfrm>
              <a:prstGeom prst="rect">
                <a:avLst/>
              </a:prstGeom>
            </p:spPr>
          </p:pic>
          <p:pic>
            <p:nvPicPr>
              <p:cNvPr id="121" name="Picture 4">
                <a:extLst>
                  <a:ext uri="{FF2B5EF4-FFF2-40B4-BE49-F238E27FC236}">
                    <a16:creationId xmlns:a16="http://schemas.microsoft.com/office/drawing/2014/main" id="{3095D0DF-9A7E-4314-A881-59FA6C7069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719" y="2947143"/>
                <a:ext cx="655270" cy="1319476"/>
              </a:xfrm>
              <a:prstGeom prst="rect">
                <a:avLst/>
              </a:prstGeom>
            </p:spPr>
          </p:pic>
          <p:pic>
            <p:nvPicPr>
              <p:cNvPr id="122" name="Picture 8">
                <a:extLst>
                  <a:ext uri="{FF2B5EF4-FFF2-40B4-BE49-F238E27FC236}">
                    <a16:creationId xmlns:a16="http://schemas.microsoft.com/office/drawing/2014/main" id="{91ABABEE-A441-4E40-93A5-2B13752CB3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2171" y="3481569"/>
                <a:ext cx="646335" cy="1364154"/>
              </a:xfrm>
              <a:prstGeom prst="rect">
                <a:avLst/>
              </a:prstGeom>
            </p:spPr>
          </p:pic>
          <p:sp>
            <p:nvSpPr>
              <p:cNvPr id="123" name="Freeform 9">
                <a:extLst>
                  <a:ext uri="{FF2B5EF4-FFF2-40B4-BE49-F238E27FC236}">
                    <a16:creationId xmlns:a16="http://schemas.microsoft.com/office/drawing/2014/main" id="{31BF63A2-533C-4BA8-984A-8F02CA853306}"/>
                  </a:ext>
                </a:extLst>
              </p:cNvPr>
              <p:cNvSpPr/>
              <p:nvPr/>
            </p:nvSpPr>
            <p:spPr>
              <a:xfrm>
                <a:off x="10277695" y="4074347"/>
                <a:ext cx="327003" cy="1248557"/>
              </a:xfrm>
              <a:custGeom>
                <a:avLst/>
                <a:gdLst>
                  <a:gd name="connsiteX0" fmla="*/ 36415 w 445062"/>
                  <a:gd name="connsiteY0" fmla="*/ 24277 h 1699328"/>
                  <a:gd name="connsiteX1" fmla="*/ 36415 w 445062"/>
                  <a:gd name="connsiteY1" fmla="*/ 24277 h 1699328"/>
                  <a:gd name="connsiteX2" fmla="*/ 8092 w 445062"/>
                  <a:gd name="connsiteY2" fmla="*/ 76875 h 1699328"/>
                  <a:gd name="connsiteX3" fmla="*/ 4046 w 445062"/>
                  <a:gd name="connsiteY3" fmla="*/ 89013 h 1699328"/>
                  <a:gd name="connsiteX4" fmla="*/ 0 w 445062"/>
                  <a:gd name="connsiteY4" fmla="*/ 101151 h 1699328"/>
                  <a:gd name="connsiteX5" fmla="*/ 16185 w 445062"/>
                  <a:gd name="connsiteY5" fmla="*/ 133519 h 1699328"/>
                  <a:gd name="connsiteX6" fmla="*/ 28323 w 445062"/>
                  <a:gd name="connsiteY6" fmla="*/ 169933 h 1699328"/>
                  <a:gd name="connsiteX7" fmla="*/ 32369 w 445062"/>
                  <a:gd name="connsiteY7" fmla="*/ 182071 h 1699328"/>
                  <a:gd name="connsiteX8" fmla="*/ 28323 w 445062"/>
                  <a:gd name="connsiteY8" fmla="*/ 198255 h 1699328"/>
                  <a:gd name="connsiteX9" fmla="*/ 24277 w 445062"/>
                  <a:gd name="connsiteY9" fmla="*/ 234669 h 1699328"/>
                  <a:gd name="connsiteX10" fmla="*/ 20231 w 445062"/>
                  <a:gd name="connsiteY10" fmla="*/ 258946 h 1699328"/>
                  <a:gd name="connsiteX11" fmla="*/ 24277 w 445062"/>
                  <a:gd name="connsiteY11" fmla="*/ 303452 h 1699328"/>
                  <a:gd name="connsiteX12" fmla="*/ 44507 w 445062"/>
                  <a:gd name="connsiteY12" fmla="*/ 339866 h 1699328"/>
                  <a:gd name="connsiteX13" fmla="*/ 56645 w 445062"/>
                  <a:gd name="connsiteY13" fmla="*/ 364142 h 1699328"/>
                  <a:gd name="connsiteX14" fmla="*/ 60691 w 445062"/>
                  <a:gd name="connsiteY14" fmla="*/ 424832 h 1699328"/>
                  <a:gd name="connsiteX15" fmla="*/ 64737 w 445062"/>
                  <a:gd name="connsiteY15" fmla="*/ 445062 h 1699328"/>
                  <a:gd name="connsiteX16" fmla="*/ 72829 w 445062"/>
                  <a:gd name="connsiteY16" fmla="*/ 517891 h 1699328"/>
                  <a:gd name="connsiteX17" fmla="*/ 80921 w 445062"/>
                  <a:gd name="connsiteY17" fmla="*/ 530029 h 1699328"/>
                  <a:gd name="connsiteX18" fmla="*/ 84967 w 445062"/>
                  <a:gd name="connsiteY18" fmla="*/ 566443 h 1699328"/>
                  <a:gd name="connsiteX19" fmla="*/ 89013 w 445062"/>
                  <a:gd name="connsiteY19" fmla="*/ 582627 h 1699328"/>
                  <a:gd name="connsiteX20" fmla="*/ 84967 w 445062"/>
                  <a:gd name="connsiteY20" fmla="*/ 610949 h 1699328"/>
                  <a:gd name="connsiteX21" fmla="*/ 80921 w 445062"/>
                  <a:gd name="connsiteY21" fmla="*/ 659501 h 1699328"/>
                  <a:gd name="connsiteX22" fmla="*/ 76875 w 445062"/>
                  <a:gd name="connsiteY22" fmla="*/ 679731 h 1699328"/>
                  <a:gd name="connsiteX23" fmla="*/ 68783 w 445062"/>
                  <a:gd name="connsiteY23" fmla="*/ 740422 h 1699328"/>
                  <a:gd name="connsiteX24" fmla="*/ 72829 w 445062"/>
                  <a:gd name="connsiteY24" fmla="*/ 780882 h 1699328"/>
                  <a:gd name="connsiteX25" fmla="*/ 68783 w 445062"/>
                  <a:gd name="connsiteY25" fmla="*/ 793020 h 1699328"/>
                  <a:gd name="connsiteX26" fmla="*/ 60691 w 445062"/>
                  <a:gd name="connsiteY26" fmla="*/ 849664 h 1699328"/>
                  <a:gd name="connsiteX27" fmla="*/ 52599 w 445062"/>
                  <a:gd name="connsiteY27" fmla="*/ 877986 h 1699328"/>
                  <a:gd name="connsiteX28" fmla="*/ 48553 w 445062"/>
                  <a:gd name="connsiteY28" fmla="*/ 898216 h 1699328"/>
                  <a:gd name="connsiteX29" fmla="*/ 52599 w 445062"/>
                  <a:gd name="connsiteY29" fmla="*/ 926538 h 1699328"/>
                  <a:gd name="connsiteX30" fmla="*/ 60691 w 445062"/>
                  <a:gd name="connsiteY30" fmla="*/ 950815 h 1699328"/>
                  <a:gd name="connsiteX31" fmla="*/ 56645 w 445062"/>
                  <a:gd name="connsiteY31" fmla="*/ 1043873 h 1699328"/>
                  <a:gd name="connsiteX32" fmla="*/ 56645 w 445062"/>
                  <a:gd name="connsiteY32" fmla="*/ 1140977 h 1699328"/>
                  <a:gd name="connsiteX33" fmla="*/ 64737 w 445062"/>
                  <a:gd name="connsiteY33" fmla="*/ 1209760 h 1699328"/>
                  <a:gd name="connsiteX34" fmla="*/ 72829 w 445062"/>
                  <a:gd name="connsiteY34" fmla="*/ 1221898 h 1699328"/>
                  <a:gd name="connsiteX35" fmla="*/ 89013 w 445062"/>
                  <a:gd name="connsiteY35" fmla="*/ 1242128 h 1699328"/>
                  <a:gd name="connsiteX36" fmla="*/ 101151 w 445062"/>
                  <a:gd name="connsiteY36" fmla="*/ 1266404 h 1699328"/>
                  <a:gd name="connsiteX37" fmla="*/ 105197 w 445062"/>
                  <a:gd name="connsiteY37" fmla="*/ 1278542 h 1699328"/>
                  <a:gd name="connsiteX38" fmla="*/ 133519 w 445062"/>
                  <a:gd name="connsiteY38" fmla="*/ 1319002 h 1699328"/>
                  <a:gd name="connsiteX39" fmla="*/ 145657 w 445062"/>
                  <a:gd name="connsiteY39" fmla="*/ 1355416 h 1699328"/>
                  <a:gd name="connsiteX40" fmla="*/ 149703 w 445062"/>
                  <a:gd name="connsiteY40" fmla="*/ 1367554 h 1699328"/>
                  <a:gd name="connsiteX41" fmla="*/ 153749 w 445062"/>
                  <a:gd name="connsiteY41" fmla="*/ 1391830 h 1699328"/>
                  <a:gd name="connsiteX42" fmla="*/ 157795 w 445062"/>
                  <a:gd name="connsiteY42" fmla="*/ 1420153 h 1699328"/>
                  <a:gd name="connsiteX43" fmla="*/ 161841 w 445062"/>
                  <a:gd name="connsiteY43" fmla="*/ 1436337 h 1699328"/>
                  <a:gd name="connsiteX44" fmla="*/ 157795 w 445062"/>
                  <a:gd name="connsiteY44" fmla="*/ 1460613 h 1699328"/>
                  <a:gd name="connsiteX45" fmla="*/ 161841 w 445062"/>
                  <a:gd name="connsiteY45" fmla="*/ 1472751 h 1699328"/>
                  <a:gd name="connsiteX46" fmla="*/ 157795 w 445062"/>
                  <a:gd name="connsiteY46" fmla="*/ 1509165 h 1699328"/>
                  <a:gd name="connsiteX47" fmla="*/ 149703 w 445062"/>
                  <a:gd name="connsiteY47" fmla="*/ 1533441 h 1699328"/>
                  <a:gd name="connsiteX48" fmla="*/ 145657 w 445062"/>
                  <a:gd name="connsiteY48" fmla="*/ 1545579 h 1699328"/>
                  <a:gd name="connsiteX49" fmla="*/ 149703 w 445062"/>
                  <a:gd name="connsiteY49" fmla="*/ 1557717 h 1699328"/>
                  <a:gd name="connsiteX50" fmla="*/ 141611 w 445062"/>
                  <a:gd name="connsiteY50" fmla="*/ 1598177 h 1699328"/>
                  <a:gd name="connsiteX51" fmla="*/ 133519 w 445062"/>
                  <a:gd name="connsiteY51" fmla="*/ 1622453 h 1699328"/>
                  <a:gd name="connsiteX52" fmla="*/ 141611 w 445062"/>
                  <a:gd name="connsiteY52" fmla="*/ 1646730 h 1699328"/>
                  <a:gd name="connsiteX53" fmla="*/ 153749 w 445062"/>
                  <a:gd name="connsiteY53" fmla="*/ 1671006 h 1699328"/>
                  <a:gd name="connsiteX54" fmla="*/ 178025 w 445062"/>
                  <a:gd name="connsiteY54" fmla="*/ 1687190 h 1699328"/>
                  <a:gd name="connsiteX55" fmla="*/ 202301 w 445062"/>
                  <a:gd name="connsiteY55" fmla="*/ 1695282 h 1699328"/>
                  <a:gd name="connsiteX56" fmla="*/ 222531 w 445062"/>
                  <a:gd name="connsiteY56" fmla="*/ 1691236 h 1699328"/>
                  <a:gd name="connsiteX57" fmla="*/ 234669 w 445062"/>
                  <a:gd name="connsiteY57" fmla="*/ 1695282 h 1699328"/>
                  <a:gd name="connsiteX58" fmla="*/ 287268 w 445062"/>
                  <a:gd name="connsiteY58" fmla="*/ 1699328 h 1699328"/>
                  <a:gd name="connsiteX59" fmla="*/ 311544 w 445062"/>
                  <a:gd name="connsiteY59" fmla="*/ 1695282 h 1699328"/>
                  <a:gd name="connsiteX60" fmla="*/ 323682 w 445062"/>
                  <a:gd name="connsiteY60" fmla="*/ 1691236 h 1699328"/>
                  <a:gd name="connsiteX61" fmla="*/ 372234 w 445062"/>
                  <a:gd name="connsiteY61" fmla="*/ 1687190 h 1699328"/>
                  <a:gd name="connsiteX62" fmla="*/ 388418 w 445062"/>
                  <a:gd name="connsiteY62" fmla="*/ 1683144 h 1699328"/>
                  <a:gd name="connsiteX63" fmla="*/ 408648 w 445062"/>
                  <a:gd name="connsiteY63" fmla="*/ 1679098 h 1699328"/>
                  <a:gd name="connsiteX64" fmla="*/ 420786 w 445062"/>
                  <a:gd name="connsiteY64" fmla="*/ 1666960 h 1699328"/>
                  <a:gd name="connsiteX65" fmla="*/ 432924 w 445062"/>
                  <a:gd name="connsiteY65" fmla="*/ 1658868 h 1699328"/>
                  <a:gd name="connsiteX66" fmla="*/ 441016 w 445062"/>
                  <a:gd name="connsiteY66" fmla="*/ 1634592 h 1699328"/>
                  <a:gd name="connsiteX67" fmla="*/ 445062 w 445062"/>
                  <a:gd name="connsiteY67" fmla="*/ 1622453 h 1699328"/>
                  <a:gd name="connsiteX68" fmla="*/ 441016 w 445062"/>
                  <a:gd name="connsiteY68" fmla="*/ 1586039 h 1699328"/>
                  <a:gd name="connsiteX69" fmla="*/ 436970 w 445062"/>
                  <a:gd name="connsiteY69" fmla="*/ 1561763 h 1699328"/>
                  <a:gd name="connsiteX70" fmla="*/ 441016 w 445062"/>
                  <a:gd name="connsiteY70" fmla="*/ 1529395 h 1699328"/>
                  <a:gd name="connsiteX71" fmla="*/ 436970 w 445062"/>
                  <a:gd name="connsiteY71" fmla="*/ 1492981 h 1699328"/>
                  <a:gd name="connsiteX72" fmla="*/ 432924 w 445062"/>
                  <a:gd name="connsiteY72" fmla="*/ 1432291 h 1699328"/>
                  <a:gd name="connsiteX73" fmla="*/ 428878 w 445062"/>
                  <a:gd name="connsiteY73" fmla="*/ 1416107 h 1699328"/>
                  <a:gd name="connsiteX74" fmla="*/ 420786 w 445062"/>
                  <a:gd name="connsiteY74" fmla="*/ 1391830 h 1699328"/>
                  <a:gd name="connsiteX75" fmla="*/ 416740 w 445062"/>
                  <a:gd name="connsiteY75" fmla="*/ 1379692 h 1699328"/>
                  <a:gd name="connsiteX76" fmla="*/ 412694 w 445062"/>
                  <a:gd name="connsiteY76" fmla="*/ 1363508 h 1699328"/>
                  <a:gd name="connsiteX77" fmla="*/ 404602 w 445062"/>
                  <a:gd name="connsiteY77" fmla="*/ 1339232 h 1699328"/>
                  <a:gd name="connsiteX78" fmla="*/ 400556 w 445062"/>
                  <a:gd name="connsiteY78" fmla="*/ 1323048 h 1699328"/>
                  <a:gd name="connsiteX79" fmla="*/ 392464 w 445062"/>
                  <a:gd name="connsiteY79" fmla="*/ 1310910 h 1699328"/>
                  <a:gd name="connsiteX80" fmla="*/ 388418 w 445062"/>
                  <a:gd name="connsiteY80" fmla="*/ 1294726 h 1699328"/>
                  <a:gd name="connsiteX81" fmla="*/ 380326 w 445062"/>
                  <a:gd name="connsiteY81" fmla="*/ 1282588 h 1699328"/>
                  <a:gd name="connsiteX82" fmla="*/ 372234 w 445062"/>
                  <a:gd name="connsiteY82" fmla="*/ 1250220 h 1699328"/>
                  <a:gd name="connsiteX83" fmla="*/ 364142 w 445062"/>
                  <a:gd name="connsiteY83" fmla="*/ 1209760 h 1699328"/>
                  <a:gd name="connsiteX84" fmla="*/ 360096 w 445062"/>
                  <a:gd name="connsiteY84" fmla="*/ 1185484 h 1699328"/>
                  <a:gd name="connsiteX85" fmla="*/ 352004 w 445062"/>
                  <a:gd name="connsiteY85" fmla="*/ 1132885 h 1699328"/>
                  <a:gd name="connsiteX86" fmla="*/ 360096 w 445062"/>
                  <a:gd name="connsiteY86" fmla="*/ 1108609 h 1699328"/>
                  <a:gd name="connsiteX87" fmla="*/ 384372 w 445062"/>
                  <a:gd name="connsiteY87" fmla="*/ 1072195 h 1699328"/>
                  <a:gd name="connsiteX88" fmla="*/ 392464 w 445062"/>
                  <a:gd name="connsiteY88" fmla="*/ 1060057 h 1699328"/>
                  <a:gd name="connsiteX89" fmla="*/ 404602 w 445062"/>
                  <a:gd name="connsiteY89" fmla="*/ 1023643 h 1699328"/>
                  <a:gd name="connsiteX90" fmla="*/ 408648 w 445062"/>
                  <a:gd name="connsiteY90" fmla="*/ 1011505 h 1699328"/>
                  <a:gd name="connsiteX91" fmla="*/ 412694 w 445062"/>
                  <a:gd name="connsiteY91" fmla="*/ 999367 h 1699328"/>
                  <a:gd name="connsiteX92" fmla="*/ 420786 w 445062"/>
                  <a:gd name="connsiteY92" fmla="*/ 954861 h 1699328"/>
                  <a:gd name="connsiteX93" fmla="*/ 416740 w 445062"/>
                  <a:gd name="connsiteY93" fmla="*/ 906308 h 1699328"/>
                  <a:gd name="connsiteX94" fmla="*/ 412694 w 445062"/>
                  <a:gd name="connsiteY94" fmla="*/ 882032 h 1699328"/>
                  <a:gd name="connsiteX95" fmla="*/ 408648 w 445062"/>
                  <a:gd name="connsiteY95" fmla="*/ 813250 h 1699328"/>
                  <a:gd name="connsiteX96" fmla="*/ 400556 w 445062"/>
                  <a:gd name="connsiteY96" fmla="*/ 768744 h 1699328"/>
                  <a:gd name="connsiteX97" fmla="*/ 392464 w 445062"/>
                  <a:gd name="connsiteY97" fmla="*/ 691869 h 1699328"/>
                  <a:gd name="connsiteX98" fmla="*/ 384372 w 445062"/>
                  <a:gd name="connsiteY98" fmla="*/ 627133 h 1699328"/>
                  <a:gd name="connsiteX99" fmla="*/ 376280 w 445062"/>
                  <a:gd name="connsiteY99" fmla="*/ 530029 h 1699328"/>
                  <a:gd name="connsiteX100" fmla="*/ 368188 w 445062"/>
                  <a:gd name="connsiteY100" fmla="*/ 465292 h 1699328"/>
                  <a:gd name="connsiteX101" fmla="*/ 364142 w 445062"/>
                  <a:gd name="connsiteY101" fmla="*/ 453154 h 1699328"/>
                  <a:gd name="connsiteX102" fmla="*/ 360096 w 445062"/>
                  <a:gd name="connsiteY102" fmla="*/ 432924 h 1699328"/>
                  <a:gd name="connsiteX103" fmla="*/ 356050 w 445062"/>
                  <a:gd name="connsiteY103" fmla="*/ 420786 h 1699328"/>
                  <a:gd name="connsiteX104" fmla="*/ 347958 w 445062"/>
                  <a:gd name="connsiteY104" fmla="*/ 380326 h 1699328"/>
                  <a:gd name="connsiteX105" fmla="*/ 343912 w 445062"/>
                  <a:gd name="connsiteY105" fmla="*/ 356050 h 1699328"/>
                  <a:gd name="connsiteX106" fmla="*/ 339866 w 445062"/>
                  <a:gd name="connsiteY106" fmla="*/ 343912 h 1699328"/>
                  <a:gd name="connsiteX107" fmla="*/ 327728 w 445062"/>
                  <a:gd name="connsiteY107" fmla="*/ 303452 h 1699328"/>
                  <a:gd name="connsiteX108" fmla="*/ 323682 w 445062"/>
                  <a:gd name="connsiteY108" fmla="*/ 291314 h 1699328"/>
                  <a:gd name="connsiteX109" fmla="*/ 315590 w 445062"/>
                  <a:gd name="connsiteY109" fmla="*/ 250853 h 1699328"/>
                  <a:gd name="connsiteX110" fmla="*/ 307498 w 445062"/>
                  <a:gd name="connsiteY110" fmla="*/ 190163 h 1699328"/>
                  <a:gd name="connsiteX111" fmla="*/ 299406 w 445062"/>
                  <a:gd name="connsiteY111" fmla="*/ 80921 h 1699328"/>
                  <a:gd name="connsiteX112" fmla="*/ 291314 w 445062"/>
                  <a:gd name="connsiteY112" fmla="*/ 56645 h 1699328"/>
                  <a:gd name="connsiteX113" fmla="*/ 267038 w 445062"/>
                  <a:gd name="connsiteY113" fmla="*/ 36415 h 1699328"/>
                  <a:gd name="connsiteX114" fmla="*/ 254900 w 445062"/>
                  <a:gd name="connsiteY114" fmla="*/ 28323 h 1699328"/>
                  <a:gd name="connsiteX115" fmla="*/ 234669 w 445062"/>
                  <a:gd name="connsiteY115" fmla="*/ 16184 h 1699328"/>
                  <a:gd name="connsiteX116" fmla="*/ 222531 w 445062"/>
                  <a:gd name="connsiteY116" fmla="*/ 8092 h 1699328"/>
                  <a:gd name="connsiteX117" fmla="*/ 190163 w 445062"/>
                  <a:gd name="connsiteY117" fmla="*/ 0 h 1699328"/>
                  <a:gd name="connsiteX118" fmla="*/ 165887 w 445062"/>
                  <a:gd name="connsiteY118" fmla="*/ 4046 h 1699328"/>
                  <a:gd name="connsiteX119" fmla="*/ 125427 w 445062"/>
                  <a:gd name="connsiteY119" fmla="*/ 16184 h 1699328"/>
                  <a:gd name="connsiteX120" fmla="*/ 109243 w 445062"/>
                  <a:gd name="connsiteY120" fmla="*/ 20230 h 1699328"/>
                  <a:gd name="connsiteX121" fmla="*/ 84967 w 445062"/>
                  <a:gd name="connsiteY121" fmla="*/ 28323 h 1699328"/>
                  <a:gd name="connsiteX122" fmla="*/ 72829 w 445062"/>
                  <a:gd name="connsiteY122" fmla="*/ 32369 h 1699328"/>
                  <a:gd name="connsiteX123" fmla="*/ 36415 w 445062"/>
                  <a:gd name="connsiteY123" fmla="*/ 24277 h 1699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</a:cxnLst>
                <a:rect l="l" t="t" r="r" b="b"/>
                <a:pathLst>
                  <a:path w="445062" h="1699328">
                    <a:moveTo>
                      <a:pt x="36415" y="24277"/>
                    </a:moveTo>
                    <a:lnTo>
                      <a:pt x="36415" y="24277"/>
                    </a:lnTo>
                    <a:cubicBezTo>
                      <a:pt x="11228" y="59538"/>
                      <a:pt x="19853" y="41594"/>
                      <a:pt x="8092" y="76875"/>
                    </a:cubicBezTo>
                    <a:lnTo>
                      <a:pt x="4046" y="89013"/>
                    </a:lnTo>
                    <a:lnTo>
                      <a:pt x="0" y="101151"/>
                    </a:lnTo>
                    <a:cubicBezTo>
                      <a:pt x="9298" y="129046"/>
                      <a:pt x="2060" y="119396"/>
                      <a:pt x="16185" y="133519"/>
                    </a:cubicBezTo>
                    <a:lnTo>
                      <a:pt x="28323" y="169933"/>
                    </a:lnTo>
                    <a:lnTo>
                      <a:pt x="32369" y="182071"/>
                    </a:lnTo>
                    <a:cubicBezTo>
                      <a:pt x="31020" y="187466"/>
                      <a:pt x="29169" y="192759"/>
                      <a:pt x="28323" y="198255"/>
                    </a:cubicBezTo>
                    <a:cubicBezTo>
                      <a:pt x="26466" y="210326"/>
                      <a:pt x="25891" y="222563"/>
                      <a:pt x="24277" y="234669"/>
                    </a:cubicBezTo>
                    <a:cubicBezTo>
                      <a:pt x="23193" y="242801"/>
                      <a:pt x="21580" y="250854"/>
                      <a:pt x="20231" y="258946"/>
                    </a:cubicBezTo>
                    <a:cubicBezTo>
                      <a:pt x="21580" y="273781"/>
                      <a:pt x="22170" y="288705"/>
                      <a:pt x="24277" y="303452"/>
                    </a:cubicBezTo>
                    <a:cubicBezTo>
                      <a:pt x="27327" y="324805"/>
                      <a:pt x="35241" y="312067"/>
                      <a:pt x="44507" y="339866"/>
                    </a:cubicBezTo>
                    <a:cubicBezTo>
                      <a:pt x="50091" y="356617"/>
                      <a:pt x="46187" y="348455"/>
                      <a:pt x="56645" y="364142"/>
                    </a:cubicBezTo>
                    <a:cubicBezTo>
                      <a:pt x="57994" y="384372"/>
                      <a:pt x="58674" y="404658"/>
                      <a:pt x="60691" y="424832"/>
                    </a:cubicBezTo>
                    <a:cubicBezTo>
                      <a:pt x="61375" y="431675"/>
                      <a:pt x="64017" y="438223"/>
                      <a:pt x="64737" y="445062"/>
                    </a:cubicBezTo>
                    <a:cubicBezTo>
                      <a:pt x="65131" y="448803"/>
                      <a:pt x="65381" y="500513"/>
                      <a:pt x="72829" y="517891"/>
                    </a:cubicBezTo>
                    <a:cubicBezTo>
                      <a:pt x="74745" y="522361"/>
                      <a:pt x="78224" y="525983"/>
                      <a:pt x="80921" y="530029"/>
                    </a:cubicBezTo>
                    <a:cubicBezTo>
                      <a:pt x="82270" y="542167"/>
                      <a:pt x="83110" y="554372"/>
                      <a:pt x="84967" y="566443"/>
                    </a:cubicBezTo>
                    <a:cubicBezTo>
                      <a:pt x="85813" y="571939"/>
                      <a:pt x="89013" y="577066"/>
                      <a:pt x="89013" y="582627"/>
                    </a:cubicBezTo>
                    <a:cubicBezTo>
                      <a:pt x="89013" y="592164"/>
                      <a:pt x="85965" y="601465"/>
                      <a:pt x="84967" y="610949"/>
                    </a:cubicBezTo>
                    <a:cubicBezTo>
                      <a:pt x="83267" y="627100"/>
                      <a:pt x="82819" y="643372"/>
                      <a:pt x="80921" y="659501"/>
                    </a:cubicBezTo>
                    <a:cubicBezTo>
                      <a:pt x="80117" y="666331"/>
                      <a:pt x="78006" y="672948"/>
                      <a:pt x="76875" y="679731"/>
                    </a:cubicBezTo>
                    <a:cubicBezTo>
                      <a:pt x="74083" y="696484"/>
                      <a:pt x="70829" y="724054"/>
                      <a:pt x="68783" y="740422"/>
                    </a:cubicBezTo>
                    <a:cubicBezTo>
                      <a:pt x="70132" y="753909"/>
                      <a:pt x="72829" y="767328"/>
                      <a:pt x="72829" y="780882"/>
                    </a:cubicBezTo>
                    <a:cubicBezTo>
                      <a:pt x="72829" y="785147"/>
                      <a:pt x="69546" y="788824"/>
                      <a:pt x="68783" y="793020"/>
                    </a:cubicBezTo>
                    <a:cubicBezTo>
                      <a:pt x="53866" y="875065"/>
                      <a:pt x="73959" y="783324"/>
                      <a:pt x="60691" y="849664"/>
                    </a:cubicBezTo>
                    <a:cubicBezTo>
                      <a:pt x="53123" y="887504"/>
                      <a:pt x="60311" y="847136"/>
                      <a:pt x="52599" y="877986"/>
                    </a:cubicBezTo>
                    <a:cubicBezTo>
                      <a:pt x="50931" y="884658"/>
                      <a:pt x="49902" y="891473"/>
                      <a:pt x="48553" y="898216"/>
                    </a:cubicBezTo>
                    <a:cubicBezTo>
                      <a:pt x="49902" y="907657"/>
                      <a:pt x="50455" y="917246"/>
                      <a:pt x="52599" y="926538"/>
                    </a:cubicBezTo>
                    <a:cubicBezTo>
                      <a:pt x="54517" y="934850"/>
                      <a:pt x="60691" y="950815"/>
                      <a:pt x="60691" y="950815"/>
                    </a:cubicBezTo>
                    <a:cubicBezTo>
                      <a:pt x="59342" y="981834"/>
                      <a:pt x="58122" y="1012860"/>
                      <a:pt x="56645" y="1043873"/>
                    </a:cubicBezTo>
                    <a:cubicBezTo>
                      <a:pt x="52577" y="1129310"/>
                      <a:pt x="47476" y="1095131"/>
                      <a:pt x="56645" y="1140977"/>
                    </a:cubicBezTo>
                    <a:cubicBezTo>
                      <a:pt x="57284" y="1149927"/>
                      <a:pt x="55541" y="1191368"/>
                      <a:pt x="64737" y="1209760"/>
                    </a:cubicBezTo>
                    <a:cubicBezTo>
                      <a:pt x="66912" y="1214109"/>
                      <a:pt x="70654" y="1217549"/>
                      <a:pt x="72829" y="1221898"/>
                    </a:cubicBezTo>
                    <a:cubicBezTo>
                      <a:pt x="82601" y="1241441"/>
                      <a:pt x="68552" y="1228487"/>
                      <a:pt x="89013" y="1242128"/>
                    </a:cubicBezTo>
                    <a:cubicBezTo>
                      <a:pt x="99183" y="1272637"/>
                      <a:pt x="85464" y="1235031"/>
                      <a:pt x="101151" y="1266404"/>
                    </a:cubicBezTo>
                    <a:cubicBezTo>
                      <a:pt x="103058" y="1270219"/>
                      <a:pt x="103126" y="1274814"/>
                      <a:pt x="105197" y="1278542"/>
                    </a:cubicBezTo>
                    <a:cubicBezTo>
                      <a:pt x="112313" y="1291351"/>
                      <a:pt x="124427" y="1306879"/>
                      <a:pt x="133519" y="1319002"/>
                    </a:cubicBezTo>
                    <a:lnTo>
                      <a:pt x="145657" y="1355416"/>
                    </a:lnTo>
                    <a:cubicBezTo>
                      <a:pt x="147006" y="1359462"/>
                      <a:pt x="149002" y="1363347"/>
                      <a:pt x="149703" y="1367554"/>
                    </a:cubicBezTo>
                    <a:cubicBezTo>
                      <a:pt x="151052" y="1375646"/>
                      <a:pt x="152502" y="1383722"/>
                      <a:pt x="153749" y="1391830"/>
                    </a:cubicBezTo>
                    <a:cubicBezTo>
                      <a:pt x="155199" y="1401256"/>
                      <a:pt x="156089" y="1410770"/>
                      <a:pt x="157795" y="1420153"/>
                    </a:cubicBezTo>
                    <a:cubicBezTo>
                      <a:pt x="158790" y="1425624"/>
                      <a:pt x="160492" y="1430942"/>
                      <a:pt x="161841" y="1436337"/>
                    </a:cubicBezTo>
                    <a:cubicBezTo>
                      <a:pt x="160492" y="1444429"/>
                      <a:pt x="157795" y="1452409"/>
                      <a:pt x="157795" y="1460613"/>
                    </a:cubicBezTo>
                    <a:cubicBezTo>
                      <a:pt x="157795" y="1464878"/>
                      <a:pt x="161841" y="1468486"/>
                      <a:pt x="161841" y="1472751"/>
                    </a:cubicBezTo>
                    <a:cubicBezTo>
                      <a:pt x="161841" y="1484964"/>
                      <a:pt x="160190" y="1497189"/>
                      <a:pt x="157795" y="1509165"/>
                    </a:cubicBezTo>
                    <a:cubicBezTo>
                      <a:pt x="156122" y="1517529"/>
                      <a:pt x="152400" y="1525349"/>
                      <a:pt x="149703" y="1533441"/>
                    </a:cubicBezTo>
                    <a:lnTo>
                      <a:pt x="145657" y="1545579"/>
                    </a:lnTo>
                    <a:cubicBezTo>
                      <a:pt x="147006" y="1549625"/>
                      <a:pt x="149703" y="1553452"/>
                      <a:pt x="149703" y="1557717"/>
                    </a:cubicBezTo>
                    <a:cubicBezTo>
                      <a:pt x="149703" y="1565008"/>
                      <a:pt x="144284" y="1589265"/>
                      <a:pt x="141611" y="1598177"/>
                    </a:cubicBezTo>
                    <a:cubicBezTo>
                      <a:pt x="139160" y="1606347"/>
                      <a:pt x="133519" y="1622453"/>
                      <a:pt x="133519" y="1622453"/>
                    </a:cubicBezTo>
                    <a:lnTo>
                      <a:pt x="141611" y="1646730"/>
                    </a:lnTo>
                    <a:cubicBezTo>
                      <a:pt x="144497" y="1655388"/>
                      <a:pt x="146367" y="1664547"/>
                      <a:pt x="153749" y="1671006"/>
                    </a:cubicBezTo>
                    <a:cubicBezTo>
                      <a:pt x="161068" y="1677410"/>
                      <a:pt x="168799" y="1684115"/>
                      <a:pt x="178025" y="1687190"/>
                    </a:cubicBezTo>
                    <a:lnTo>
                      <a:pt x="202301" y="1695282"/>
                    </a:lnTo>
                    <a:cubicBezTo>
                      <a:pt x="209044" y="1693933"/>
                      <a:pt x="215654" y="1691236"/>
                      <a:pt x="222531" y="1691236"/>
                    </a:cubicBezTo>
                    <a:cubicBezTo>
                      <a:pt x="226796" y="1691236"/>
                      <a:pt x="230437" y="1694753"/>
                      <a:pt x="234669" y="1695282"/>
                    </a:cubicBezTo>
                    <a:cubicBezTo>
                      <a:pt x="252118" y="1697463"/>
                      <a:pt x="269735" y="1697979"/>
                      <a:pt x="287268" y="1699328"/>
                    </a:cubicBezTo>
                    <a:cubicBezTo>
                      <a:pt x="295360" y="1697979"/>
                      <a:pt x="303536" y="1697062"/>
                      <a:pt x="311544" y="1695282"/>
                    </a:cubicBezTo>
                    <a:cubicBezTo>
                      <a:pt x="315707" y="1694357"/>
                      <a:pt x="319455" y="1691800"/>
                      <a:pt x="323682" y="1691236"/>
                    </a:cubicBezTo>
                    <a:cubicBezTo>
                      <a:pt x="339780" y="1689090"/>
                      <a:pt x="356050" y="1688539"/>
                      <a:pt x="372234" y="1687190"/>
                    </a:cubicBezTo>
                    <a:cubicBezTo>
                      <a:pt x="377629" y="1685841"/>
                      <a:pt x="382990" y="1684350"/>
                      <a:pt x="388418" y="1683144"/>
                    </a:cubicBezTo>
                    <a:cubicBezTo>
                      <a:pt x="395131" y="1681652"/>
                      <a:pt x="402497" y="1682173"/>
                      <a:pt x="408648" y="1679098"/>
                    </a:cubicBezTo>
                    <a:cubicBezTo>
                      <a:pt x="413766" y="1676539"/>
                      <a:pt x="416390" y="1670623"/>
                      <a:pt x="420786" y="1666960"/>
                    </a:cubicBezTo>
                    <a:cubicBezTo>
                      <a:pt x="424522" y="1663847"/>
                      <a:pt x="428878" y="1661565"/>
                      <a:pt x="432924" y="1658868"/>
                    </a:cubicBezTo>
                    <a:lnTo>
                      <a:pt x="441016" y="1634592"/>
                    </a:lnTo>
                    <a:lnTo>
                      <a:pt x="445062" y="1622453"/>
                    </a:lnTo>
                    <a:cubicBezTo>
                      <a:pt x="443713" y="1610315"/>
                      <a:pt x="442630" y="1598145"/>
                      <a:pt x="441016" y="1586039"/>
                    </a:cubicBezTo>
                    <a:cubicBezTo>
                      <a:pt x="439932" y="1577907"/>
                      <a:pt x="436970" y="1569967"/>
                      <a:pt x="436970" y="1561763"/>
                    </a:cubicBezTo>
                    <a:cubicBezTo>
                      <a:pt x="436970" y="1550890"/>
                      <a:pt x="439667" y="1540184"/>
                      <a:pt x="441016" y="1529395"/>
                    </a:cubicBezTo>
                    <a:cubicBezTo>
                      <a:pt x="439667" y="1517257"/>
                      <a:pt x="437984" y="1505152"/>
                      <a:pt x="436970" y="1492981"/>
                    </a:cubicBezTo>
                    <a:cubicBezTo>
                      <a:pt x="435286" y="1472776"/>
                      <a:pt x="435046" y="1452455"/>
                      <a:pt x="432924" y="1432291"/>
                    </a:cubicBezTo>
                    <a:cubicBezTo>
                      <a:pt x="432342" y="1426761"/>
                      <a:pt x="430476" y="1421433"/>
                      <a:pt x="428878" y="1416107"/>
                    </a:cubicBezTo>
                    <a:cubicBezTo>
                      <a:pt x="426427" y="1407937"/>
                      <a:pt x="423483" y="1399922"/>
                      <a:pt x="420786" y="1391830"/>
                    </a:cubicBezTo>
                    <a:cubicBezTo>
                      <a:pt x="419437" y="1387784"/>
                      <a:pt x="417774" y="1383830"/>
                      <a:pt x="416740" y="1379692"/>
                    </a:cubicBezTo>
                    <a:cubicBezTo>
                      <a:pt x="415391" y="1374297"/>
                      <a:pt x="414292" y="1368834"/>
                      <a:pt x="412694" y="1363508"/>
                    </a:cubicBezTo>
                    <a:cubicBezTo>
                      <a:pt x="410243" y="1355338"/>
                      <a:pt x="406671" y="1347507"/>
                      <a:pt x="404602" y="1339232"/>
                    </a:cubicBezTo>
                    <a:cubicBezTo>
                      <a:pt x="403253" y="1333837"/>
                      <a:pt x="402746" y="1328159"/>
                      <a:pt x="400556" y="1323048"/>
                    </a:cubicBezTo>
                    <a:cubicBezTo>
                      <a:pt x="398640" y="1318578"/>
                      <a:pt x="395161" y="1314956"/>
                      <a:pt x="392464" y="1310910"/>
                    </a:cubicBezTo>
                    <a:cubicBezTo>
                      <a:pt x="391115" y="1305515"/>
                      <a:pt x="390608" y="1299837"/>
                      <a:pt x="388418" y="1294726"/>
                    </a:cubicBezTo>
                    <a:cubicBezTo>
                      <a:pt x="386502" y="1290256"/>
                      <a:pt x="381988" y="1287158"/>
                      <a:pt x="380326" y="1282588"/>
                    </a:cubicBezTo>
                    <a:cubicBezTo>
                      <a:pt x="376525" y="1272136"/>
                      <a:pt x="374415" y="1261125"/>
                      <a:pt x="372234" y="1250220"/>
                    </a:cubicBezTo>
                    <a:cubicBezTo>
                      <a:pt x="369537" y="1236733"/>
                      <a:pt x="366403" y="1223327"/>
                      <a:pt x="364142" y="1209760"/>
                    </a:cubicBezTo>
                    <a:cubicBezTo>
                      <a:pt x="362793" y="1201668"/>
                      <a:pt x="361343" y="1193592"/>
                      <a:pt x="360096" y="1185484"/>
                    </a:cubicBezTo>
                    <a:cubicBezTo>
                      <a:pt x="349684" y="1117803"/>
                      <a:pt x="362096" y="1193438"/>
                      <a:pt x="352004" y="1132885"/>
                    </a:cubicBezTo>
                    <a:cubicBezTo>
                      <a:pt x="354701" y="1124793"/>
                      <a:pt x="355365" y="1115706"/>
                      <a:pt x="360096" y="1108609"/>
                    </a:cubicBezTo>
                    <a:lnTo>
                      <a:pt x="384372" y="1072195"/>
                    </a:lnTo>
                    <a:cubicBezTo>
                      <a:pt x="387069" y="1068149"/>
                      <a:pt x="390926" y="1064670"/>
                      <a:pt x="392464" y="1060057"/>
                    </a:cubicBezTo>
                    <a:lnTo>
                      <a:pt x="404602" y="1023643"/>
                    </a:lnTo>
                    <a:lnTo>
                      <a:pt x="408648" y="1011505"/>
                    </a:lnTo>
                    <a:cubicBezTo>
                      <a:pt x="409997" y="1007459"/>
                      <a:pt x="411993" y="1003574"/>
                      <a:pt x="412694" y="999367"/>
                    </a:cubicBezTo>
                    <a:cubicBezTo>
                      <a:pt x="417871" y="968308"/>
                      <a:pt x="415131" y="983135"/>
                      <a:pt x="420786" y="954861"/>
                    </a:cubicBezTo>
                    <a:cubicBezTo>
                      <a:pt x="419437" y="938677"/>
                      <a:pt x="418533" y="922449"/>
                      <a:pt x="416740" y="906308"/>
                    </a:cubicBezTo>
                    <a:cubicBezTo>
                      <a:pt x="415834" y="898155"/>
                      <a:pt x="413405" y="890205"/>
                      <a:pt x="412694" y="882032"/>
                    </a:cubicBezTo>
                    <a:cubicBezTo>
                      <a:pt x="410704" y="859151"/>
                      <a:pt x="410555" y="836138"/>
                      <a:pt x="408648" y="813250"/>
                    </a:cubicBezTo>
                    <a:cubicBezTo>
                      <a:pt x="404207" y="759963"/>
                      <a:pt x="406686" y="805527"/>
                      <a:pt x="400556" y="768744"/>
                    </a:cubicBezTo>
                    <a:cubicBezTo>
                      <a:pt x="396143" y="742268"/>
                      <a:pt x="395465" y="718880"/>
                      <a:pt x="392464" y="691869"/>
                    </a:cubicBezTo>
                    <a:cubicBezTo>
                      <a:pt x="390063" y="670255"/>
                      <a:pt x="385729" y="648837"/>
                      <a:pt x="384372" y="627133"/>
                    </a:cubicBezTo>
                    <a:cubicBezTo>
                      <a:pt x="377737" y="520968"/>
                      <a:pt x="383969" y="599228"/>
                      <a:pt x="376280" y="530029"/>
                    </a:cubicBezTo>
                    <a:cubicBezTo>
                      <a:pt x="373793" y="507644"/>
                      <a:pt x="373025" y="487057"/>
                      <a:pt x="368188" y="465292"/>
                    </a:cubicBezTo>
                    <a:cubicBezTo>
                      <a:pt x="367263" y="461129"/>
                      <a:pt x="365176" y="457292"/>
                      <a:pt x="364142" y="453154"/>
                    </a:cubicBezTo>
                    <a:cubicBezTo>
                      <a:pt x="362474" y="446482"/>
                      <a:pt x="361764" y="439596"/>
                      <a:pt x="360096" y="432924"/>
                    </a:cubicBezTo>
                    <a:cubicBezTo>
                      <a:pt x="359062" y="428786"/>
                      <a:pt x="357009" y="424942"/>
                      <a:pt x="356050" y="420786"/>
                    </a:cubicBezTo>
                    <a:cubicBezTo>
                      <a:pt x="352957" y="407384"/>
                      <a:pt x="350219" y="393893"/>
                      <a:pt x="347958" y="380326"/>
                    </a:cubicBezTo>
                    <a:cubicBezTo>
                      <a:pt x="346609" y="372234"/>
                      <a:pt x="345692" y="364058"/>
                      <a:pt x="343912" y="356050"/>
                    </a:cubicBezTo>
                    <a:cubicBezTo>
                      <a:pt x="342987" y="351887"/>
                      <a:pt x="341038" y="348013"/>
                      <a:pt x="339866" y="343912"/>
                    </a:cubicBezTo>
                    <a:cubicBezTo>
                      <a:pt x="327636" y="301109"/>
                      <a:pt x="346958" y="361142"/>
                      <a:pt x="327728" y="303452"/>
                    </a:cubicBezTo>
                    <a:cubicBezTo>
                      <a:pt x="326379" y="299406"/>
                      <a:pt x="324518" y="295496"/>
                      <a:pt x="323682" y="291314"/>
                    </a:cubicBezTo>
                    <a:cubicBezTo>
                      <a:pt x="320985" y="277827"/>
                      <a:pt x="317535" y="264469"/>
                      <a:pt x="315590" y="250853"/>
                    </a:cubicBezTo>
                    <a:cubicBezTo>
                      <a:pt x="313610" y="236990"/>
                      <a:pt x="308618" y="203235"/>
                      <a:pt x="307498" y="190163"/>
                    </a:cubicBezTo>
                    <a:cubicBezTo>
                      <a:pt x="304380" y="153783"/>
                      <a:pt x="310953" y="115561"/>
                      <a:pt x="299406" y="80921"/>
                    </a:cubicBezTo>
                    <a:cubicBezTo>
                      <a:pt x="296709" y="72829"/>
                      <a:pt x="298411" y="61376"/>
                      <a:pt x="291314" y="56645"/>
                    </a:cubicBezTo>
                    <a:cubicBezTo>
                      <a:pt x="261178" y="36554"/>
                      <a:pt x="298191" y="62376"/>
                      <a:pt x="267038" y="36415"/>
                    </a:cubicBezTo>
                    <a:cubicBezTo>
                      <a:pt x="263302" y="33302"/>
                      <a:pt x="258697" y="31361"/>
                      <a:pt x="254900" y="28323"/>
                    </a:cubicBezTo>
                    <a:cubicBezTo>
                      <a:pt x="239031" y="15627"/>
                      <a:pt x="255751" y="23211"/>
                      <a:pt x="234669" y="16184"/>
                    </a:cubicBezTo>
                    <a:cubicBezTo>
                      <a:pt x="230623" y="13487"/>
                      <a:pt x="226880" y="10267"/>
                      <a:pt x="222531" y="8092"/>
                    </a:cubicBezTo>
                    <a:cubicBezTo>
                      <a:pt x="214237" y="3945"/>
                      <a:pt x="197858" y="1539"/>
                      <a:pt x="190163" y="0"/>
                    </a:cubicBezTo>
                    <a:cubicBezTo>
                      <a:pt x="182071" y="1349"/>
                      <a:pt x="173931" y="2437"/>
                      <a:pt x="165887" y="4046"/>
                    </a:cubicBezTo>
                    <a:cubicBezTo>
                      <a:pt x="133778" y="10468"/>
                      <a:pt x="166712" y="5863"/>
                      <a:pt x="125427" y="16184"/>
                    </a:cubicBezTo>
                    <a:cubicBezTo>
                      <a:pt x="120032" y="17533"/>
                      <a:pt x="114569" y="18632"/>
                      <a:pt x="109243" y="20230"/>
                    </a:cubicBezTo>
                    <a:cubicBezTo>
                      <a:pt x="101073" y="22681"/>
                      <a:pt x="93059" y="25625"/>
                      <a:pt x="84967" y="28323"/>
                    </a:cubicBezTo>
                    <a:cubicBezTo>
                      <a:pt x="80921" y="29672"/>
                      <a:pt x="77094" y="32369"/>
                      <a:pt x="72829" y="32369"/>
                    </a:cubicBezTo>
                    <a:lnTo>
                      <a:pt x="36415" y="24277"/>
                    </a:ln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/>
              </a:p>
            </p:txBody>
          </p:sp>
          <p:sp>
            <p:nvSpPr>
              <p:cNvPr id="124" name="Freeform 10">
                <a:extLst>
                  <a:ext uri="{FF2B5EF4-FFF2-40B4-BE49-F238E27FC236}">
                    <a16:creationId xmlns:a16="http://schemas.microsoft.com/office/drawing/2014/main" id="{0976B661-9B03-4A5D-BEA0-C4E7EB253CA9}"/>
                  </a:ext>
                </a:extLst>
              </p:cNvPr>
              <p:cNvSpPr/>
              <p:nvPr/>
            </p:nvSpPr>
            <p:spPr>
              <a:xfrm>
                <a:off x="10729812" y="3771127"/>
                <a:ext cx="389173" cy="1064246"/>
              </a:xfrm>
              <a:custGeom>
                <a:avLst/>
                <a:gdLst>
                  <a:gd name="connsiteX0" fmla="*/ 48552 w 477430"/>
                  <a:gd name="connsiteY0" fmla="*/ 335819 h 1440382"/>
                  <a:gd name="connsiteX1" fmla="*/ 48552 w 477430"/>
                  <a:gd name="connsiteY1" fmla="*/ 335819 h 1440382"/>
                  <a:gd name="connsiteX2" fmla="*/ 157795 w 477430"/>
                  <a:gd name="connsiteY2" fmla="*/ 242761 h 1440382"/>
                  <a:gd name="connsiteX3" fmla="*/ 169933 w 477430"/>
                  <a:gd name="connsiteY3" fmla="*/ 230623 h 1440382"/>
                  <a:gd name="connsiteX4" fmla="*/ 178025 w 477430"/>
                  <a:gd name="connsiteY4" fmla="*/ 222530 h 1440382"/>
                  <a:gd name="connsiteX5" fmla="*/ 194209 w 477430"/>
                  <a:gd name="connsiteY5" fmla="*/ 198254 h 1440382"/>
                  <a:gd name="connsiteX6" fmla="*/ 210393 w 477430"/>
                  <a:gd name="connsiteY6" fmla="*/ 173978 h 1440382"/>
                  <a:gd name="connsiteX7" fmla="*/ 218485 w 477430"/>
                  <a:gd name="connsiteY7" fmla="*/ 161840 h 1440382"/>
                  <a:gd name="connsiteX8" fmla="*/ 226577 w 477430"/>
                  <a:gd name="connsiteY8" fmla="*/ 137564 h 1440382"/>
                  <a:gd name="connsiteX9" fmla="*/ 230623 w 477430"/>
                  <a:gd name="connsiteY9" fmla="*/ 125426 h 1440382"/>
                  <a:gd name="connsiteX10" fmla="*/ 234669 w 477430"/>
                  <a:gd name="connsiteY10" fmla="*/ 113288 h 1440382"/>
                  <a:gd name="connsiteX11" fmla="*/ 242761 w 477430"/>
                  <a:gd name="connsiteY11" fmla="*/ 48552 h 1440382"/>
                  <a:gd name="connsiteX12" fmla="*/ 250853 w 477430"/>
                  <a:gd name="connsiteY12" fmla="*/ 8092 h 1440382"/>
                  <a:gd name="connsiteX13" fmla="*/ 262991 w 477430"/>
                  <a:gd name="connsiteY13" fmla="*/ 0 h 1440382"/>
                  <a:gd name="connsiteX14" fmla="*/ 287267 w 477430"/>
                  <a:gd name="connsiteY14" fmla="*/ 12138 h 1440382"/>
                  <a:gd name="connsiteX15" fmla="*/ 299406 w 477430"/>
                  <a:gd name="connsiteY15" fmla="*/ 16184 h 1440382"/>
                  <a:gd name="connsiteX16" fmla="*/ 311544 w 477430"/>
                  <a:gd name="connsiteY16" fmla="*/ 24276 h 1440382"/>
                  <a:gd name="connsiteX17" fmla="*/ 331774 w 477430"/>
                  <a:gd name="connsiteY17" fmla="*/ 48552 h 1440382"/>
                  <a:gd name="connsiteX18" fmla="*/ 339866 w 477430"/>
                  <a:gd name="connsiteY18" fmla="*/ 72828 h 1440382"/>
                  <a:gd name="connsiteX19" fmla="*/ 347958 w 477430"/>
                  <a:gd name="connsiteY19" fmla="*/ 105196 h 1440382"/>
                  <a:gd name="connsiteX20" fmla="*/ 343912 w 477430"/>
                  <a:gd name="connsiteY20" fmla="*/ 234669 h 1440382"/>
                  <a:gd name="connsiteX21" fmla="*/ 339866 w 477430"/>
                  <a:gd name="connsiteY21" fmla="*/ 254899 h 1440382"/>
                  <a:gd name="connsiteX22" fmla="*/ 331774 w 477430"/>
                  <a:gd name="connsiteY22" fmla="*/ 396509 h 1440382"/>
                  <a:gd name="connsiteX23" fmla="*/ 327728 w 477430"/>
                  <a:gd name="connsiteY23" fmla="*/ 489568 h 1440382"/>
                  <a:gd name="connsiteX24" fmla="*/ 335820 w 477430"/>
                  <a:gd name="connsiteY24" fmla="*/ 631178 h 1440382"/>
                  <a:gd name="connsiteX25" fmla="*/ 343912 w 477430"/>
                  <a:gd name="connsiteY25" fmla="*/ 712099 h 1440382"/>
                  <a:gd name="connsiteX26" fmla="*/ 352004 w 477430"/>
                  <a:gd name="connsiteY26" fmla="*/ 756605 h 1440382"/>
                  <a:gd name="connsiteX27" fmla="*/ 360096 w 477430"/>
                  <a:gd name="connsiteY27" fmla="*/ 788973 h 1440382"/>
                  <a:gd name="connsiteX28" fmla="*/ 372234 w 477430"/>
                  <a:gd name="connsiteY28" fmla="*/ 837525 h 1440382"/>
                  <a:gd name="connsiteX29" fmla="*/ 376280 w 477430"/>
                  <a:gd name="connsiteY29" fmla="*/ 853709 h 1440382"/>
                  <a:gd name="connsiteX30" fmla="*/ 384372 w 477430"/>
                  <a:gd name="connsiteY30" fmla="*/ 877985 h 1440382"/>
                  <a:gd name="connsiteX31" fmla="*/ 388418 w 477430"/>
                  <a:gd name="connsiteY31" fmla="*/ 890123 h 1440382"/>
                  <a:gd name="connsiteX32" fmla="*/ 392464 w 477430"/>
                  <a:gd name="connsiteY32" fmla="*/ 906307 h 1440382"/>
                  <a:gd name="connsiteX33" fmla="*/ 400556 w 477430"/>
                  <a:gd name="connsiteY33" fmla="*/ 930584 h 1440382"/>
                  <a:gd name="connsiteX34" fmla="*/ 404602 w 477430"/>
                  <a:gd name="connsiteY34" fmla="*/ 942722 h 1440382"/>
                  <a:gd name="connsiteX35" fmla="*/ 416740 w 477430"/>
                  <a:gd name="connsiteY35" fmla="*/ 966998 h 1440382"/>
                  <a:gd name="connsiteX36" fmla="*/ 424832 w 477430"/>
                  <a:gd name="connsiteY36" fmla="*/ 979136 h 1440382"/>
                  <a:gd name="connsiteX37" fmla="*/ 432924 w 477430"/>
                  <a:gd name="connsiteY37" fmla="*/ 1003412 h 1440382"/>
                  <a:gd name="connsiteX38" fmla="*/ 449108 w 477430"/>
                  <a:gd name="connsiteY38" fmla="*/ 1051964 h 1440382"/>
                  <a:gd name="connsiteX39" fmla="*/ 469338 w 477430"/>
                  <a:gd name="connsiteY39" fmla="*/ 1112654 h 1440382"/>
                  <a:gd name="connsiteX40" fmla="*/ 473384 w 477430"/>
                  <a:gd name="connsiteY40" fmla="*/ 1124792 h 1440382"/>
                  <a:gd name="connsiteX41" fmla="*/ 477430 w 477430"/>
                  <a:gd name="connsiteY41" fmla="*/ 1136930 h 1440382"/>
                  <a:gd name="connsiteX42" fmla="*/ 469338 w 477430"/>
                  <a:gd name="connsiteY42" fmla="*/ 1209759 h 1440382"/>
                  <a:gd name="connsiteX43" fmla="*/ 465292 w 477430"/>
                  <a:gd name="connsiteY43" fmla="*/ 1229989 h 1440382"/>
                  <a:gd name="connsiteX44" fmla="*/ 461246 w 477430"/>
                  <a:gd name="connsiteY44" fmla="*/ 1262357 h 1440382"/>
                  <a:gd name="connsiteX45" fmla="*/ 449108 w 477430"/>
                  <a:gd name="connsiteY45" fmla="*/ 1290679 h 1440382"/>
                  <a:gd name="connsiteX46" fmla="*/ 441016 w 477430"/>
                  <a:gd name="connsiteY46" fmla="*/ 1314955 h 1440382"/>
                  <a:gd name="connsiteX47" fmla="*/ 420786 w 477430"/>
                  <a:gd name="connsiteY47" fmla="*/ 1351369 h 1440382"/>
                  <a:gd name="connsiteX48" fmla="*/ 404602 w 477430"/>
                  <a:gd name="connsiteY48" fmla="*/ 1363507 h 1440382"/>
                  <a:gd name="connsiteX49" fmla="*/ 372234 w 477430"/>
                  <a:gd name="connsiteY49" fmla="*/ 1387784 h 1440382"/>
                  <a:gd name="connsiteX50" fmla="*/ 347958 w 477430"/>
                  <a:gd name="connsiteY50" fmla="*/ 1395876 h 1440382"/>
                  <a:gd name="connsiteX51" fmla="*/ 323682 w 477430"/>
                  <a:gd name="connsiteY51" fmla="*/ 1412060 h 1440382"/>
                  <a:gd name="connsiteX52" fmla="*/ 311544 w 477430"/>
                  <a:gd name="connsiteY52" fmla="*/ 1420152 h 1440382"/>
                  <a:gd name="connsiteX53" fmla="*/ 287267 w 477430"/>
                  <a:gd name="connsiteY53" fmla="*/ 1428244 h 1440382"/>
                  <a:gd name="connsiteX54" fmla="*/ 218485 w 477430"/>
                  <a:gd name="connsiteY54" fmla="*/ 1436336 h 1440382"/>
                  <a:gd name="connsiteX55" fmla="*/ 186117 w 477430"/>
                  <a:gd name="connsiteY55" fmla="*/ 1440382 h 1440382"/>
                  <a:gd name="connsiteX56" fmla="*/ 93059 w 477430"/>
                  <a:gd name="connsiteY56" fmla="*/ 1432290 h 1440382"/>
                  <a:gd name="connsiteX57" fmla="*/ 56644 w 477430"/>
                  <a:gd name="connsiteY57" fmla="*/ 1403968 h 1440382"/>
                  <a:gd name="connsiteX58" fmla="*/ 44506 w 477430"/>
                  <a:gd name="connsiteY58" fmla="*/ 1395876 h 1440382"/>
                  <a:gd name="connsiteX59" fmla="*/ 36414 w 477430"/>
                  <a:gd name="connsiteY59" fmla="*/ 1383738 h 1440382"/>
                  <a:gd name="connsiteX60" fmla="*/ 16184 w 477430"/>
                  <a:gd name="connsiteY60" fmla="*/ 1359461 h 1440382"/>
                  <a:gd name="connsiteX61" fmla="*/ 8092 w 477430"/>
                  <a:gd name="connsiteY61" fmla="*/ 1331139 h 1440382"/>
                  <a:gd name="connsiteX62" fmla="*/ 0 w 477430"/>
                  <a:gd name="connsiteY62" fmla="*/ 1310909 h 1440382"/>
                  <a:gd name="connsiteX63" fmla="*/ 4046 w 477430"/>
                  <a:gd name="connsiteY63" fmla="*/ 1173345 h 1440382"/>
                  <a:gd name="connsiteX64" fmla="*/ 16184 w 477430"/>
                  <a:gd name="connsiteY64" fmla="*/ 1092424 h 1440382"/>
                  <a:gd name="connsiteX65" fmla="*/ 20230 w 477430"/>
                  <a:gd name="connsiteY65" fmla="*/ 1068148 h 1440382"/>
                  <a:gd name="connsiteX66" fmla="*/ 24276 w 477430"/>
                  <a:gd name="connsiteY66" fmla="*/ 1043872 h 1440382"/>
                  <a:gd name="connsiteX67" fmla="*/ 28322 w 477430"/>
                  <a:gd name="connsiteY67" fmla="*/ 1023642 h 1440382"/>
                  <a:gd name="connsiteX68" fmla="*/ 32368 w 477430"/>
                  <a:gd name="connsiteY68" fmla="*/ 962952 h 1440382"/>
                  <a:gd name="connsiteX69" fmla="*/ 40460 w 477430"/>
                  <a:gd name="connsiteY69" fmla="*/ 906307 h 1440382"/>
                  <a:gd name="connsiteX70" fmla="*/ 44506 w 477430"/>
                  <a:gd name="connsiteY70" fmla="*/ 861801 h 1440382"/>
                  <a:gd name="connsiteX71" fmla="*/ 48552 w 477430"/>
                  <a:gd name="connsiteY71" fmla="*/ 837525 h 1440382"/>
                  <a:gd name="connsiteX72" fmla="*/ 52598 w 477430"/>
                  <a:gd name="connsiteY72" fmla="*/ 809203 h 1440382"/>
                  <a:gd name="connsiteX73" fmla="*/ 40460 w 477430"/>
                  <a:gd name="connsiteY73" fmla="*/ 639270 h 1440382"/>
                  <a:gd name="connsiteX74" fmla="*/ 32368 w 477430"/>
                  <a:gd name="connsiteY74" fmla="*/ 598810 h 1440382"/>
                  <a:gd name="connsiteX75" fmla="*/ 28322 w 477430"/>
                  <a:gd name="connsiteY75" fmla="*/ 570488 h 1440382"/>
                  <a:gd name="connsiteX76" fmla="*/ 20230 w 477430"/>
                  <a:gd name="connsiteY76" fmla="*/ 546212 h 1440382"/>
                  <a:gd name="connsiteX77" fmla="*/ 16184 w 477430"/>
                  <a:gd name="connsiteY77" fmla="*/ 534074 h 1440382"/>
                  <a:gd name="connsiteX78" fmla="*/ 8092 w 477430"/>
                  <a:gd name="connsiteY78" fmla="*/ 489568 h 1440382"/>
                  <a:gd name="connsiteX79" fmla="*/ 12138 w 477430"/>
                  <a:gd name="connsiteY79" fmla="*/ 445061 h 1440382"/>
                  <a:gd name="connsiteX80" fmla="*/ 16184 w 477430"/>
                  <a:gd name="connsiteY80" fmla="*/ 428877 h 1440382"/>
                  <a:gd name="connsiteX81" fmla="*/ 24276 w 477430"/>
                  <a:gd name="connsiteY81" fmla="*/ 380325 h 1440382"/>
                  <a:gd name="connsiteX82" fmla="*/ 32368 w 477430"/>
                  <a:gd name="connsiteY82" fmla="*/ 347957 h 1440382"/>
                  <a:gd name="connsiteX83" fmla="*/ 48552 w 477430"/>
                  <a:gd name="connsiteY83" fmla="*/ 335819 h 1440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477430" h="1440382">
                    <a:moveTo>
                      <a:pt x="48552" y="335819"/>
                    </a:moveTo>
                    <a:lnTo>
                      <a:pt x="48552" y="335819"/>
                    </a:lnTo>
                    <a:cubicBezTo>
                      <a:pt x="142414" y="259837"/>
                      <a:pt x="107753" y="292803"/>
                      <a:pt x="157795" y="242761"/>
                    </a:cubicBezTo>
                    <a:lnTo>
                      <a:pt x="169933" y="230623"/>
                    </a:lnTo>
                    <a:cubicBezTo>
                      <a:pt x="172630" y="227925"/>
                      <a:pt x="175909" y="225704"/>
                      <a:pt x="178025" y="222530"/>
                    </a:cubicBezTo>
                    <a:lnTo>
                      <a:pt x="194209" y="198254"/>
                    </a:lnTo>
                    <a:lnTo>
                      <a:pt x="210393" y="173978"/>
                    </a:lnTo>
                    <a:cubicBezTo>
                      <a:pt x="213090" y="169932"/>
                      <a:pt x="216947" y="166453"/>
                      <a:pt x="218485" y="161840"/>
                    </a:cubicBezTo>
                    <a:lnTo>
                      <a:pt x="226577" y="137564"/>
                    </a:lnTo>
                    <a:lnTo>
                      <a:pt x="230623" y="125426"/>
                    </a:lnTo>
                    <a:lnTo>
                      <a:pt x="234669" y="113288"/>
                    </a:lnTo>
                    <a:cubicBezTo>
                      <a:pt x="237366" y="91709"/>
                      <a:pt x="238496" y="69876"/>
                      <a:pt x="242761" y="48552"/>
                    </a:cubicBezTo>
                    <a:cubicBezTo>
                      <a:pt x="245458" y="35065"/>
                      <a:pt x="239409" y="15721"/>
                      <a:pt x="250853" y="8092"/>
                    </a:cubicBezTo>
                    <a:lnTo>
                      <a:pt x="262991" y="0"/>
                    </a:lnTo>
                    <a:cubicBezTo>
                      <a:pt x="293504" y="10171"/>
                      <a:pt x="255890" y="-3550"/>
                      <a:pt x="287267" y="12138"/>
                    </a:cubicBezTo>
                    <a:cubicBezTo>
                      <a:pt x="291082" y="14045"/>
                      <a:pt x="295360" y="14835"/>
                      <a:pt x="299406" y="16184"/>
                    </a:cubicBezTo>
                    <a:cubicBezTo>
                      <a:pt x="303452" y="18881"/>
                      <a:pt x="307808" y="21163"/>
                      <a:pt x="311544" y="24276"/>
                    </a:cubicBezTo>
                    <a:cubicBezTo>
                      <a:pt x="318270" y="29881"/>
                      <a:pt x="328030" y="40127"/>
                      <a:pt x="331774" y="48552"/>
                    </a:cubicBezTo>
                    <a:cubicBezTo>
                      <a:pt x="335238" y="56347"/>
                      <a:pt x="337797" y="64553"/>
                      <a:pt x="339866" y="72828"/>
                    </a:cubicBezTo>
                    <a:lnTo>
                      <a:pt x="347958" y="105196"/>
                    </a:lnTo>
                    <a:cubicBezTo>
                      <a:pt x="346609" y="148354"/>
                      <a:pt x="346243" y="191553"/>
                      <a:pt x="343912" y="234669"/>
                    </a:cubicBezTo>
                    <a:cubicBezTo>
                      <a:pt x="343541" y="241536"/>
                      <a:pt x="340339" y="248038"/>
                      <a:pt x="339866" y="254899"/>
                    </a:cubicBezTo>
                    <a:cubicBezTo>
                      <a:pt x="322535" y="506204"/>
                      <a:pt x="344577" y="255678"/>
                      <a:pt x="331774" y="396509"/>
                    </a:cubicBezTo>
                    <a:cubicBezTo>
                      <a:pt x="330425" y="427529"/>
                      <a:pt x="327728" y="458519"/>
                      <a:pt x="327728" y="489568"/>
                    </a:cubicBezTo>
                    <a:cubicBezTo>
                      <a:pt x="327728" y="610474"/>
                      <a:pt x="328582" y="562414"/>
                      <a:pt x="335820" y="631178"/>
                    </a:cubicBezTo>
                    <a:cubicBezTo>
                      <a:pt x="339629" y="667363"/>
                      <a:pt x="339322" y="677673"/>
                      <a:pt x="343912" y="712099"/>
                    </a:cubicBezTo>
                    <a:cubicBezTo>
                      <a:pt x="345216" y="721881"/>
                      <a:pt x="349595" y="746167"/>
                      <a:pt x="352004" y="756605"/>
                    </a:cubicBezTo>
                    <a:cubicBezTo>
                      <a:pt x="354505" y="767442"/>
                      <a:pt x="357399" y="778184"/>
                      <a:pt x="360096" y="788973"/>
                    </a:cubicBezTo>
                    <a:lnTo>
                      <a:pt x="372234" y="837525"/>
                    </a:lnTo>
                    <a:cubicBezTo>
                      <a:pt x="373583" y="842920"/>
                      <a:pt x="374522" y="848434"/>
                      <a:pt x="376280" y="853709"/>
                    </a:cubicBezTo>
                    <a:lnTo>
                      <a:pt x="384372" y="877985"/>
                    </a:lnTo>
                    <a:cubicBezTo>
                      <a:pt x="385721" y="882031"/>
                      <a:pt x="387384" y="885985"/>
                      <a:pt x="388418" y="890123"/>
                    </a:cubicBezTo>
                    <a:cubicBezTo>
                      <a:pt x="389767" y="895518"/>
                      <a:pt x="390866" y="900981"/>
                      <a:pt x="392464" y="906307"/>
                    </a:cubicBezTo>
                    <a:cubicBezTo>
                      <a:pt x="394915" y="914477"/>
                      <a:pt x="397859" y="922492"/>
                      <a:pt x="400556" y="930584"/>
                    </a:cubicBezTo>
                    <a:cubicBezTo>
                      <a:pt x="401905" y="934630"/>
                      <a:pt x="402236" y="939173"/>
                      <a:pt x="404602" y="942722"/>
                    </a:cubicBezTo>
                    <a:cubicBezTo>
                      <a:pt x="427793" y="977508"/>
                      <a:pt x="399989" y="933496"/>
                      <a:pt x="416740" y="966998"/>
                    </a:cubicBezTo>
                    <a:cubicBezTo>
                      <a:pt x="418915" y="971347"/>
                      <a:pt x="422857" y="974692"/>
                      <a:pt x="424832" y="979136"/>
                    </a:cubicBezTo>
                    <a:cubicBezTo>
                      <a:pt x="428296" y="986931"/>
                      <a:pt x="430227" y="995320"/>
                      <a:pt x="432924" y="1003412"/>
                    </a:cubicBezTo>
                    <a:lnTo>
                      <a:pt x="449108" y="1051964"/>
                    </a:lnTo>
                    <a:lnTo>
                      <a:pt x="469338" y="1112654"/>
                    </a:lnTo>
                    <a:lnTo>
                      <a:pt x="473384" y="1124792"/>
                    </a:lnTo>
                    <a:lnTo>
                      <a:pt x="477430" y="1136930"/>
                    </a:lnTo>
                    <a:cubicBezTo>
                      <a:pt x="467371" y="1197289"/>
                      <a:pt x="480684" y="1113317"/>
                      <a:pt x="469338" y="1209759"/>
                    </a:cubicBezTo>
                    <a:cubicBezTo>
                      <a:pt x="468534" y="1216589"/>
                      <a:pt x="466338" y="1223192"/>
                      <a:pt x="465292" y="1229989"/>
                    </a:cubicBezTo>
                    <a:cubicBezTo>
                      <a:pt x="463639" y="1240736"/>
                      <a:pt x="463191" y="1251659"/>
                      <a:pt x="461246" y="1262357"/>
                    </a:cubicBezTo>
                    <a:cubicBezTo>
                      <a:pt x="459075" y="1274296"/>
                      <a:pt x="453758" y="1279054"/>
                      <a:pt x="449108" y="1290679"/>
                    </a:cubicBezTo>
                    <a:cubicBezTo>
                      <a:pt x="445940" y="1298599"/>
                      <a:pt x="443713" y="1306863"/>
                      <a:pt x="441016" y="1314955"/>
                    </a:cubicBezTo>
                    <a:cubicBezTo>
                      <a:pt x="436606" y="1328185"/>
                      <a:pt x="433152" y="1342094"/>
                      <a:pt x="420786" y="1351369"/>
                    </a:cubicBezTo>
                    <a:cubicBezTo>
                      <a:pt x="415391" y="1355415"/>
                      <a:pt x="409782" y="1359190"/>
                      <a:pt x="404602" y="1363507"/>
                    </a:cubicBezTo>
                    <a:cubicBezTo>
                      <a:pt x="391820" y="1374159"/>
                      <a:pt x="394111" y="1380492"/>
                      <a:pt x="372234" y="1387784"/>
                    </a:cubicBezTo>
                    <a:cubicBezTo>
                      <a:pt x="364142" y="1390481"/>
                      <a:pt x="355055" y="1391145"/>
                      <a:pt x="347958" y="1395876"/>
                    </a:cubicBezTo>
                    <a:lnTo>
                      <a:pt x="323682" y="1412060"/>
                    </a:lnTo>
                    <a:cubicBezTo>
                      <a:pt x="319636" y="1414757"/>
                      <a:pt x="316157" y="1418614"/>
                      <a:pt x="311544" y="1420152"/>
                    </a:cubicBezTo>
                    <a:cubicBezTo>
                      <a:pt x="303452" y="1422849"/>
                      <a:pt x="295631" y="1426571"/>
                      <a:pt x="287267" y="1428244"/>
                    </a:cubicBezTo>
                    <a:cubicBezTo>
                      <a:pt x="247202" y="1436257"/>
                      <a:pt x="283124" y="1429872"/>
                      <a:pt x="218485" y="1436336"/>
                    </a:cubicBezTo>
                    <a:cubicBezTo>
                      <a:pt x="207666" y="1437418"/>
                      <a:pt x="196906" y="1439033"/>
                      <a:pt x="186117" y="1440382"/>
                    </a:cubicBezTo>
                    <a:cubicBezTo>
                      <a:pt x="143515" y="1426181"/>
                      <a:pt x="208903" y="1446771"/>
                      <a:pt x="93059" y="1432290"/>
                    </a:cubicBezTo>
                    <a:cubicBezTo>
                      <a:pt x="75922" y="1430148"/>
                      <a:pt x="69159" y="1412311"/>
                      <a:pt x="56644" y="1403968"/>
                    </a:cubicBezTo>
                    <a:lnTo>
                      <a:pt x="44506" y="1395876"/>
                    </a:lnTo>
                    <a:cubicBezTo>
                      <a:pt x="41809" y="1391830"/>
                      <a:pt x="39527" y="1387474"/>
                      <a:pt x="36414" y="1383738"/>
                    </a:cubicBezTo>
                    <a:cubicBezTo>
                      <a:pt x="25227" y="1370313"/>
                      <a:pt x="23719" y="1374532"/>
                      <a:pt x="16184" y="1359461"/>
                    </a:cubicBezTo>
                    <a:cubicBezTo>
                      <a:pt x="12287" y="1351667"/>
                      <a:pt x="10685" y="1338918"/>
                      <a:pt x="8092" y="1331139"/>
                    </a:cubicBezTo>
                    <a:cubicBezTo>
                      <a:pt x="5795" y="1324249"/>
                      <a:pt x="2697" y="1317652"/>
                      <a:pt x="0" y="1310909"/>
                    </a:cubicBezTo>
                    <a:cubicBezTo>
                      <a:pt x="1349" y="1265054"/>
                      <a:pt x="1864" y="1219168"/>
                      <a:pt x="4046" y="1173345"/>
                    </a:cubicBezTo>
                    <a:cubicBezTo>
                      <a:pt x="4857" y="1156319"/>
                      <a:pt x="14257" y="1103984"/>
                      <a:pt x="16184" y="1092424"/>
                    </a:cubicBezTo>
                    <a:lnTo>
                      <a:pt x="20230" y="1068148"/>
                    </a:lnTo>
                    <a:cubicBezTo>
                      <a:pt x="21579" y="1060056"/>
                      <a:pt x="22667" y="1051916"/>
                      <a:pt x="24276" y="1043872"/>
                    </a:cubicBezTo>
                    <a:lnTo>
                      <a:pt x="28322" y="1023642"/>
                    </a:lnTo>
                    <a:cubicBezTo>
                      <a:pt x="29671" y="1003412"/>
                      <a:pt x="30282" y="983119"/>
                      <a:pt x="32368" y="962952"/>
                    </a:cubicBezTo>
                    <a:cubicBezTo>
                      <a:pt x="34331" y="943980"/>
                      <a:pt x="38733" y="925302"/>
                      <a:pt x="40460" y="906307"/>
                    </a:cubicBezTo>
                    <a:cubicBezTo>
                      <a:pt x="41809" y="891472"/>
                      <a:pt x="42765" y="876595"/>
                      <a:pt x="44506" y="861801"/>
                    </a:cubicBezTo>
                    <a:cubicBezTo>
                      <a:pt x="45465" y="853654"/>
                      <a:pt x="47305" y="845633"/>
                      <a:pt x="48552" y="837525"/>
                    </a:cubicBezTo>
                    <a:cubicBezTo>
                      <a:pt x="50002" y="828099"/>
                      <a:pt x="51249" y="818644"/>
                      <a:pt x="52598" y="809203"/>
                    </a:cubicBezTo>
                    <a:cubicBezTo>
                      <a:pt x="49185" y="717052"/>
                      <a:pt x="52590" y="715085"/>
                      <a:pt x="40460" y="639270"/>
                    </a:cubicBezTo>
                    <a:cubicBezTo>
                      <a:pt x="38287" y="625689"/>
                      <a:pt x="34313" y="612426"/>
                      <a:pt x="32368" y="598810"/>
                    </a:cubicBezTo>
                    <a:cubicBezTo>
                      <a:pt x="31019" y="589369"/>
                      <a:pt x="30466" y="579780"/>
                      <a:pt x="28322" y="570488"/>
                    </a:cubicBezTo>
                    <a:cubicBezTo>
                      <a:pt x="26404" y="562177"/>
                      <a:pt x="22927" y="554304"/>
                      <a:pt x="20230" y="546212"/>
                    </a:cubicBezTo>
                    <a:cubicBezTo>
                      <a:pt x="18881" y="542166"/>
                      <a:pt x="17020" y="538256"/>
                      <a:pt x="16184" y="534074"/>
                    </a:cubicBezTo>
                    <a:cubicBezTo>
                      <a:pt x="10529" y="505800"/>
                      <a:pt x="13269" y="520627"/>
                      <a:pt x="8092" y="489568"/>
                    </a:cubicBezTo>
                    <a:cubicBezTo>
                      <a:pt x="9441" y="474732"/>
                      <a:pt x="10169" y="459827"/>
                      <a:pt x="12138" y="445061"/>
                    </a:cubicBezTo>
                    <a:cubicBezTo>
                      <a:pt x="12873" y="439549"/>
                      <a:pt x="15159" y="434342"/>
                      <a:pt x="16184" y="428877"/>
                    </a:cubicBezTo>
                    <a:cubicBezTo>
                      <a:pt x="19208" y="412751"/>
                      <a:pt x="19088" y="395890"/>
                      <a:pt x="24276" y="380325"/>
                    </a:cubicBezTo>
                    <a:cubicBezTo>
                      <a:pt x="33525" y="352579"/>
                      <a:pt x="22603" y="387016"/>
                      <a:pt x="32368" y="347957"/>
                    </a:cubicBezTo>
                    <a:cubicBezTo>
                      <a:pt x="36840" y="330067"/>
                      <a:pt x="45855" y="337842"/>
                      <a:pt x="48552" y="335819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/>
              </a:p>
            </p:txBody>
          </p:sp>
          <p:sp>
            <p:nvSpPr>
              <p:cNvPr id="125" name="Freeform 14">
                <a:extLst>
                  <a:ext uri="{FF2B5EF4-FFF2-40B4-BE49-F238E27FC236}">
                    <a16:creationId xmlns:a16="http://schemas.microsoft.com/office/drawing/2014/main" id="{A687804B-FD6D-4920-85FD-31A6733C2DD5}"/>
                  </a:ext>
                </a:extLst>
              </p:cNvPr>
              <p:cNvSpPr/>
              <p:nvPr/>
            </p:nvSpPr>
            <p:spPr>
              <a:xfrm>
                <a:off x="11057745" y="2933530"/>
                <a:ext cx="444786" cy="1353865"/>
              </a:xfrm>
              <a:custGeom>
                <a:avLst/>
                <a:gdLst>
                  <a:gd name="connsiteX0" fmla="*/ 152787 w 605369"/>
                  <a:gd name="connsiteY0" fmla="*/ 1704109 h 1842655"/>
                  <a:gd name="connsiteX1" fmla="*/ 152787 w 605369"/>
                  <a:gd name="connsiteY1" fmla="*/ 1704109 h 1842655"/>
                  <a:gd name="connsiteX2" fmla="*/ 171260 w 605369"/>
                  <a:gd name="connsiteY2" fmla="*/ 1648691 h 1842655"/>
                  <a:gd name="connsiteX3" fmla="*/ 175878 w 605369"/>
                  <a:gd name="connsiteY3" fmla="*/ 1634836 h 1842655"/>
                  <a:gd name="connsiteX4" fmla="*/ 194351 w 605369"/>
                  <a:gd name="connsiteY4" fmla="*/ 1607127 h 1842655"/>
                  <a:gd name="connsiteX5" fmla="*/ 212824 w 605369"/>
                  <a:gd name="connsiteY5" fmla="*/ 1570182 h 1842655"/>
                  <a:gd name="connsiteX6" fmla="*/ 217442 w 605369"/>
                  <a:gd name="connsiteY6" fmla="*/ 1556327 h 1842655"/>
                  <a:gd name="connsiteX7" fmla="*/ 235914 w 605369"/>
                  <a:gd name="connsiteY7" fmla="*/ 1528618 h 1842655"/>
                  <a:gd name="connsiteX8" fmla="*/ 254387 w 605369"/>
                  <a:gd name="connsiteY8" fmla="*/ 1473200 h 1842655"/>
                  <a:gd name="connsiteX9" fmla="*/ 263624 w 605369"/>
                  <a:gd name="connsiteY9" fmla="*/ 1445491 h 1842655"/>
                  <a:gd name="connsiteX10" fmla="*/ 268242 w 605369"/>
                  <a:gd name="connsiteY10" fmla="*/ 1431636 h 1842655"/>
                  <a:gd name="connsiteX11" fmla="*/ 277478 w 605369"/>
                  <a:gd name="connsiteY11" fmla="*/ 1417782 h 1842655"/>
                  <a:gd name="connsiteX12" fmla="*/ 291333 w 605369"/>
                  <a:gd name="connsiteY12" fmla="*/ 1385455 h 1842655"/>
                  <a:gd name="connsiteX13" fmla="*/ 300569 w 605369"/>
                  <a:gd name="connsiteY13" fmla="*/ 1376218 h 1842655"/>
                  <a:gd name="connsiteX14" fmla="*/ 309805 w 605369"/>
                  <a:gd name="connsiteY14" fmla="*/ 1348509 h 1842655"/>
                  <a:gd name="connsiteX15" fmla="*/ 314424 w 605369"/>
                  <a:gd name="connsiteY15" fmla="*/ 1334655 h 1842655"/>
                  <a:gd name="connsiteX16" fmla="*/ 323660 w 605369"/>
                  <a:gd name="connsiteY16" fmla="*/ 1297709 h 1842655"/>
                  <a:gd name="connsiteX17" fmla="*/ 314424 w 605369"/>
                  <a:gd name="connsiteY17" fmla="*/ 1237673 h 1842655"/>
                  <a:gd name="connsiteX18" fmla="*/ 305187 w 605369"/>
                  <a:gd name="connsiteY18" fmla="*/ 1209964 h 1842655"/>
                  <a:gd name="connsiteX19" fmla="*/ 300569 w 605369"/>
                  <a:gd name="connsiteY19" fmla="*/ 1196109 h 1842655"/>
                  <a:gd name="connsiteX20" fmla="*/ 282096 w 605369"/>
                  <a:gd name="connsiteY20" fmla="*/ 1168400 h 1842655"/>
                  <a:gd name="connsiteX21" fmla="*/ 277478 w 605369"/>
                  <a:gd name="connsiteY21" fmla="*/ 1154546 h 1842655"/>
                  <a:gd name="connsiteX22" fmla="*/ 268242 w 605369"/>
                  <a:gd name="connsiteY22" fmla="*/ 1145309 h 1842655"/>
                  <a:gd name="connsiteX23" fmla="*/ 249769 w 605369"/>
                  <a:gd name="connsiteY23" fmla="*/ 1103746 h 1842655"/>
                  <a:gd name="connsiteX24" fmla="*/ 240533 w 605369"/>
                  <a:gd name="connsiteY24" fmla="*/ 1071418 h 1842655"/>
                  <a:gd name="connsiteX25" fmla="*/ 231296 w 605369"/>
                  <a:gd name="connsiteY25" fmla="*/ 1039091 h 1842655"/>
                  <a:gd name="connsiteX26" fmla="*/ 226678 w 605369"/>
                  <a:gd name="connsiteY26" fmla="*/ 1016000 h 1842655"/>
                  <a:gd name="connsiteX27" fmla="*/ 222060 w 605369"/>
                  <a:gd name="connsiteY27" fmla="*/ 1002146 h 1842655"/>
                  <a:gd name="connsiteX28" fmla="*/ 194351 w 605369"/>
                  <a:gd name="connsiteY28" fmla="*/ 992909 h 1842655"/>
                  <a:gd name="connsiteX29" fmla="*/ 185114 w 605369"/>
                  <a:gd name="connsiteY29" fmla="*/ 1006764 h 1842655"/>
                  <a:gd name="connsiteX30" fmla="*/ 180496 w 605369"/>
                  <a:gd name="connsiteY30" fmla="*/ 1020618 h 1842655"/>
                  <a:gd name="connsiteX31" fmla="*/ 171260 w 605369"/>
                  <a:gd name="connsiteY31" fmla="*/ 1029855 h 1842655"/>
                  <a:gd name="connsiteX32" fmla="*/ 152787 w 605369"/>
                  <a:gd name="connsiteY32" fmla="*/ 1052946 h 1842655"/>
                  <a:gd name="connsiteX33" fmla="*/ 138933 w 605369"/>
                  <a:gd name="connsiteY33" fmla="*/ 1057564 h 1842655"/>
                  <a:gd name="connsiteX34" fmla="*/ 83514 w 605369"/>
                  <a:gd name="connsiteY34" fmla="*/ 1043709 h 1842655"/>
                  <a:gd name="connsiteX35" fmla="*/ 69660 w 605369"/>
                  <a:gd name="connsiteY35" fmla="*/ 1039091 h 1842655"/>
                  <a:gd name="connsiteX36" fmla="*/ 55805 w 605369"/>
                  <a:gd name="connsiteY36" fmla="*/ 1029855 h 1842655"/>
                  <a:gd name="connsiteX37" fmla="*/ 32714 w 605369"/>
                  <a:gd name="connsiteY37" fmla="*/ 1006764 h 1842655"/>
                  <a:gd name="connsiteX38" fmla="*/ 18860 w 605369"/>
                  <a:gd name="connsiteY38" fmla="*/ 965200 h 1842655"/>
                  <a:gd name="connsiteX39" fmla="*/ 9624 w 605369"/>
                  <a:gd name="connsiteY39" fmla="*/ 932873 h 1842655"/>
                  <a:gd name="connsiteX40" fmla="*/ 387 w 605369"/>
                  <a:gd name="connsiteY40" fmla="*/ 872836 h 1842655"/>
                  <a:gd name="connsiteX41" fmla="*/ 5005 w 605369"/>
                  <a:gd name="connsiteY41" fmla="*/ 798946 h 1842655"/>
                  <a:gd name="connsiteX42" fmla="*/ 5005 w 605369"/>
                  <a:gd name="connsiteY42" fmla="*/ 757382 h 1842655"/>
                  <a:gd name="connsiteX43" fmla="*/ 9624 w 605369"/>
                  <a:gd name="connsiteY43" fmla="*/ 669636 h 1842655"/>
                  <a:gd name="connsiteX44" fmla="*/ 14242 w 605369"/>
                  <a:gd name="connsiteY44" fmla="*/ 641927 h 1842655"/>
                  <a:gd name="connsiteX45" fmla="*/ 18860 w 605369"/>
                  <a:gd name="connsiteY45" fmla="*/ 600364 h 1842655"/>
                  <a:gd name="connsiteX46" fmla="*/ 23478 w 605369"/>
                  <a:gd name="connsiteY46" fmla="*/ 577273 h 1842655"/>
                  <a:gd name="connsiteX47" fmla="*/ 28096 w 605369"/>
                  <a:gd name="connsiteY47" fmla="*/ 531091 h 1842655"/>
                  <a:gd name="connsiteX48" fmla="*/ 37333 w 605369"/>
                  <a:gd name="connsiteY48" fmla="*/ 475673 h 1842655"/>
                  <a:gd name="connsiteX49" fmla="*/ 41951 w 605369"/>
                  <a:gd name="connsiteY49" fmla="*/ 457200 h 1842655"/>
                  <a:gd name="connsiteX50" fmla="*/ 46569 w 605369"/>
                  <a:gd name="connsiteY50" fmla="*/ 420255 h 1842655"/>
                  <a:gd name="connsiteX51" fmla="*/ 51187 w 605369"/>
                  <a:gd name="connsiteY51" fmla="*/ 392546 h 1842655"/>
                  <a:gd name="connsiteX52" fmla="*/ 55805 w 605369"/>
                  <a:gd name="connsiteY52" fmla="*/ 369455 h 1842655"/>
                  <a:gd name="connsiteX53" fmla="*/ 60424 w 605369"/>
                  <a:gd name="connsiteY53" fmla="*/ 332509 h 1842655"/>
                  <a:gd name="connsiteX54" fmla="*/ 65042 w 605369"/>
                  <a:gd name="connsiteY54" fmla="*/ 230909 h 1842655"/>
                  <a:gd name="connsiteX55" fmla="*/ 74278 w 605369"/>
                  <a:gd name="connsiteY55" fmla="*/ 124691 h 1842655"/>
                  <a:gd name="connsiteX56" fmla="*/ 78896 w 605369"/>
                  <a:gd name="connsiteY56" fmla="*/ 101600 h 1842655"/>
                  <a:gd name="connsiteX57" fmla="*/ 83514 w 605369"/>
                  <a:gd name="connsiteY57" fmla="*/ 69273 h 1842655"/>
                  <a:gd name="connsiteX58" fmla="*/ 97369 w 605369"/>
                  <a:gd name="connsiteY58" fmla="*/ 23091 h 1842655"/>
                  <a:gd name="connsiteX59" fmla="*/ 106605 w 605369"/>
                  <a:gd name="connsiteY59" fmla="*/ 9236 h 1842655"/>
                  <a:gd name="connsiteX60" fmla="*/ 143551 w 605369"/>
                  <a:gd name="connsiteY60" fmla="*/ 0 h 1842655"/>
                  <a:gd name="connsiteX61" fmla="*/ 157405 w 605369"/>
                  <a:gd name="connsiteY61" fmla="*/ 4618 h 1842655"/>
                  <a:gd name="connsiteX62" fmla="*/ 222060 w 605369"/>
                  <a:gd name="connsiteY62" fmla="*/ 13855 h 1842655"/>
                  <a:gd name="connsiteX63" fmla="*/ 245151 w 605369"/>
                  <a:gd name="connsiteY63" fmla="*/ 18473 h 1842655"/>
                  <a:gd name="connsiteX64" fmla="*/ 277478 w 605369"/>
                  <a:gd name="connsiteY64" fmla="*/ 32327 h 1842655"/>
                  <a:gd name="connsiteX65" fmla="*/ 305187 w 605369"/>
                  <a:gd name="connsiteY65" fmla="*/ 41564 h 1842655"/>
                  <a:gd name="connsiteX66" fmla="*/ 351369 w 605369"/>
                  <a:gd name="connsiteY66" fmla="*/ 55418 h 1842655"/>
                  <a:gd name="connsiteX67" fmla="*/ 379078 w 605369"/>
                  <a:gd name="connsiteY67" fmla="*/ 73891 h 1842655"/>
                  <a:gd name="connsiteX68" fmla="*/ 383696 w 605369"/>
                  <a:gd name="connsiteY68" fmla="*/ 87746 h 1842655"/>
                  <a:gd name="connsiteX69" fmla="*/ 402169 w 605369"/>
                  <a:gd name="connsiteY69" fmla="*/ 115455 h 1842655"/>
                  <a:gd name="connsiteX70" fmla="*/ 416024 w 605369"/>
                  <a:gd name="connsiteY70" fmla="*/ 143164 h 1842655"/>
                  <a:gd name="connsiteX71" fmla="*/ 429878 w 605369"/>
                  <a:gd name="connsiteY71" fmla="*/ 175491 h 1842655"/>
                  <a:gd name="connsiteX72" fmla="*/ 439114 w 605369"/>
                  <a:gd name="connsiteY72" fmla="*/ 189346 h 1842655"/>
                  <a:gd name="connsiteX73" fmla="*/ 443733 w 605369"/>
                  <a:gd name="connsiteY73" fmla="*/ 203200 h 1842655"/>
                  <a:gd name="connsiteX74" fmla="*/ 452969 w 605369"/>
                  <a:gd name="connsiteY74" fmla="*/ 226291 h 1842655"/>
                  <a:gd name="connsiteX75" fmla="*/ 457587 w 605369"/>
                  <a:gd name="connsiteY75" fmla="*/ 240146 h 1842655"/>
                  <a:gd name="connsiteX76" fmla="*/ 466824 w 605369"/>
                  <a:gd name="connsiteY76" fmla="*/ 254000 h 1842655"/>
                  <a:gd name="connsiteX77" fmla="*/ 480678 w 605369"/>
                  <a:gd name="connsiteY77" fmla="*/ 295564 h 1842655"/>
                  <a:gd name="connsiteX78" fmla="*/ 485296 w 605369"/>
                  <a:gd name="connsiteY78" fmla="*/ 309418 h 1842655"/>
                  <a:gd name="connsiteX79" fmla="*/ 489914 w 605369"/>
                  <a:gd name="connsiteY79" fmla="*/ 337127 h 1842655"/>
                  <a:gd name="connsiteX80" fmla="*/ 499151 w 605369"/>
                  <a:gd name="connsiteY80" fmla="*/ 387927 h 1842655"/>
                  <a:gd name="connsiteX81" fmla="*/ 513005 w 605369"/>
                  <a:gd name="connsiteY81" fmla="*/ 725055 h 1842655"/>
                  <a:gd name="connsiteX82" fmla="*/ 517624 w 605369"/>
                  <a:gd name="connsiteY82" fmla="*/ 831273 h 1842655"/>
                  <a:gd name="connsiteX83" fmla="*/ 522242 w 605369"/>
                  <a:gd name="connsiteY83" fmla="*/ 858982 h 1842655"/>
                  <a:gd name="connsiteX84" fmla="*/ 526860 w 605369"/>
                  <a:gd name="connsiteY84" fmla="*/ 900546 h 1842655"/>
                  <a:gd name="connsiteX85" fmla="*/ 531478 w 605369"/>
                  <a:gd name="connsiteY85" fmla="*/ 988291 h 1842655"/>
                  <a:gd name="connsiteX86" fmla="*/ 536096 w 605369"/>
                  <a:gd name="connsiteY86" fmla="*/ 1020618 h 1842655"/>
                  <a:gd name="connsiteX87" fmla="*/ 540714 w 605369"/>
                  <a:gd name="connsiteY87" fmla="*/ 1099127 h 1842655"/>
                  <a:gd name="connsiteX88" fmla="*/ 540714 w 605369"/>
                  <a:gd name="connsiteY88" fmla="*/ 1366982 h 1842655"/>
                  <a:gd name="connsiteX89" fmla="*/ 545333 w 605369"/>
                  <a:gd name="connsiteY89" fmla="*/ 1399309 h 1842655"/>
                  <a:gd name="connsiteX90" fmla="*/ 554569 w 605369"/>
                  <a:gd name="connsiteY90" fmla="*/ 1519382 h 1842655"/>
                  <a:gd name="connsiteX91" fmla="*/ 559187 w 605369"/>
                  <a:gd name="connsiteY91" fmla="*/ 1565564 h 1842655"/>
                  <a:gd name="connsiteX92" fmla="*/ 568424 w 605369"/>
                  <a:gd name="connsiteY92" fmla="*/ 1607127 h 1842655"/>
                  <a:gd name="connsiteX93" fmla="*/ 577660 w 605369"/>
                  <a:gd name="connsiteY93" fmla="*/ 1634836 h 1842655"/>
                  <a:gd name="connsiteX94" fmla="*/ 582278 w 605369"/>
                  <a:gd name="connsiteY94" fmla="*/ 1653309 h 1842655"/>
                  <a:gd name="connsiteX95" fmla="*/ 591514 w 605369"/>
                  <a:gd name="connsiteY95" fmla="*/ 1662546 h 1842655"/>
                  <a:gd name="connsiteX96" fmla="*/ 596133 w 605369"/>
                  <a:gd name="connsiteY96" fmla="*/ 1676400 h 1842655"/>
                  <a:gd name="connsiteX97" fmla="*/ 605369 w 605369"/>
                  <a:gd name="connsiteY97" fmla="*/ 1717964 h 1842655"/>
                  <a:gd name="connsiteX98" fmla="*/ 596133 w 605369"/>
                  <a:gd name="connsiteY98" fmla="*/ 1791855 h 1842655"/>
                  <a:gd name="connsiteX99" fmla="*/ 591514 w 605369"/>
                  <a:gd name="connsiteY99" fmla="*/ 1805709 h 1842655"/>
                  <a:gd name="connsiteX100" fmla="*/ 577660 w 605369"/>
                  <a:gd name="connsiteY100" fmla="*/ 1814946 h 1842655"/>
                  <a:gd name="connsiteX101" fmla="*/ 559187 w 605369"/>
                  <a:gd name="connsiteY101" fmla="*/ 1828800 h 1842655"/>
                  <a:gd name="connsiteX102" fmla="*/ 531478 w 605369"/>
                  <a:gd name="connsiteY102" fmla="*/ 1842655 h 1842655"/>
                  <a:gd name="connsiteX103" fmla="*/ 499151 w 605369"/>
                  <a:gd name="connsiteY103" fmla="*/ 1842655 h 1842655"/>
                  <a:gd name="connsiteX104" fmla="*/ 379078 w 605369"/>
                  <a:gd name="connsiteY104" fmla="*/ 1838036 h 1842655"/>
                  <a:gd name="connsiteX105" fmla="*/ 337514 w 605369"/>
                  <a:gd name="connsiteY105" fmla="*/ 1833418 h 1842655"/>
                  <a:gd name="connsiteX106" fmla="*/ 323660 w 605369"/>
                  <a:gd name="connsiteY106" fmla="*/ 1828800 h 1842655"/>
                  <a:gd name="connsiteX107" fmla="*/ 286714 w 605369"/>
                  <a:gd name="connsiteY107" fmla="*/ 1819564 h 1842655"/>
                  <a:gd name="connsiteX108" fmla="*/ 245151 w 605369"/>
                  <a:gd name="connsiteY108" fmla="*/ 1801091 h 1842655"/>
                  <a:gd name="connsiteX109" fmla="*/ 226678 w 605369"/>
                  <a:gd name="connsiteY109" fmla="*/ 1782618 h 1842655"/>
                  <a:gd name="connsiteX110" fmla="*/ 208205 w 605369"/>
                  <a:gd name="connsiteY110" fmla="*/ 1754909 h 1842655"/>
                  <a:gd name="connsiteX111" fmla="*/ 198969 w 605369"/>
                  <a:gd name="connsiteY111" fmla="*/ 1741055 h 1842655"/>
                  <a:gd name="connsiteX112" fmla="*/ 189733 w 605369"/>
                  <a:gd name="connsiteY112" fmla="*/ 1731818 h 1842655"/>
                  <a:gd name="connsiteX113" fmla="*/ 175878 w 605369"/>
                  <a:gd name="connsiteY113" fmla="*/ 1708727 h 1842655"/>
                  <a:gd name="connsiteX114" fmla="*/ 152787 w 605369"/>
                  <a:gd name="connsiteY114" fmla="*/ 1704109 h 184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605369" h="1842655">
                    <a:moveTo>
                      <a:pt x="152787" y="1704109"/>
                    </a:moveTo>
                    <a:lnTo>
                      <a:pt x="152787" y="1704109"/>
                    </a:lnTo>
                    <a:lnTo>
                      <a:pt x="171260" y="1648691"/>
                    </a:lnTo>
                    <a:cubicBezTo>
                      <a:pt x="172799" y="1644073"/>
                      <a:pt x="173178" y="1638886"/>
                      <a:pt x="175878" y="1634836"/>
                    </a:cubicBezTo>
                    <a:lnTo>
                      <a:pt x="194351" y="1607127"/>
                    </a:lnTo>
                    <a:cubicBezTo>
                      <a:pt x="204964" y="1575287"/>
                      <a:pt x="196702" y="1586302"/>
                      <a:pt x="212824" y="1570182"/>
                    </a:cubicBezTo>
                    <a:cubicBezTo>
                      <a:pt x="214363" y="1565564"/>
                      <a:pt x="215078" y="1560583"/>
                      <a:pt x="217442" y="1556327"/>
                    </a:cubicBezTo>
                    <a:cubicBezTo>
                      <a:pt x="222833" y="1546623"/>
                      <a:pt x="232403" y="1539149"/>
                      <a:pt x="235914" y="1528618"/>
                    </a:cubicBezTo>
                    <a:lnTo>
                      <a:pt x="254387" y="1473200"/>
                    </a:lnTo>
                    <a:lnTo>
                      <a:pt x="263624" y="1445491"/>
                    </a:lnTo>
                    <a:cubicBezTo>
                      <a:pt x="265163" y="1440873"/>
                      <a:pt x="265542" y="1435687"/>
                      <a:pt x="268242" y="1431636"/>
                    </a:cubicBezTo>
                    <a:lnTo>
                      <a:pt x="277478" y="1417782"/>
                    </a:lnTo>
                    <a:cubicBezTo>
                      <a:pt x="281584" y="1405464"/>
                      <a:pt x="283721" y="1396872"/>
                      <a:pt x="291333" y="1385455"/>
                    </a:cubicBezTo>
                    <a:cubicBezTo>
                      <a:pt x="293748" y="1381832"/>
                      <a:pt x="297490" y="1379297"/>
                      <a:pt x="300569" y="1376218"/>
                    </a:cubicBezTo>
                    <a:lnTo>
                      <a:pt x="309805" y="1348509"/>
                    </a:lnTo>
                    <a:cubicBezTo>
                      <a:pt x="311344" y="1343891"/>
                      <a:pt x="313243" y="1339378"/>
                      <a:pt x="314424" y="1334655"/>
                    </a:cubicBezTo>
                    <a:lnTo>
                      <a:pt x="323660" y="1297709"/>
                    </a:lnTo>
                    <a:cubicBezTo>
                      <a:pt x="322684" y="1290875"/>
                      <a:pt x="316560" y="1246215"/>
                      <a:pt x="314424" y="1237673"/>
                    </a:cubicBezTo>
                    <a:cubicBezTo>
                      <a:pt x="312063" y="1228228"/>
                      <a:pt x="308266" y="1219200"/>
                      <a:pt x="305187" y="1209964"/>
                    </a:cubicBezTo>
                    <a:cubicBezTo>
                      <a:pt x="303648" y="1205346"/>
                      <a:pt x="303269" y="1200159"/>
                      <a:pt x="300569" y="1196109"/>
                    </a:cubicBezTo>
                    <a:lnTo>
                      <a:pt x="282096" y="1168400"/>
                    </a:lnTo>
                    <a:cubicBezTo>
                      <a:pt x="280557" y="1163782"/>
                      <a:pt x="279982" y="1158720"/>
                      <a:pt x="277478" y="1154546"/>
                    </a:cubicBezTo>
                    <a:cubicBezTo>
                      <a:pt x="275238" y="1150812"/>
                      <a:pt x="270189" y="1149203"/>
                      <a:pt x="268242" y="1145309"/>
                    </a:cubicBezTo>
                    <a:cubicBezTo>
                      <a:pt x="235270" y="1079365"/>
                      <a:pt x="276935" y="1144496"/>
                      <a:pt x="249769" y="1103746"/>
                    </a:cubicBezTo>
                    <a:cubicBezTo>
                      <a:pt x="238688" y="1070500"/>
                      <a:pt x="252142" y="1112045"/>
                      <a:pt x="240533" y="1071418"/>
                    </a:cubicBezTo>
                    <a:cubicBezTo>
                      <a:pt x="232815" y="1044406"/>
                      <a:pt x="238518" y="1071591"/>
                      <a:pt x="231296" y="1039091"/>
                    </a:cubicBezTo>
                    <a:cubicBezTo>
                      <a:pt x="229593" y="1031428"/>
                      <a:pt x="228582" y="1023615"/>
                      <a:pt x="226678" y="1016000"/>
                    </a:cubicBezTo>
                    <a:cubicBezTo>
                      <a:pt x="225497" y="1011278"/>
                      <a:pt x="226021" y="1004975"/>
                      <a:pt x="222060" y="1002146"/>
                    </a:cubicBezTo>
                    <a:cubicBezTo>
                      <a:pt x="214138" y="996487"/>
                      <a:pt x="194351" y="992909"/>
                      <a:pt x="194351" y="992909"/>
                    </a:cubicBezTo>
                    <a:cubicBezTo>
                      <a:pt x="191272" y="997527"/>
                      <a:pt x="187596" y="1001799"/>
                      <a:pt x="185114" y="1006764"/>
                    </a:cubicBezTo>
                    <a:cubicBezTo>
                      <a:pt x="182937" y="1011118"/>
                      <a:pt x="183000" y="1016444"/>
                      <a:pt x="180496" y="1020618"/>
                    </a:cubicBezTo>
                    <a:cubicBezTo>
                      <a:pt x="178256" y="1024352"/>
                      <a:pt x="173980" y="1026455"/>
                      <a:pt x="171260" y="1029855"/>
                    </a:cubicBezTo>
                    <a:cubicBezTo>
                      <a:pt x="165451" y="1037116"/>
                      <a:pt x="161365" y="1047799"/>
                      <a:pt x="152787" y="1052946"/>
                    </a:cubicBezTo>
                    <a:cubicBezTo>
                      <a:pt x="148613" y="1055451"/>
                      <a:pt x="143551" y="1056025"/>
                      <a:pt x="138933" y="1057564"/>
                    </a:cubicBezTo>
                    <a:cubicBezTo>
                      <a:pt x="101619" y="1051345"/>
                      <a:pt x="120108" y="1055907"/>
                      <a:pt x="83514" y="1043709"/>
                    </a:cubicBezTo>
                    <a:cubicBezTo>
                      <a:pt x="78896" y="1042170"/>
                      <a:pt x="73710" y="1041791"/>
                      <a:pt x="69660" y="1039091"/>
                    </a:cubicBezTo>
                    <a:cubicBezTo>
                      <a:pt x="65042" y="1036012"/>
                      <a:pt x="59982" y="1033510"/>
                      <a:pt x="55805" y="1029855"/>
                    </a:cubicBezTo>
                    <a:cubicBezTo>
                      <a:pt x="47613" y="1022687"/>
                      <a:pt x="32714" y="1006764"/>
                      <a:pt x="32714" y="1006764"/>
                    </a:cubicBezTo>
                    <a:lnTo>
                      <a:pt x="18860" y="965200"/>
                    </a:lnTo>
                    <a:cubicBezTo>
                      <a:pt x="14457" y="951991"/>
                      <a:pt x="12525" y="947375"/>
                      <a:pt x="9624" y="932873"/>
                    </a:cubicBezTo>
                    <a:cubicBezTo>
                      <a:pt x="6416" y="916834"/>
                      <a:pt x="2608" y="888386"/>
                      <a:pt x="387" y="872836"/>
                    </a:cubicBezTo>
                    <a:cubicBezTo>
                      <a:pt x="1926" y="848206"/>
                      <a:pt x="5005" y="823624"/>
                      <a:pt x="5005" y="798946"/>
                    </a:cubicBezTo>
                    <a:cubicBezTo>
                      <a:pt x="5005" y="746179"/>
                      <a:pt x="-6257" y="802434"/>
                      <a:pt x="5005" y="757382"/>
                    </a:cubicBezTo>
                    <a:cubicBezTo>
                      <a:pt x="6545" y="728133"/>
                      <a:pt x="7288" y="698832"/>
                      <a:pt x="9624" y="669636"/>
                    </a:cubicBezTo>
                    <a:cubicBezTo>
                      <a:pt x="10371" y="660302"/>
                      <a:pt x="13004" y="651209"/>
                      <a:pt x="14242" y="641927"/>
                    </a:cubicBezTo>
                    <a:cubicBezTo>
                      <a:pt x="16084" y="628110"/>
                      <a:pt x="16889" y="614163"/>
                      <a:pt x="18860" y="600364"/>
                    </a:cubicBezTo>
                    <a:cubicBezTo>
                      <a:pt x="19970" y="592593"/>
                      <a:pt x="22441" y="585054"/>
                      <a:pt x="23478" y="577273"/>
                    </a:cubicBezTo>
                    <a:cubicBezTo>
                      <a:pt x="25523" y="561938"/>
                      <a:pt x="26006" y="546420"/>
                      <a:pt x="28096" y="531091"/>
                    </a:cubicBezTo>
                    <a:cubicBezTo>
                      <a:pt x="30626" y="512535"/>
                      <a:pt x="32791" y="493841"/>
                      <a:pt x="37333" y="475673"/>
                    </a:cubicBezTo>
                    <a:cubicBezTo>
                      <a:pt x="38872" y="469515"/>
                      <a:pt x="40908" y="463461"/>
                      <a:pt x="41951" y="457200"/>
                    </a:cubicBezTo>
                    <a:cubicBezTo>
                      <a:pt x="43991" y="444958"/>
                      <a:pt x="44814" y="432541"/>
                      <a:pt x="46569" y="420255"/>
                    </a:cubicBezTo>
                    <a:cubicBezTo>
                      <a:pt x="47893" y="410985"/>
                      <a:pt x="49512" y="401759"/>
                      <a:pt x="51187" y="392546"/>
                    </a:cubicBezTo>
                    <a:cubicBezTo>
                      <a:pt x="52591" y="384823"/>
                      <a:pt x="54611" y="377213"/>
                      <a:pt x="55805" y="369455"/>
                    </a:cubicBezTo>
                    <a:cubicBezTo>
                      <a:pt x="57692" y="357188"/>
                      <a:pt x="58884" y="344824"/>
                      <a:pt x="60424" y="332509"/>
                    </a:cubicBezTo>
                    <a:cubicBezTo>
                      <a:pt x="61963" y="298642"/>
                      <a:pt x="63212" y="264761"/>
                      <a:pt x="65042" y="230909"/>
                    </a:cubicBezTo>
                    <a:cubicBezTo>
                      <a:pt x="67153" y="191863"/>
                      <a:pt x="68577" y="161748"/>
                      <a:pt x="74278" y="124691"/>
                    </a:cubicBezTo>
                    <a:cubicBezTo>
                      <a:pt x="75472" y="116933"/>
                      <a:pt x="77606" y="109343"/>
                      <a:pt x="78896" y="101600"/>
                    </a:cubicBezTo>
                    <a:cubicBezTo>
                      <a:pt x="80685" y="90863"/>
                      <a:pt x="81567" y="79982"/>
                      <a:pt x="83514" y="69273"/>
                    </a:cubicBezTo>
                    <a:cubicBezTo>
                      <a:pt x="85127" y="60402"/>
                      <a:pt x="94359" y="27606"/>
                      <a:pt x="97369" y="23091"/>
                    </a:cubicBezTo>
                    <a:cubicBezTo>
                      <a:pt x="100448" y="18473"/>
                      <a:pt x="102271" y="12703"/>
                      <a:pt x="106605" y="9236"/>
                    </a:cubicBezTo>
                    <a:cubicBezTo>
                      <a:pt x="111338" y="5450"/>
                      <a:pt x="142402" y="230"/>
                      <a:pt x="143551" y="0"/>
                    </a:cubicBezTo>
                    <a:cubicBezTo>
                      <a:pt x="148169" y="1539"/>
                      <a:pt x="152653" y="3562"/>
                      <a:pt x="157405" y="4618"/>
                    </a:cubicBezTo>
                    <a:cubicBezTo>
                      <a:pt x="179603" y="9551"/>
                      <a:pt x="199354" y="10362"/>
                      <a:pt x="222060" y="13855"/>
                    </a:cubicBezTo>
                    <a:cubicBezTo>
                      <a:pt x="229818" y="15049"/>
                      <a:pt x="237454" y="16934"/>
                      <a:pt x="245151" y="18473"/>
                    </a:cubicBezTo>
                    <a:cubicBezTo>
                      <a:pt x="267132" y="33127"/>
                      <a:pt x="250366" y="24193"/>
                      <a:pt x="277478" y="32327"/>
                    </a:cubicBezTo>
                    <a:cubicBezTo>
                      <a:pt x="286803" y="35125"/>
                      <a:pt x="295882" y="38701"/>
                      <a:pt x="305187" y="41564"/>
                    </a:cubicBezTo>
                    <a:cubicBezTo>
                      <a:pt x="373976" y="62730"/>
                      <a:pt x="313077" y="42655"/>
                      <a:pt x="351369" y="55418"/>
                    </a:cubicBezTo>
                    <a:cubicBezTo>
                      <a:pt x="360605" y="61576"/>
                      <a:pt x="375568" y="63360"/>
                      <a:pt x="379078" y="73891"/>
                    </a:cubicBezTo>
                    <a:cubicBezTo>
                      <a:pt x="380617" y="78509"/>
                      <a:pt x="381332" y="83490"/>
                      <a:pt x="383696" y="87746"/>
                    </a:cubicBezTo>
                    <a:cubicBezTo>
                      <a:pt x="389087" y="97450"/>
                      <a:pt x="398659" y="104924"/>
                      <a:pt x="402169" y="115455"/>
                    </a:cubicBezTo>
                    <a:cubicBezTo>
                      <a:pt x="408542" y="134575"/>
                      <a:pt x="404087" y="125259"/>
                      <a:pt x="416024" y="143164"/>
                    </a:cubicBezTo>
                    <a:cubicBezTo>
                      <a:pt x="421205" y="158707"/>
                      <a:pt x="420748" y="159512"/>
                      <a:pt x="429878" y="175491"/>
                    </a:cubicBezTo>
                    <a:cubicBezTo>
                      <a:pt x="432632" y="180310"/>
                      <a:pt x="436632" y="184382"/>
                      <a:pt x="439114" y="189346"/>
                    </a:cubicBezTo>
                    <a:cubicBezTo>
                      <a:pt x="441291" y="193700"/>
                      <a:pt x="442024" y="198642"/>
                      <a:pt x="443733" y="203200"/>
                    </a:cubicBezTo>
                    <a:cubicBezTo>
                      <a:pt x="446644" y="210962"/>
                      <a:pt x="450058" y="218529"/>
                      <a:pt x="452969" y="226291"/>
                    </a:cubicBezTo>
                    <a:cubicBezTo>
                      <a:pt x="454678" y="230849"/>
                      <a:pt x="455410" y="235792"/>
                      <a:pt x="457587" y="240146"/>
                    </a:cubicBezTo>
                    <a:cubicBezTo>
                      <a:pt x="460069" y="245110"/>
                      <a:pt x="463745" y="249382"/>
                      <a:pt x="466824" y="254000"/>
                    </a:cubicBezTo>
                    <a:lnTo>
                      <a:pt x="480678" y="295564"/>
                    </a:lnTo>
                    <a:lnTo>
                      <a:pt x="485296" y="309418"/>
                    </a:lnTo>
                    <a:cubicBezTo>
                      <a:pt x="486835" y="318654"/>
                      <a:pt x="488590" y="327857"/>
                      <a:pt x="489914" y="337127"/>
                    </a:cubicBezTo>
                    <a:cubicBezTo>
                      <a:pt x="496442" y="382817"/>
                      <a:pt x="490097" y="360764"/>
                      <a:pt x="499151" y="387927"/>
                    </a:cubicBezTo>
                    <a:cubicBezTo>
                      <a:pt x="511480" y="585200"/>
                      <a:pt x="494954" y="309952"/>
                      <a:pt x="513005" y="725055"/>
                    </a:cubicBezTo>
                    <a:cubicBezTo>
                      <a:pt x="514545" y="760461"/>
                      <a:pt x="515186" y="795918"/>
                      <a:pt x="517624" y="831273"/>
                    </a:cubicBezTo>
                    <a:cubicBezTo>
                      <a:pt x="518268" y="840615"/>
                      <a:pt x="521005" y="849700"/>
                      <a:pt x="522242" y="858982"/>
                    </a:cubicBezTo>
                    <a:cubicBezTo>
                      <a:pt x="524084" y="872800"/>
                      <a:pt x="525321" y="886691"/>
                      <a:pt x="526860" y="900546"/>
                    </a:cubicBezTo>
                    <a:cubicBezTo>
                      <a:pt x="528399" y="929794"/>
                      <a:pt x="529232" y="959088"/>
                      <a:pt x="531478" y="988291"/>
                    </a:cubicBezTo>
                    <a:cubicBezTo>
                      <a:pt x="532313" y="999144"/>
                      <a:pt x="535192" y="1009771"/>
                      <a:pt x="536096" y="1020618"/>
                    </a:cubicBezTo>
                    <a:cubicBezTo>
                      <a:pt x="538273" y="1046742"/>
                      <a:pt x="539175" y="1072957"/>
                      <a:pt x="540714" y="1099127"/>
                    </a:cubicBezTo>
                    <a:cubicBezTo>
                      <a:pt x="535139" y="1232939"/>
                      <a:pt x="533278" y="1214551"/>
                      <a:pt x="540714" y="1366982"/>
                    </a:cubicBezTo>
                    <a:cubicBezTo>
                      <a:pt x="541244" y="1377854"/>
                      <a:pt x="543793" y="1388533"/>
                      <a:pt x="545333" y="1399309"/>
                    </a:cubicBezTo>
                    <a:cubicBezTo>
                      <a:pt x="552642" y="1530873"/>
                      <a:pt x="545613" y="1438778"/>
                      <a:pt x="554569" y="1519382"/>
                    </a:cubicBezTo>
                    <a:cubicBezTo>
                      <a:pt x="556277" y="1534758"/>
                      <a:pt x="557142" y="1550229"/>
                      <a:pt x="559187" y="1565564"/>
                    </a:cubicBezTo>
                    <a:cubicBezTo>
                      <a:pt x="560243" y="1573485"/>
                      <a:pt x="565787" y="1598339"/>
                      <a:pt x="568424" y="1607127"/>
                    </a:cubicBezTo>
                    <a:cubicBezTo>
                      <a:pt x="571222" y="1616452"/>
                      <a:pt x="575299" y="1625391"/>
                      <a:pt x="577660" y="1634836"/>
                    </a:cubicBezTo>
                    <a:cubicBezTo>
                      <a:pt x="579199" y="1640994"/>
                      <a:pt x="579440" y="1647632"/>
                      <a:pt x="582278" y="1653309"/>
                    </a:cubicBezTo>
                    <a:cubicBezTo>
                      <a:pt x="584225" y="1657204"/>
                      <a:pt x="588435" y="1659467"/>
                      <a:pt x="591514" y="1662546"/>
                    </a:cubicBezTo>
                    <a:cubicBezTo>
                      <a:pt x="593054" y="1667164"/>
                      <a:pt x="594796" y="1671719"/>
                      <a:pt x="596133" y="1676400"/>
                    </a:cubicBezTo>
                    <a:cubicBezTo>
                      <a:pt x="600479" y="1691611"/>
                      <a:pt x="602196" y="1702100"/>
                      <a:pt x="605369" y="1717964"/>
                    </a:cubicBezTo>
                    <a:cubicBezTo>
                      <a:pt x="602290" y="1742594"/>
                      <a:pt x="603984" y="1768307"/>
                      <a:pt x="596133" y="1791855"/>
                    </a:cubicBezTo>
                    <a:cubicBezTo>
                      <a:pt x="594593" y="1796473"/>
                      <a:pt x="594555" y="1801908"/>
                      <a:pt x="591514" y="1805709"/>
                    </a:cubicBezTo>
                    <a:cubicBezTo>
                      <a:pt x="588047" y="1810043"/>
                      <a:pt x="582176" y="1811720"/>
                      <a:pt x="577660" y="1814946"/>
                    </a:cubicBezTo>
                    <a:cubicBezTo>
                      <a:pt x="571397" y="1819420"/>
                      <a:pt x="565450" y="1824326"/>
                      <a:pt x="559187" y="1828800"/>
                    </a:cubicBezTo>
                    <a:cubicBezTo>
                      <a:pt x="543520" y="1839990"/>
                      <a:pt x="548636" y="1836935"/>
                      <a:pt x="531478" y="1842655"/>
                    </a:cubicBezTo>
                    <a:cubicBezTo>
                      <a:pt x="473727" y="1828215"/>
                      <a:pt x="545528" y="1842655"/>
                      <a:pt x="499151" y="1842655"/>
                    </a:cubicBezTo>
                    <a:cubicBezTo>
                      <a:pt x="459097" y="1842655"/>
                      <a:pt x="419102" y="1839576"/>
                      <a:pt x="379078" y="1838036"/>
                    </a:cubicBezTo>
                    <a:cubicBezTo>
                      <a:pt x="365223" y="1836497"/>
                      <a:pt x="351264" y="1835710"/>
                      <a:pt x="337514" y="1833418"/>
                    </a:cubicBezTo>
                    <a:cubicBezTo>
                      <a:pt x="332712" y="1832618"/>
                      <a:pt x="328356" y="1830081"/>
                      <a:pt x="323660" y="1828800"/>
                    </a:cubicBezTo>
                    <a:cubicBezTo>
                      <a:pt x="311413" y="1825460"/>
                      <a:pt x="298757" y="1823579"/>
                      <a:pt x="286714" y="1819564"/>
                    </a:cubicBezTo>
                    <a:cubicBezTo>
                      <a:pt x="267745" y="1813241"/>
                      <a:pt x="259122" y="1813066"/>
                      <a:pt x="245151" y="1801091"/>
                    </a:cubicBezTo>
                    <a:cubicBezTo>
                      <a:pt x="238539" y="1795424"/>
                      <a:pt x="231509" y="1789864"/>
                      <a:pt x="226678" y="1782618"/>
                    </a:cubicBezTo>
                    <a:lnTo>
                      <a:pt x="208205" y="1754909"/>
                    </a:lnTo>
                    <a:cubicBezTo>
                      <a:pt x="205126" y="1750291"/>
                      <a:pt x="202893" y="1744980"/>
                      <a:pt x="198969" y="1741055"/>
                    </a:cubicBezTo>
                    <a:lnTo>
                      <a:pt x="189733" y="1731818"/>
                    </a:lnTo>
                    <a:cubicBezTo>
                      <a:pt x="181712" y="1707759"/>
                      <a:pt x="190367" y="1726840"/>
                      <a:pt x="175878" y="1708727"/>
                    </a:cubicBezTo>
                    <a:cubicBezTo>
                      <a:pt x="154995" y="1682623"/>
                      <a:pt x="174661" y="1702892"/>
                      <a:pt x="152787" y="1704109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/>
              </a:p>
            </p:txBody>
          </p:sp>
          <p:sp>
            <p:nvSpPr>
              <p:cNvPr id="126" name="Freeform 15">
                <a:extLst>
                  <a:ext uri="{FF2B5EF4-FFF2-40B4-BE49-F238E27FC236}">
                    <a16:creationId xmlns:a16="http://schemas.microsoft.com/office/drawing/2014/main" id="{DA09B7B9-41FA-4072-AC75-36B00A0E7DE8}"/>
                  </a:ext>
                </a:extLst>
              </p:cNvPr>
              <p:cNvSpPr/>
              <p:nvPr/>
            </p:nvSpPr>
            <p:spPr>
              <a:xfrm>
                <a:off x="11366008" y="2478288"/>
                <a:ext cx="584922" cy="1273579"/>
              </a:xfrm>
              <a:custGeom>
                <a:avLst/>
                <a:gdLst>
                  <a:gd name="connsiteX0" fmla="*/ 373711 w 796099"/>
                  <a:gd name="connsiteY0" fmla="*/ 803081 h 1733384"/>
                  <a:gd name="connsiteX1" fmla="*/ 373711 w 796099"/>
                  <a:gd name="connsiteY1" fmla="*/ 803081 h 1733384"/>
                  <a:gd name="connsiteX2" fmla="*/ 353833 w 796099"/>
                  <a:gd name="connsiteY2" fmla="*/ 830911 h 1733384"/>
                  <a:gd name="connsiteX3" fmla="*/ 349857 w 796099"/>
                  <a:gd name="connsiteY3" fmla="*/ 842838 h 1733384"/>
                  <a:gd name="connsiteX4" fmla="*/ 341906 w 796099"/>
                  <a:gd name="connsiteY4" fmla="*/ 886570 h 1733384"/>
                  <a:gd name="connsiteX5" fmla="*/ 329979 w 796099"/>
                  <a:gd name="connsiteY5" fmla="*/ 922351 h 1733384"/>
                  <a:gd name="connsiteX6" fmla="*/ 326003 w 796099"/>
                  <a:gd name="connsiteY6" fmla="*/ 938254 h 1733384"/>
                  <a:gd name="connsiteX7" fmla="*/ 318052 w 796099"/>
                  <a:gd name="connsiteY7" fmla="*/ 962108 h 1733384"/>
                  <a:gd name="connsiteX8" fmla="*/ 314076 w 796099"/>
                  <a:gd name="connsiteY8" fmla="*/ 974034 h 1733384"/>
                  <a:gd name="connsiteX9" fmla="*/ 310100 w 796099"/>
                  <a:gd name="connsiteY9" fmla="*/ 989937 h 1733384"/>
                  <a:gd name="connsiteX10" fmla="*/ 306125 w 796099"/>
                  <a:gd name="connsiteY10" fmla="*/ 1001864 h 1733384"/>
                  <a:gd name="connsiteX11" fmla="*/ 294198 w 796099"/>
                  <a:gd name="connsiteY11" fmla="*/ 1045596 h 1733384"/>
                  <a:gd name="connsiteX12" fmla="*/ 290222 w 796099"/>
                  <a:gd name="connsiteY12" fmla="*/ 1057523 h 1733384"/>
                  <a:gd name="connsiteX13" fmla="*/ 278295 w 796099"/>
                  <a:gd name="connsiteY13" fmla="*/ 1069450 h 1733384"/>
                  <a:gd name="connsiteX14" fmla="*/ 274320 w 796099"/>
                  <a:gd name="connsiteY14" fmla="*/ 1081377 h 1733384"/>
                  <a:gd name="connsiteX15" fmla="*/ 254441 w 796099"/>
                  <a:gd name="connsiteY15" fmla="*/ 1101255 h 1733384"/>
                  <a:gd name="connsiteX16" fmla="*/ 246490 w 796099"/>
                  <a:gd name="connsiteY16" fmla="*/ 1109207 h 1733384"/>
                  <a:gd name="connsiteX17" fmla="*/ 230587 w 796099"/>
                  <a:gd name="connsiteY17" fmla="*/ 1129085 h 1733384"/>
                  <a:gd name="connsiteX18" fmla="*/ 218660 w 796099"/>
                  <a:gd name="connsiteY18" fmla="*/ 1133061 h 1733384"/>
                  <a:gd name="connsiteX19" fmla="*/ 210709 w 796099"/>
                  <a:gd name="connsiteY19" fmla="*/ 1148963 h 1733384"/>
                  <a:gd name="connsiteX20" fmla="*/ 190831 w 796099"/>
                  <a:gd name="connsiteY20" fmla="*/ 1184744 h 1733384"/>
                  <a:gd name="connsiteX21" fmla="*/ 178904 w 796099"/>
                  <a:gd name="connsiteY21" fmla="*/ 1192695 h 1733384"/>
                  <a:gd name="connsiteX22" fmla="*/ 166977 w 796099"/>
                  <a:gd name="connsiteY22" fmla="*/ 1212574 h 1733384"/>
                  <a:gd name="connsiteX23" fmla="*/ 151074 w 796099"/>
                  <a:gd name="connsiteY23" fmla="*/ 1236428 h 1733384"/>
                  <a:gd name="connsiteX24" fmla="*/ 139147 w 796099"/>
                  <a:gd name="connsiteY24" fmla="*/ 1256306 h 1733384"/>
                  <a:gd name="connsiteX25" fmla="*/ 123245 w 796099"/>
                  <a:gd name="connsiteY25" fmla="*/ 1280160 h 1733384"/>
                  <a:gd name="connsiteX26" fmla="*/ 115293 w 796099"/>
                  <a:gd name="connsiteY26" fmla="*/ 1288111 h 1733384"/>
                  <a:gd name="connsiteX27" fmla="*/ 107342 w 796099"/>
                  <a:gd name="connsiteY27" fmla="*/ 1300038 h 1733384"/>
                  <a:gd name="connsiteX28" fmla="*/ 95415 w 796099"/>
                  <a:gd name="connsiteY28" fmla="*/ 1307989 h 1733384"/>
                  <a:gd name="connsiteX29" fmla="*/ 83488 w 796099"/>
                  <a:gd name="connsiteY29" fmla="*/ 1327868 h 1733384"/>
                  <a:gd name="connsiteX30" fmla="*/ 75537 w 796099"/>
                  <a:gd name="connsiteY30" fmla="*/ 1339794 h 1733384"/>
                  <a:gd name="connsiteX31" fmla="*/ 59634 w 796099"/>
                  <a:gd name="connsiteY31" fmla="*/ 1355697 h 1733384"/>
                  <a:gd name="connsiteX32" fmla="*/ 55659 w 796099"/>
                  <a:gd name="connsiteY32" fmla="*/ 1367624 h 1733384"/>
                  <a:gd name="connsiteX33" fmla="*/ 31805 w 796099"/>
                  <a:gd name="connsiteY33" fmla="*/ 1399429 h 1733384"/>
                  <a:gd name="connsiteX34" fmla="*/ 15902 w 796099"/>
                  <a:gd name="connsiteY34" fmla="*/ 1447137 h 1733384"/>
                  <a:gd name="connsiteX35" fmla="*/ 3975 w 796099"/>
                  <a:gd name="connsiteY35" fmla="*/ 1482918 h 1733384"/>
                  <a:gd name="connsiteX36" fmla="*/ 0 w 796099"/>
                  <a:gd name="connsiteY36" fmla="*/ 1494845 h 1733384"/>
                  <a:gd name="connsiteX37" fmla="*/ 3975 w 796099"/>
                  <a:gd name="connsiteY37" fmla="*/ 1554480 h 1733384"/>
                  <a:gd name="connsiteX38" fmla="*/ 11927 w 796099"/>
                  <a:gd name="connsiteY38" fmla="*/ 1590261 h 1733384"/>
                  <a:gd name="connsiteX39" fmla="*/ 19878 w 796099"/>
                  <a:gd name="connsiteY39" fmla="*/ 1614114 h 1733384"/>
                  <a:gd name="connsiteX40" fmla="*/ 39756 w 796099"/>
                  <a:gd name="connsiteY40" fmla="*/ 1633993 h 1733384"/>
                  <a:gd name="connsiteX41" fmla="*/ 63610 w 796099"/>
                  <a:gd name="connsiteY41" fmla="*/ 1649895 h 1733384"/>
                  <a:gd name="connsiteX42" fmla="*/ 75537 w 796099"/>
                  <a:gd name="connsiteY42" fmla="*/ 1657847 h 1733384"/>
                  <a:gd name="connsiteX43" fmla="*/ 107342 w 796099"/>
                  <a:gd name="connsiteY43" fmla="*/ 1665798 h 1733384"/>
                  <a:gd name="connsiteX44" fmla="*/ 131196 w 796099"/>
                  <a:gd name="connsiteY44" fmla="*/ 1673749 h 1733384"/>
                  <a:gd name="connsiteX45" fmla="*/ 155050 w 796099"/>
                  <a:gd name="connsiteY45" fmla="*/ 1677725 h 1733384"/>
                  <a:gd name="connsiteX46" fmla="*/ 178904 w 796099"/>
                  <a:gd name="connsiteY46" fmla="*/ 1685676 h 1733384"/>
                  <a:gd name="connsiteX47" fmla="*/ 214685 w 796099"/>
                  <a:gd name="connsiteY47" fmla="*/ 1697603 h 1733384"/>
                  <a:gd name="connsiteX48" fmla="*/ 286247 w 796099"/>
                  <a:gd name="connsiteY48" fmla="*/ 1689652 h 1733384"/>
                  <a:gd name="connsiteX49" fmla="*/ 302149 w 796099"/>
                  <a:gd name="connsiteY49" fmla="*/ 1685676 h 1733384"/>
                  <a:gd name="connsiteX50" fmla="*/ 326003 w 796099"/>
                  <a:gd name="connsiteY50" fmla="*/ 1681701 h 1733384"/>
                  <a:gd name="connsiteX51" fmla="*/ 353833 w 796099"/>
                  <a:gd name="connsiteY51" fmla="*/ 1689652 h 1733384"/>
                  <a:gd name="connsiteX52" fmla="*/ 369735 w 796099"/>
                  <a:gd name="connsiteY52" fmla="*/ 1693628 h 1733384"/>
                  <a:gd name="connsiteX53" fmla="*/ 393589 w 796099"/>
                  <a:gd name="connsiteY53" fmla="*/ 1701579 h 1733384"/>
                  <a:gd name="connsiteX54" fmla="*/ 429370 w 796099"/>
                  <a:gd name="connsiteY54" fmla="*/ 1717481 h 1733384"/>
                  <a:gd name="connsiteX55" fmla="*/ 465151 w 796099"/>
                  <a:gd name="connsiteY55" fmla="*/ 1729408 h 1733384"/>
                  <a:gd name="connsiteX56" fmla="*/ 477078 w 796099"/>
                  <a:gd name="connsiteY56" fmla="*/ 1733384 h 1733384"/>
                  <a:gd name="connsiteX57" fmla="*/ 568518 w 796099"/>
                  <a:gd name="connsiteY57" fmla="*/ 1721457 h 1733384"/>
                  <a:gd name="connsiteX58" fmla="*/ 608274 w 796099"/>
                  <a:gd name="connsiteY58" fmla="*/ 1713506 h 1733384"/>
                  <a:gd name="connsiteX59" fmla="*/ 652007 w 796099"/>
                  <a:gd name="connsiteY59" fmla="*/ 1705554 h 1733384"/>
                  <a:gd name="connsiteX60" fmla="*/ 715617 w 796099"/>
                  <a:gd name="connsiteY60" fmla="*/ 1697603 h 1733384"/>
                  <a:gd name="connsiteX61" fmla="*/ 727544 w 796099"/>
                  <a:gd name="connsiteY61" fmla="*/ 1693628 h 1733384"/>
                  <a:gd name="connsiteX62" fmla="*/ 735495 w 796099"/>
                  <a:gd name="connsiteY62" fmla="*/ 1681701 h 1733384"/>
                  <a:gd name="connsiteX63" fmla="*/ 763325 w 796099"/>
                  <a:gd name="connsiteY63" fmla="*/ 1661822 h 1733384"/>
                  <a:gd name="connsiteX64" fmla="*/ 783203 w 796099"/>
                  <a:gd name="connsiteY64" fmla="*/ 1626041 h 1733384"/>
                  <a:gd name="connsiteX65" fmla="*/ 791154 w 796099"/>
                  <a:gd name="connsiteY65" fmla="*/ 1594236 h 1733384"/>
                  <a:gd name="connsiteX66" fmla="*/ 795130 w 796099"/>
                  <a:gd name="connsiteY66" fmla="*/ 1582309 h 1733384"/>
                  <a:gd name="connsiteX67" fmla="*/ 791154 w 796099"/>
                  <a:gd name="connsiteY67" fmla="*/ 1474967 h 1733384"/>
                  <a:gd name="connsiteX68" fmla="*/ 783203 w 796099"/>
                  <a:gd name="connsiteY68" fmla="*/ 1435210 h 1733384"/>
                  <a:gd name="connsiteX69" fmla="*/ 779227 w 796099"/>
                  <a:gd name="connsiteY69" fmla="*/ 1423283 h 1733384"/>
                  <a:gd name="connsiteX70" fmla="*/ 775252 w 796099"/>
                  <a:gd name="connsiteY70" fmla="*/ 1403405 h 1733384"/>
                  <a:gd name="connsiteX71" fmla="*/ 771276 w 796099"/>
                  <a:gd name="connsiteY71" fmla="*/ 1359673 h 1733384"/>
                  <a:gd name="connsiteX72" fmla="*/ 767300 w 796099"/>
                  <a:gd name="connsiteY72" fmla="*/ 1343770 h 1733384"/>
                  <a:gd name="connsiteX73" fmla="*/ 763325 w 796099"/>
                  <a:gd name="connsiteY73" fmla="*/ 1323892 h 1733384"/>
                  <a:gd name="connsiteX74" fmla="*/ 755373 w 796099"/>
                  <a:gd name="connsiteY74" fmla="*/ 1248354 h 1733384"/>
                  <a:gd name="connsiteX75" fmla="*/ 747422 w 796099"/>
                  <a:gd name="connsiteY75" fmla="*/ 1212574 h 1733384"/>
                  <a:gd name="connsiteX76" fmla="*/ 739471 w 796099"/>
                  <a:gd name="connsiteY76" fmla="*/ 1152939 h 1733384"/>
                  <a:gd name="connsiteX77" fmla="*/ 743447 w 796099"/>
                  <a:gd name="connsiteY77" fmla="*/ 1077401 h 1733384"/>
                  <a:gd name="connsiteX78" fmla="*/ 747422 w 796099"/>
                  <a:gd name="connsiteY78" fmla="*/ 1057523 h 1733384"/>
                  <a:gd name="connsiteX79" fmla="*/ 751398 w 796099"/>
                  <a:gd name="connsiteY79" fmla="*/ 1029694 h 1733384"/>
                  <a:gd name="connsiteX80" fmla="*/ 759349 w 796099"/>
                  <a:gd name="connsiteY80" fmla="*/ 1001864 h 1733384"/>
                  <a:gd name="connsiteX81" fmla="*/ 763325 w 796099"/>
                  <a:gd name="connsiteY81" fmla="*/ 966083 h 1733384"/>
                  <a:gd name="connsiteX82" fmla="*/ 771276 w 796099"/>
                  <a:gd name="connsiteY82" fmla="*/ 930302 h 1733384"/>
                  <a:gd name="connsiteX83" fmla="*/ 775252 w 796099"/>
                  <a:gd name="connsiteY83" fmla="*/ 890546 h 1733384"/>
                  <a:gd name="connsiteX84" fmla="*/ 779227 w 796099"/>
                  <a:gd name="connsiteY84" fmla="*/ 862716 h 1733384"/>
                  <a:gd name="connsiteX85" fmla="*/ 775252 w 796099"/>
                  <a:gd name="connsiteY85" fmla="*/ 846814 h 1733384"/>
                  <a:gd name="connsiteX86" fmla="*/ 783203 w 796099"/>
                  <a:gd name="connsiteY86" fmla="*/ 779228 h 1733384"/>
                  <a:gd name="connsiteX87" fmla="*/ 791154 w 796099"/>
                  <a:gd name="connsiteY87" fmla="*/ 719593 h 1733384"/>
                  <a:gd name="connsiteX88" fmla="*/ 791154 w 796099"/>
                  <a:gd name="connsiteY88" fmla="*/ 504908 h 1733384"/>
                  <a:gd name="connsiteX89" fmla="*/ 787179 w 796099"/>
                  <a:gd name="connsiteY89" fmla="*/ 453224 h 1733384"/>
                  <a:gd name="connsiteX90" fmla="*/ 779227 w 796099"/>
                  <a:gd name="connsiteY90" fmla="*/ 405516 h 1733384"/>
                  <a:gd name="connsiteX91" fmla="*/ 771276 w 796099"/>
                  <a:gd name="connsiteY91" fmla="*/ 341906 h 1733384"/>
                  <a:gd name="connsiteX92" fmla="*/ 763325 w 796099"/>
                  <a:gd name="connsiteY92" fmla="*/ 310101 h 1733384"/>
                  <a:gd name="connsiteX93" fmla="*/ 759349 w 796099"/>
                  <a:gd name="connsiteY93" fmla="*/ 294198 h 1733384"/>
                  <a:gd name="connsiteX94" fmla="*/ 755373 w 796099"/>
                  <a:gd name="connsiteY94" fmla="*/ 270344 h 1733384"/>
                  <a:gd name="connsiteX95" fmla="*/ 747422 w 796099"/>
                  <a:gd name="connsiteY95" fmla="*/ 242514 h 1733384"/>
                  <a:gd name="connsiteX96" fmla="*/ 739471 w 796099"/>
                  <a:gd name="connsiteY96" fmla="*/ 202758 h 1733384"/>
                  <a:gd name="connsiteX97" fmla="*/ 735495 w 796099"/>
                  <a:gd name="connsiteY97" fmla="*/ 174928 h 1733384"/>
                  <a:gd name="connsiteX98" fmla="*/ 731520 w 796099"/>
                  <a:gd name="connsiteY98" fmla="*/ 163001 h 1733384"/>
                  <a:gd name="connsiteX99" fmla="*/ 719593 w 796099"/>
                  <a:gd name="connsiteY99" fmla="*/ 123245 h 1733384"/>
                  <a:gd name="connsiteX100" fmla="*/ 715617 w 796099"/>
                  <a:gd name="connsiteY100" fmla="*/ 111318 h 1733384"/>
                  <a:gd name="connsiteX101" fmla="*/ 679836 w 796099"/>
                  <a:gd name="connsiteY101" fmla="*/ 103367 h 1733384"/>
                  <a:gd name="connsiteX102" fmla="*/ 644055 w 796099"/>
                  <a:gd name="connsiteY102" fmla="*/ 87464 h 1733384"/>
                  <a:gd name="connsiteX103" fmla="*/ 616226 w 796099"/>
                  <a:gd name="connsiteY103" fmla="*/ 79513 h 1733384"/>
                  <a:gd name="connsiteX104" fmla="*/ 604299 w 796099"/>
                  <a:gd name="connsiteY104" fmla="*/ 75537 h 1733384"/>
                  <a:gd name="connsiteX105" fmla="*/ 592372 w 796099"/>
                  <a:gd name="connsiteY105" fmla="*/ 67586 h 1733384"/>
                  <a:gd name="connsiteX106" fmla="*/ 568518 w 796099"/>
                  <a:gd name="connsiteY106" fmla="*/ 59634 h 1733384"/>
                  <a:gd name="connsiteX107" fmla="*/ 556591 w 796099"/>
                  <a:gd name="connsiteY107" fmla="*/ 55659 h 1733384"/>
                  <a:gd name="connsiteX108" fmla="*/ 528761 w 796099"/>
                  <a:gd name="connsiteY108" fmla="*/ 47708 h 1733384"/>
                  <a:gd name="connsiteX109" fmla="*/ 481053 w 796099"/>
                  <a:gd name="connsiteY109" fmla="*/ 31805 h 1733384"/>
                  <a:gd name="connsiteX110" fmla="*/ 453224 w 796099"/>
                  <a:gd name="connsiteY110" fmla="*/ 23854 h 1733384"/>
                  <a:gd name="connsiteX111" fmla="*/ 437321 w 796099"/>
                  <a:gd name="connsiteY111" fmla="*/ 19878 h 1733384"/>
                  <a:gd name="connsiteX112" fmla="*/ 421419 w 796099"/>
                  <a:gd name="connsiteY112" fmla="*/ 11927 h 1733384"/>
                  <a:gd name="connsiteX113" fmla="*/ 397565 w 796099"/>
                  <a:gd name="connsiteY113" fmla="*/ 7951 h 1733384"/>
                  <a:gd name="connsiteX114" fmla="*/ 373711 w 796099"/>
                  <a:gd name="connsiteY114" fmla="*/ 0 h 1733384"/>
                  <a:gd name="connsiteX115" fmla="*/ 290222 w 796099"/>
                  <a:gd name="connsiteY115" fmla="*/ 3975 h 1733384"/>
                  <a:gd name="connsiteX116" fmla="*/ 274320 w 796099"/>
                  <a:gd name="connsiteY116" fmla="*/ 7951 h 1733384"/>
                  <a:gd name="connsiteX117" fmla="*/ 262393 w 796099"/>
                  <a:gd name="connsiteY117" fmla="*/ 15902 h 1733384"/>
                  <a:gd name="connsiteX118" fmla="*/ 238539 w 796099"/>
                  <a:gd name="connsiteY118" fmla="*/ 47708 h 1733384"/>
                  <a:gd name="connsiteX119" fmla="*/ 230587 w 796099"/>
                  <a:gd name="connsiteY119" fmla="*/ 63610 h 1733384"/>
                  <a:gd name="connsiteX120" fmla="*/ 222636 w 796099"/>
                  <a:gd name="connsiteY120" fmla="*/ 87464 h 1733384"/>
                  <a:gd name="connsiteX121" fmla="*/ 218660 w 796099"/>
                  <a:gd name="connsiteY121" fmla="*/ 99391 h 1733384"/>
                  <a:gd name="connsiteX122" fmla="*/ 222636 w 796099"/>
                  <a:gd name="connsiteY122" fmla="*/ 115294 h 1733384"/>
                  <a:gd name="connsiteX123" fmla="*/ 234563 w 796099"/>
                  <a:gd name="connsiteY123" fmla="*/ 151074 h 1733384"/>
                  <a:gd name="connsiteX124" fmla="*/ 238539 w 796099"/>
                  <a:gd name="connsiteY124" fmla="*/ 163001 h 1733384"/>
                  <a:gd name="connsiteX125" fmla="*/ 258417 w 796099"/>
                  <a:gd name="connsiteY125" fmla="*/ 198782 h 1733384"/>
                  <a:gd name="connsiteX126" fmla="*/ 282271 w 796099"/>
                  <a:gd name="connsiteY126" fmla="*/ 218661 h 1733384"/>
                  <a:gd name="connsiteX127" fmla="*/ 298173 w 796099"/>
                  <a:gd name="connsiteY127" fmla="*/ 242514 h 1733384"/>
                  <a:gd name="connsiteX128" fmla="*/ 322027 w 796099"/>
                  <a:gd name="connsiteY128" fmla="*/ 258417 h 1733384"/>
                  <a:gd name="connsiteX129" fmla="*/ 329979 w 796099"/>
                  <a:gd name="connsiteY129" fmla="*/ 270344 h 1733384"/>
                  <a:gd name="connsiteX130" fmla="*/ 353833 w 796099"/>
                  <a:gd name="connsiteY130" fmla="*/ 294198 h 1733384"/>
                  <a:gd name="connsiteX131" fmla="*/ 361784 w 796099"/>
                  <a:gd name="connsiteY131" fmla="*/ 306125 h 1733384"/>
                  <a:gd name="connsiteX132" fmla="*/ 377687 w 796099"/>
                  <a:gd name="connsiteY132" fmla="*/ 318052 h 1733384"/>
                  <a:gd name="connsiteX133" fmla="*/ 389613 w 796099"/>
                  <a:gd name="connsiteY133" fmla="*/ 333954 h 1733384"/>
                  <a:gd name="connsiteX134" fmla="*/ 401540 w 796099"/>
                  <a:gd name="connsiteY134" fmla="*/ 341906 h 1733384"/>
                  <a:gd name="connsiteX135" fmla="*/ 417443 w 796099"/>
                  <a:gd name="connsiteY135" fmla="*/ 361784 h 1733384"/>
                  <a:gd name="connsiteX136" fmla="*/ 429370 w 796099"/>
                  <a:gd name="connsiteY136" fmla="*/ 369735 h 1733384"/>
                  <a:gd name="connsiteX137" fmla="*/ 441297 w 796099"/>
                  <a:gd name="connsiteY137" fmla="*/ 389614 h 1733384"/>
                  <a:gd name="connsiteX138" fmla="*/ 457200 w 796099"/>
                  <a:gd name="connsiteY138" fmla="*/ 413468 h 1733384"/>
                  <a:gd name="connsiteX139" fmla="*/ 469127 w 796099"/>
                  <a:gd name="connsiteY139" fmla="*/ 453224 h 1733384"/>
                  <a:gd name="connsiteX140" fmla="*/ 473102 w 796099"/>
                  <a:gd name="connsiteY140" fmla="*/ 520810 h 1733384"/>
                  <a:gd name="connsiteX141" fmla="*/ 473102 w 796099"/>
                  <a:gd name="connsiteY141" fmla="*/ 564542 h 1733384"/>
                  <a:gd name="connsiteX142" fmla="*/ 465151 w 796099"/>
                  <a:gd name="connsiteY142" fmla="*/ 640080 h 1733384"/>
                  <a:gd name="connsiteX143" fmla="*/ 461175 w 796099"/>
                  <a:gd name="connsiteY143" fmla="*/ 652007 h 1733384"/>
                  <a:gd name="connsiteX144" fmla="*/ 449248 w 796099"/>
                  <a:gd name="connsiteY144" fmla="*/ 691763 h 1733384"/>
                  <a:gd name="connsiteX145" fmla="*/ 441297 w 796099"/>
                  <a:gd name="connsiteY145" fmla="*/ 715617 h 1733384"/>
                  <a:gd name="connsiteX146" fmla="*/ 433346 w 796099"/>
                  <a:gd name="connsiteY146" fmla="*/ 727544 h 1733384"/>
                  <a:gd name="connsiteX147" fmla="*/ 429370 w 796099"/>
                  <a:gd name="connsiteY147" fmla="*/ 739471 h 1733384"/>
                  <a:gd name="connsiteX148" fmla="*/ 413467 w 796099"/>
                  <a:gd name="connsiteY148" fmla="*/ 759349 h 1733384"/>
                  <a:gd name="connsiteX149" fmla="*/ 401540 w 796099"/>
                  <a:gd name="connsiteY149" fmla="*/ 767301 h 1733384"/>
                  <a:gd name="connsiteX150" fmla="*/ 381662 w 796099"/>
                  <a:gd name="connsiteY150" fmla="*/ 783203 h 1733384"/>
                  <a:gd name="connsiteX151" fmla="*/ 373711 w 796099"/>
                  <a:gd name="connsiteY151" fmla="*/ 795130 h 1733384"/>
                  <a:gd name="connsiteX152" fmla="*/ 373711 w 796099"/>
                  <a:gd name="connsiteY152" fmla="*/ 803081 h 1733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796099" h="1733384">
                    <a:moveTo>
                      <a:pt x="373711" y="803081"/>
                    </a:moveTo>
                    <a:lnTo>
                      <a:pt x="373711" y="803081"/>
                    </a:lnTo>
                    <a:cubicBezTo>
                      <a:pt x="367085" y="812358"/>
                      <a:pt x="359698" y="821136"/>
                      <a:pt x="353833" y="830911"/>
                    </a:cubicBezTo>
                    <a:cubicBezTo>
                      <a:pt x="351677" y="834505"/>
                      <a:pt x="351008" y="838809"/>
                      <a:pt x="349857" y="842838"/>
                    </a:cubicBezTo>
                    <a:cubicBezTo>
                      <a:pt x="338496" y="882598"/>
                      <a:pt x="355420" y="828008"/>
                      <a:pt x="341906" y="886570"/>
                    </a:cubicBezTo>
                    <a:cubicBezTo>
                      <a:pt x="330023" y="938060"/>
                      <a:pt x="337907" y="890642"/>
                      <a:pt x="329979" y="922351"/>
                    </a:cubicBezTo>
                    <a:cubicBezTo>
                      <a:pt x="328654" y="927652"/>
                      <a:pt x="327573" y="933020"/>
                      <a:pt x="326003" y="938254"/>
                    </a:cubicBezTo>
                    <a:cubicBezTo>
                      <a:pt x="323595" y="946282"/>
                      <a:pt x="320703" y="954157"/>
                      <a:pt x="318052" y="962108"/>
                    </a:cubicBezTo>
                    <a:cubicBezTo>
                      <a:pt x="316727" y="966083"/>
                      <a:pt x="315092" y="969969"/>
                      <a:pt x="314076" y="974034"/>
                    </a:cubicBezTo>
                    <a:cubicBezTo>
                      <a:pt x="312751" y="979335"/>
                      <a:pt x="311601" y="984683"/>
                      <a:pt x="310100" y="989937"/>
                    </a:cubicBezTo>
                    <a:cubicBezTo>
                      <a:pt x="308949" y="993966"/>
                      <a:pt x="307141" y="997798"/>
                      <a:pt x="306125" y="1001864"/>
                    </a:cubicBezTo>
                    <a:cubicBezTo>
                      <a:pt x="294890" y="1046803"/>
                      <a:pt x="311250" y="994440"/>
                      <a:pt x="294198" y="1045596"/>
                    </a:cubicBezTo>
                    <a:cubicBezTo>
                      <a:pt x="292873" y="1049572"/>
                      <a:pt x="293185" y="1054560"/>
                      <a:pt x="290222" y="1057523"/>
                    </a:cubicBezTo>
                    <a:lnTo>
                      <a:pt x="278295" y="1069450"/>
                    </a:lnTo>
                    <a:cubicBezTo>
                      <a:pt x="276970" y="1073426"/>
                      <a:pt x="276834" y="1078024"/>
                      <a:pt x="274320" y="1081377"/>
                    </a:cubicBezTo>
                    <a:cubicBezTo>
                      <a:pt x="268697" y="1088874"/>
                      <a:pt x="261067" y="1094629"/>
                      <a:pt x="254441" y="1101255"/>
                    </a:cubicBezTo>
                    <a:cubicBezTo>
                      <a:pt x="251790" y="1103906"/>
                      <a:pt x="248569" y="1106088"/>
                      <a:pt x="246490" y="1109207"/>
                    </a:cubicBezTo>
                    <a:cubicBezTo>
                      <a:pt x="242877" y="1114627"/>
                      <a:pt x="236884" y="1125307"/>
                      <a:pt x="230587" y="1129085"/>
                    </a:cubicBezTo>
                    <a:cubicBezTo>
                      <a:pt x="226993" y="1131241"/>
                      <a:pt x="222636" y="1131736"/>
                      <a:pt x="218660" y="1133061"/>
                    </a:cubicBezTo>
                    <a:cubicBezTo>
                      <a:pt x="216010" y="1138362"/>
                      <a:pt x="213044" y="1143516"/>
                      <a:pt x="210709" y="1148963"/>
                    </a:cubicBezTo>
                    <a:cubicBezTo>
                      <a:pt x="204909" y="1162495"/>
                      <a:pt x="206325" y="1174415"/>
                      <a:pt x="190831" y="1184744"/>
                    </a:cubicBezTo>
                    <a:lnTo>
                      <a:pt x="178904" y="1192695"/>
                    </a:lnTo>
                    <a:cubicBezTo>
                      <a:pt x="171302" y="1215498"/>
                      <a:pt x="180074" y="1195111"/>
                      <a:pt x="166977" y="1212574"/>
                    </a:cubicBezTo>
                    <a:cubicBezTo>
                      <a:pt x="161243" y="1220219"/>
                      <a:pt x="151074" y="1236428"/>
                      <a:pt x="151074" y="1236428"/>
                    </a:cubicBezTo>
                    <a:cubicBezTo>
                      <a:pt x="143474" y="1259231"/>
                      <a:pt x="152245" y="1238842"/>
                      <a:pt x="139147" y="1256306"/>
                    </a:cubicBezTo>
                    <a:cubicBezTo>
                      <a:pt x="133413" y="1263951"/>
                      <a:pt x="130003" y="1273403"/>
                      <a:pt x="123245" y="1280160"/>
                    </a:cubicBezTo>
                    <a:cubicBezTo>
                      <a:pt x="120594" y="1282810"/>
                      <a:pt x="117635" y="1285184"/>
                      <a:pt x="115293" y="1288111"/>
                    </a:cubicBezTo>
                    <a:cubicBezTo>
                      <a:pt x="112308" y="1291842"/>
                      <a:pt x="110721" y="1296659"/>
                      <a:pt x="107342" y="1300038"/>
                    </a:cubicBezTo>
                    <a:cubicBezTo>
                      <a:pt x="103963" y="1303417"/>
                      <a:pt x="99391" y="1305339"/>
                      <a:pt x="95415" y="1307989"/>
                    </a:cubicBezTo>
                    <a:cubicBezTo>
                      <a:pt x="88512" y="1328700"/>
                      <a:pt x="95962" y="1312276"/>
                      <a:pt x="83488" y="1327868"/>
                    </a:cubicBezTo>
                    <a:cubicBezTo>
                      <a:pt x="80503" y="1331599"/>
                      <a:pt x="78646" y="1336166"/>
                      <a:pt x="75537" y="1339794"/>
                    </a:cubicBezTo>
                    <a:cubicBezTo>
                      <a:pt x="70658" y="1345486"/>
                      <a:pt x="59634" y="1355697"/>
                      <a:pt x="59634" y="1355697"/>
                    </a:cubicBezTo>
                    <a:cubicBezTo>
                      <a:pt x="58309" y="1359673"/>
                      <a:pt x="57815" y="1364031"/>
                      <a:pt x="55659" y="1367624"/>
                    </a:cubicBezTo>
                    <a:cubicBezTo>
                      <a:pt x="41527" y="1391178"/>
                      <a:pt x="48315" y="1349904"/>
                      <a:pt x="31805" y="1399429"/>
                    </a:cubicBezTo>
                    <a:lnTo>
                      <a:pt x="15902" y="1447137"/>
                    </a:lnTo>
                    <a:lnTo>
                      <a:pt x="3975" y="1482918"/>
                    </a:lnTo>
                    <a:lnTo>
                      <a:pt x="0" y="1494845"/>
                    </a:lnTo>
                    <a:cubicBezTo>
                      <a:pt x="1325" y="1514723"/>
                      <a:pt x="1993" y="1534656"/>
                      <a:pt x="3975" y="1554480"/>
                    </a:cubicBezTo>
                    <a:cubicBezTo>
                      <a:pt x="4542" y="1560154"/>
                      <a:pt x="9935" y="1583621"/>
                      <a:pt x="11927" y="1590261"/>
                    </a:cubicBezTo>
                    <a:cubicBezTo>
                      <a:pt x="14335" y="1598289"/>
                      <a:pt x="13952" y="1608188"/>
                      <a:pt x="19878" y="1614114"/>
                    </a:cubicBezTo>
                    <a:lnTo>
                      <a:pt x="39756" y="1633993"/>
                    </a:lnTo>
                    <a:cubicBezTo>
                      <a:pt x="54646" y="1648883"/>
                      <a:pt x="46350" y="1644142"/>
                      <a:pt x="63610" y="1649895"/>
                    </a:cubicBezTo>
                    <a:cubicBezTo>
                      <a:pt x="67586" y="1652546"/>
                      <a:pt x="71263" y="1655710"/>
                      <a:pt x="75537" y="1657847"/>
                    </a:cubicBezTo>
                    <a:cubicBezTo>
                      <a:pt x="85182" y="1662669"/>
                      <a:pt x="97372" y="1663079"/>
                      <a:pt x="107342" y="1665798"/>
                    </a:cubicBezTo>
                    <a:cubicBezTo>
                      <a:pt x="115428" y="1668003"/>
                      <a:pt x="122929" y="1672371"/>
                      <a:pt x="131196" y="1673749"/>
                    </a:cubicBezTo>
                    <a:cubicBezTo>
                      <a:pt x="139147" y="1675074"/>
                      <a:pt x="147230" y="1675770"/>
                      <a:pt x="155050" y="1677725"/>
                    </a:cubicBezTo>
                    <a:cubicBezTo>
                      <a:pt x="163181" y="1679758"/>
                      <a:pt x="170773" y="1683643"/>
                      <a:pt x="178904" y="1685676"/>
                    </a:cubicBezTo>
                    <a:cubicBezTo>
                      <a:pt x="201730" y="1691383"/>
                      <a:pt x="189734" y="1687623"/>
                      <a:pt x="214685" y="1697603"/>
                    </a:cubicBezTo>
                    <a:cubicBezTo>
                      <a:pt x="239424" y="1695354"/>
                      <a:pt x="262061" y="1694050"/>
                      <a:pt x="286247" y="1689652"/>
                    </a:cubicBezTo>
                    <a:cubicBezTo>
                      <a:pt x="291623" y="1688675"/>
                      <a:pt x="296791" y="1686748"/>
                      <a:pt x="302149" y="1685676"/>
                    </a:cubicBezTo>
                    <a:cubicBezTo>
                      <a:pt x="310053" y="1684095"/>
                      <a:pt x="318052" y="1683026"/>
                      <a:pt x="326003" y="1681701"/>
                    </a:cubicBezTo>
                    <a:cubicBezTo>
                      <a:pt x="375651" y="1694111"/>
                      <a:pt x="313959" y="1678258"/>
                      <a:pt x="353833" y="1689652"/>
                    </a:cubicBezTo>
                    <a:cubicBezTo>
                      <a:pt x="359087" y="1691153"/>
                      <a:pt x="364502" y="1692058"/>
                      <a:pt x="369735" y="1693628"/>
                    </a:cubicBezTo>
                    <a:cubicBezTo>
                      <a:pt x="377763" y="1696036"/>
                      <a:pt x="386615" y="1696930"/>
                      <a:pt x="393589" y="1701579"/>
                    </a:cubicBezTo>
                    <a:cubicBezTo>
                      <a:pt x="412491" y="1714179"/>
                      <a:pt x="400982" y="1708018"/>
                      <a:pt x="429370" y="1717481"/>
                    </a:cubicBezTo>
                    <a:lnTo>
                      <a:pt x="465151" y="1729408"/>
                    </a:lnTo>
                    <a:lnTo>
                      <a:pt x="477078" y="1733384"/>
                    </a:lnTo>
                    <a:cubicBezTo>
                      <a:pt x="519622" y="1729516"/>
                      <a:pt x="525364" y="1730088"/>
                      <a:pt x="568518" y="1721457"/>
                    </a:cubicBezTo>
                    <a:lnTo>
                      <a:pt x="608274" y="1713506"/>
                    </a:lnTo>
                    <a:cubicBezTo>
                      <a:pt x="621842" y="1710792"/>
                      <a:pt x="638445" y="1707249"/>
                      <a:pt x="652007" y="1705554"/>
                    </a:cubicBezTo>
                    <a:cubicBezTo>
                      <a:pt x="677166" y="1702409"/>
                      <a:pt x="692316" y="1702781"/>
                      <a:pt x="715617" y="1697603"/>
                    </a:cubicBezTo>
                    <a:cubicBezTo>
                      <a:pt x="719708" y="1696694"/>
                      <a:pt x="723568" y="1694953"/>
                      <a:pt x="727544" y="1693628"/>
                    </a:cubicBezTo>
                    <a:cubicBezTo>
                      <a:pt x="730194" y="1689652"/>
                      <a:pt x="732116" y="1685080"/>
                      <a:pt x="735495" y="1681701"/>
                    </a:cubicBezTo>
                    <a:cubicBezTo>
                      <a:pt x="740423" y="1676773"/>
                      <a:pt x="756556" y="1666335"/>
                      <a:pt x="763325" y="1661822"/>
                    </a:cubicBezTo>
                    <a:cubicBezTo>
                      <a:pt x="773688" y="1646278"/>
                      <a:pt x="773827" y="1647137"/>
                      <a:pt x="783203" y="1626041"/>
                    </a:cubicBezTo>
                    <a:cubicBezTo>
                      <a:pt x="788398" y="1614353"/>
                      <a:pt x="787837" y="1607503"/>
                      <a:pt x="791154" y="1594236"/>
                    </a:cubicBezTo>
                    <a:cubicBezTo>
                      <a:pt x="792170" y="1590170"/>
                      <a:pt x="793805" y="1586285"/>
                      <a:pt x="795130" y="1582309"/>
                    </a:cubicBezTo>
                    <a:cubicBezTo>
                      <a:pt x="793805" y="1546528"/>
                      <a:pt x="793320" y="1510707"/>
                      <a:pt x="791154" y="1474967"/>
                    </a:cubicBezTo>
                    <a:cubicBezTo>
                      <a:pt x="790553" y="1465049"/>
                      <a:pt x="786238" y="1445833"/>
                      <a:pt x="783203" y="1435210"/>
                    </a:cubicBezTo>
                    <a:cubicBezTo>
                      <a:pt x="782052" y="1431181"/>
                      <a:pt x="780243" y="1427349"/>
                      <a:pt x="779227" y="1423283"/>
                    </a:cubicBezTo>
                    <a:cubicBezTo>
                      <a:pt x="777588" y="1416728"/>
                      <a:pt x="776577" y="1410031"/>
                      <a:pt x="775252" y="1403405"/>
                    </a:cubicBezTo>
                    <a:cubicBezTo>
                      <a:pt x="773927" y="1388828"/>
                      <a:pt x="773211" y="1374182"/>
                      <a:pt x="771276" y="1359673"/>
                    </a:cubicBezTo>
                    <a:cubicBezTo>
                      <a:pt x="770554" y="1354257"/>
                      <a:pt x="768485" y="1349104"/>
                      <a:pt x="767300" y="1343770"/>
                    </a:cubicBezTo>
                    <a:cubicBezTo>
                      <a:pt x="765834" y="1337174"/>
                      <a:pt x="764650" y="1330518"/>
                      <a:pt x="763325" y="1323892"/>
                    </a:cubicBezTo>
                    <a:cubicBezTo>
                      <a:pt x="761555" y="1304423"/>
                      <a:pt x="758848" y="1269207"/>
                      <a:pt x="755373" y="1248354"/>
                    </a:cubicBezTo>
                    <a:cubicBezTo>
                      <a:pt x="746699" y="1196309"/>
                      <a:pt x="756254" y="1274401"/>
                      <a:pt x="747422" y="1212574"/>
                    </a:cubicBezTo>
                    <a:cubicBezTo>
                      <a:pt x="732828" y="1110413"/>
                      <a:pt x="751955" y="1227838"/>
                      <a:pt x="739471" y="1152939"/>
                    </a:cubicBezTo>
                    <a:cubicBezTo>
                      <a:pt x="740796" y="1127760"/>
                      <a:pt x="741353" y="1102528"/>
                      <a:pt x="743447" y="1077401"/>
                    </a:cubicBezTo>
                    <a:cubicBezTo>
                      <a:pt x="744008" y="1070667"/>
                      <a:pt x="746311" y="1064188"/>
                      <a:pt x="747422" y="1057523"/>
                    </a:cubicBezTo>
                    <a:cubicBezTo>
                      <a:pt x="748962" y="1048280"/>
                      <a:pt x="749722" y="1038913"/>
                      <a:pt x="751398" y="1029694"/>
                    </a:cubicBezTo>
                    <a:cubicBezTo>
                      <a:pt x="753396" y="1018704"/>
                      <a:pt x="755941" y="1012088"/>
                      <a:pt x="759349" y="1001864"/>
                    </a:cubicBezTo>
                    <a:cubicBezTo>
                      <a:pt x="760674" y="989937"/>
                      <a:pt x="761628" y="977963"/>
                      <a:pt x="763325" y="966083"/>
                    </a:cubicBezTo>
                    <a:cubicBezTo>
                      <a:pt x="765009" y="954298"/>
                      <a:pt x="768380" y="941884"/>
                      <a:pt x="771276" y="930302"/>
                    </a:cubicBezTo>
                    <a:cubicBezTo>
                      <a:pt x="772601" y="917050"/>
                      <a:pt x="773696" y="903773"/>
                      <a:pt x="775252" y="890546"/>
                    </a:cubicBezTo>
                    <a:cubicBezTo>
                      <a:pt x="776347" y="881239"/>
                      <a:pt x="779227" y="872087"/>
                      <a:pt x="779227" y="862716"/>
                    </a:cubicBezTo>
                    <a:cubicBezTo>
                      <a:pt x="779227" y="857252"/>
                      <a:pt x="776577" y="852115"/>
                      <a:pt x="775252" y="846814"/>
                    </a:cubicBezTo>
                    <a:cubicBezTo>
                      <a:pt x="784318" y="756136"/>
                      <a:pt x="774417" y="849508"/>
                      <a:pt x="783203" y="779228"/>
                    </a:cubicBezTo>
                    <a:cubicBezTo>
                      <a:pt x="790505" y="720821"/>
                      <a:pt x="783571" y="765101"/>
                      <a:pt x="791154" y="719593"/>
                    </a:cubicBezTo>
                    <a:cubicBezTo>
                      <a:pt x="798389" y="618310"/>
                      <a:pt x="797075" y="661813"/>
                      <a:pt x="791154" y="504908"/>
                    </a:cubicBezTo>
                    <a:cubicBezTo>
                      <a:pt x="790502" y="487641"/>
                      <a:pt x="788743" y="470432"/>
                      <a:pt x="787179" y="453224"/>
                    </a:cubicBezTo>
                    <a:cubicBezTo>
                      <a:pt x="783850" y="416609"/>
                      <a:pt x="786610" y="427664"/>
                      <a:pt x="779227" y="405516"/>
                    </a:cubicBezTo>
                    <a:cubicBezTo>
                      <a:pt x="776577" y="384313"/>
                      <a:pt x="776458" y="362636"/>
                      <a:pt x="771276" y="341906"/>
                    </a:cubicBezTo>
                    <a:lnTo>
                      <a:pt x="763325" y="310101"/>
                    </a:lnTo>
                    <a:cubicBezTo>
                      <a:pt x="762000" y="304800"/>
                      <a:pt x="760247" y="299588"/>
                      <a:pt x="759349" y="294198"/>
                    </a:cubicBezTo>
                    <a:cubicBezTo>
                      <a:pt x="758024" y="286247"/>
                      <a:pt x="756954" y="278249"/>
                      <a:pt x="755373" y="270344"/>
                    </a:cubicBezTo>
                    <a:cubicBezTo>
                      <a:pt x="751227" y="249612"/>
                      <a:pt x="752478" y="260210"/>
                      <a:pt x="747422" y="242514"/>
                    </a:cubicBezTo>
                    <a:cubicBezTo>
                      <a:pt x="743032" y="227150"/>
                      <a:pt x="742073" y="219670"/>
                      <a:pt x="739471" y="202758"/>
                    </a:cubicBezTo>
                    <a:cubicBezTo>
                      <a:pt x="738046" y="193496"/>
                      <a:pt x="737333" y="184117"/>
                      <a:pt x="735495" y="174928"/>
                    </a:cubicBezTo>
                    <a:cubicBezTo>
                      <a:pt x="734673" y="170819"/>
                      <a:pt x="732671" y="167030"/>
                      <a:pt x="731520" y="163001"/>
                    </a:cubicBezTo>
                    <a:cubicBezTo>
                      <a:pt x="719511" y="120969"/>
                      <a:pt x="738475" y="179892"/>
                      <a:pt x="719593" y="123245"/>
                    </a:cubicBezTo>
                    <a:cubicBezTo>
                      <a:pt x="718268" y="119269"/>
                      <a:pt x="719593" y="112643"/>
                      <a:pt x="715617" y="111318"/>
                    </a:cubicBezTo>
                    <a:cubicBezTo>
                      <a:pt x="696043" y="104793"/>
                      <a:pt x="707824" y="108031"/>
                      <a:pt x="679836" y="103367"/>
                    </a:cubicBezTo>
                    <a:cubicBezTo>
                      <a:pt x="618294" y="82851"/>
                      <a:pt x="681857" y="106365"/>
                      <a:pt x="644055" y="87464"/>
                    </a:cubicBezTo>
                    <a:cubicBezTo>
                      <a:pt x="637696" y="84284"/>
                      <a:pt x="622177" y="81213"/>
                      <a:pt x="616226" y="79513"/>
                    </a:cubicBezTo>
                    <a:cubicBezTo>
                      <a:pt x="612196" y="78362"/>
                      <a:pt x="608047" y="77411"/>
                      <a:pt x="604299" y="75537"/>
                    </a:cubicBezTo>
                    <a:cubicBezTo>
                      <a:pt x="600025" y="73400"/>
                      <a:pt x="596738" y="69527"/>
                      <a:pt x="592372" y="67586"/>
                    </a:cubicBezTo>
                    <a:cubicBezTo>
                      <a:pt x="584713" y="64182"/>
                      <a:pt x="576469" y="62284"/>
                      <a:pt x="568518" y="59634"/>
                    </a:cubicBezTo>
                    <a:cubicBezTo>
                      <a:pt x="564542" y="58309"/>
                      <a:pt x="560657" y="56675"/>
                      <a:pt x="556591" y="55659"/>
                    </a:cubicBezTo>
                    <a:cubicBezTo>
                      <a:pt x="548530" y="53644"/>
                      <a:pt x="536739" y="51127"/>
                      <a:pt x="528761" y="47708"/>
                    </a:cubicBezTo>
                    <a:cubicBezTo>
                      <a:pt x="492805" y="32298"/>
                      <a:pt x="537563" y="45933"/>
                      <a:pt x="481053" y="31805"/>
                    </a:cubicBezTo>
                    <a:cubicBezTo>
                      <a:pt x="431370" y="19384"/>
                      <a:pt x="493126" y="35254"/>
                      <a:pt x="453224" y="23854"/>
                    </a:cubicBezTo>
                    <a:cubicBezTo>
                      <a:pt x="447970" y="22353"/>
                      <a:pt x="442437" y="21797"/>
                      <a:pt x="437321" y="19878"/>
                    </a:cubicBezTo>
                    <a:cubicBezTo>
                      <a:pt x="431772" y="17797"/>
                      <a:pt x="427095" y="13630"/>
                      <a:pt x="421419" y="11927"/>
                    </a:cubicBezTo>
                    <a:cubicBezTo>
                      <a:pt x="413698" y="9611"/>
                      <a:pt x="405385" y="9906"/>
                      <a:pt x="397565" y="7951"/>
                    </a:cubicBezTo>
                    <a:cubicBezTo>
                      <a:pt x="389434" y="5918"/>
                      <a:pt x="373711" y="0"/>
                      <a:pt x="373711" y="0"/>
                    </a:cubicBezTo>
                    <a:cubicBezTo>
                      <a:pt x="345881" y="1325"/>
                      <a:pt x="317994" y="1753"/>
                      <a:pt x="290222" y="3975"/>
                    </a:cubicBezTo>
                    <a:cubicBezTo>
                      <a:pt x="284776" y="4411"/>
                      <a:pt x="279342" y="5799"/>
                      <a:pt x="274320" y="7951"/>
                    </a:cubicBezTo>
                    <a:cubicBezTo>
                      <a:pt x="269928" y="9833"/>
                      <a:pt x="266124" y="12917"/>
                      <a:pt x="262393" y="15902"/>
                    </a:cubicBezTo>
                    <a:cubicBezTo>
                      <a:pt x="253074" y="23357"/>
                      <a:pt x="242780" y="39227"/>
                      <a:pt x="238539" y="47708"/>
                    </a:cubicBezTo>
                    <a:cubicBezTo>
                      <a:pt x="235888" y="53009"/>
                      <a:pt x="232788" y="58107"/>
                      <a:pt x="230587" y="63610"/>
                    </a:cubicBezTo>
                    <a:cubicBezTo>
                      <a:pt x="227474" y="71392"/>
                      <a:pt x="225286" y="79513"/>
                      <a:pt x="222636" y="87464"/>
                    </a:cubicBezTo>
                    <a:lnTo>
                      <a:pt x="218660" y="99391"/>
                    </a:lnTo>
                    <a:cubicBezTo>
                      <a:pt x="219985" y="104692"/>
                      <a:pt x="221066" y="110060"/>
                      <a:pt x="222636" y="115294"/>
                    </a:cubicBezTo>
                    <a:cubicBezTo>
                      <a:pt x="222655" y="115357"/>
                      <a:pt x="232564" y="145079"/>
                      <a:pt x="234563" y="151074"/>
                    </a:cubicBezTo>
                    <a:lnTo>
                      <a:pt x="238539" y="163001"/>
                    </a:lnTo>
                    <a:cubicBezTo>
                      <a:pt x="243539" y="178002"/>
                      <a:pt x="244742" y="185105"/>
                      <a:pt x="258417" y="198782"/>
                    </a:cubicBezTo>
                    <a:cubicBezTo>
                      <a:pt x="271053" y="211420"/>
                      <a:pt x="263369" y="204485"/>
                      <a:pt x="282271" y="218661"/>
                    </a:cubicBezTo>
                    <a:cubicBezTo>
                      <a:pt x="287572" y="226612"/>
                      <a:pt x="290222" y="237213"/>
                      <a:pt x="298173" y="242514"/>
                    </a:cubicBezTo>
                    <a:lnTo>
                      <a:pt x="322027" y="258417"/>
                    </a:lnTo>
                    <a:cubicBezTo>
                      <a:pt x="324678" y="262393"/>
                      <a:pt x="326804" y="266773"/>
                      <a:pt x="329979" y="270344"/>
                    </a:cubicBezTo>
                    <a:cubicBezTo>
                      <a:pt x="337450" y="278748"/>
                      <a:pt x="347596" y="284842"/>
                      <a:pt x="353833" y="294198"/>
                    </a:cubicBezTo>
                    <a:cubicBezTo>
                      <a:pt x="356483" y="298174"/>
                      <a:pt x="358405" y="302746"/>
                      <a:pt x="361784" y="306125"/>
                    </a:cubicBezTo>
                    <a:cubicBezTo>
                      <a:pt x="366469" y="310810"/>
                      <a:pt x="373002" y="313367"/>
                      <a:pt x="377687" y="318052"/>
                    </a:cubicBezTo>
                    <a:cubicBezTo>
                      <a:pt x="382372" y="322737"/>
                      <a:pt x="384928" y="329269"/>
                      <a:pt x="389613" y="333954"/>
                    </a:cubicBezTo>
                    <a:cubicBezTo>
                      <a:pt x="392992" y="337333"/>
                      <a:pt x="397809" y="338921"/>
                      <a:pt x="401540" y="341906"/>
                    </a:cubicBezTo>
                    <a:cubicBezTo>
                      <a:pt x="421220" y="357650"/>
                      <a:pt x="396770" y="341111"/>
                      <a:pt x="417443" y="361784"/>
                    </a:cubicBezTo>
                    <a:cubicBezTo>
                      <a:pt x="420822" y="365163"/>
                      <a:pt x="425394" y="367085"/>
                      <a:pt x="429370" y="369735"/>
                    </a:cubicBezTo>
                    <a:cubicBezTo>
                      <a:pt x="440633" y="403522"/>
                      <a:pt x="424925" y="362327"/>
                      <a:pt x="441297" y="389614"/>
                    </a:cubicBezTo>
                    <a:cubicBezTo>
                      <a:pt x="458556" y="418379"/>
                      <a:pt x="426875" y="383143"/>
                      <a:pt x="457200" y="413468"/>
                    </a:cubicBezTo>
                    <a:cubicBezTo>
                      <a:pt x="466879" y="442505"/>
                      <a:pt x="463118" y="429190"/>
                      <a:pt x="469127" y="453224"/>
                    </a:cubicBezTo>
                    <a:cubicBezTo>
                      <a:pt x="470452" y="475753"/>
                      <a:pt x="473102" y="498242"/>
                      <a:pt x="473102" y="520810"/>
                    </a:cubicBezTo>
                    <a:cubicBezTo>
                      <a:pt x="473102" y="576762"/>
                      <a:pt x="463283" y="515441"/>
                      <a:pt x="473102" y="564542"/>
                    </a:cubicBezTo>
                    <a:cubicBezTo>
                      <a:pt x="462867" y="605488"/>
                      <a:pt x="474699" y="554155"/>
                      <a:pt x="465151" y="640080"/>
                    </a:cubicBezTo>
                    <a:cubicBezTo>
                      <a:pt x="464688" y="644245"/>
                      <a:pt x="462326" y="647977"/>
                      <a:pt x="461175" y="652007"/>
                    </a:cubicBezTo>
                    <a:cubicBezTo>
                      <a:pt x="449152" y="694088"/>
                      <a:pt x="468155" y="635041"/>
                      <a:pt x="449248" y="691763"/>
                    </a:cubicBezTo>
                    <a:cubicBezTo>
                      <a:pt x="449246" y="691768"/>
                      <a:pt x="441300" y="715613"/>
                      <a:pt x="441297" y="715617"/>
                    </a:cubicBezTo>
                    <a:cubicBezTo>
                      <a:pt x="438647" y="719593"/>
                      <a:pt x="435483" y="723270"/>
                      <a:pt x="433346" y="727544"/>
                    </a:cubicBezTo>
                    <a:cubicBezTo>
                      <a:pt x="431472" y="731292"/>
                      <a:pt x="431244" y="735723"/>
                      <a:pt x="429370" y="739471"/>
                    </a:cubicBezTo>
                    <a:cubicBezTo>
                      <a:pt x="425924" y="746362"/>
                      <a:pt x="419632" y="754417"/>
                      <a:pt x="413467" y="759349"/>
                    </a:cubicBezTo>
                    <a:cubicBezTo>
                      <a:pt x="409736" y="762334"/>
                      <a:pt x="405516" y="764650"/>
                      <a:pt x="401540" y="767301"/>
                    </a:cubicBezTo>
                    <a:cubicBezTo>
                      <a:pt x="378753" y="801482"/>
                      <a:pt x="409095" y="761257"/>
                      <a:pt x="381662" y="783203"/>
                    </a:cubicBezTo>
                    <a:cubicBezTo>
                      <a:pt x="377931" y="786188"/>
                      <a:pt x="376578" y="791307"/>
                      <a:pt x="373711" y="795130"/>
                    </a:cubicBezTo>
                    <a:cubicBezTo>
                      <a:pt x="372586" y="796629"/>
                      <a:pt x="373711" y="801756"/>
                      <a:pt x="373711" y="803081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/>
              </a:p>
            </p:txBody>
          </p:sp>
          <p:sp>
            <p:nvSpPr>
              <p:cNvPr id="144" name="Freeform 10">
                <a:extLst>
                  <a:ext uri="{FF2B5EF4-FFF2-40B4-BE49-F238E27FC236}">
                    <a16:creationId xmlns:a16="http://schemas.microsoft.com/office/drawing/2014/main" id="{DAC3DDD9-B57A-4EC2-8025-E0CFC298137F}"/>
                  </a:ext>
                </a:extLst>
              </p:cNvPr>
              <p:cNvSpPr/>
              <p:nvPr/>
            </p:nvSpPr>
            <p:spPr>
              <a:xfrm>
                <a:off x="10747044" y="3723584"/>
                <a:ext cx="393991" cy="1077422"/>
              </a:xfrm>
              <a:custGeom>
                <a:avLst/>
                <a:gdLst>
                  <a:gd name="connsiteX0" fmla="*/ 48552 w 477430"/>
                  <a:gd name="connsiteY0" fmla="*/ 335819 h 1440382"/>
                  <a:gd name="connsiteX1" fmla="*/ 48552 w 477430"/>
                  <a:gd name="connsiteY1" fmla="*/ 335819 h 1440382"/>
                  <a:gd name="connsiteX2" fmla="*/ 157795 w 477430"/>
                  <a:gd name="connsiteY2" fmla="*/ 242761 h 1440382"/>
                  <a:gd name="connsiteX3" fmla="*/ 169933 w 477430"/>
                  <a:gd name="connsiteY3" fmla="*/ 230623 h 1440382"/>
                  <a:gd name="connsiteX4" fmla="*/ 178025 w 477430"/>
                  <a:gd name="connsiteY4" fmla="*/ 222530 h 1440382"/>
                  <a:gd name="connsiteX5" fmla="*/ 194209 w 477430"/>
                  <a:gd name="connsiteY5" fmla="*/ 198254 h 1440382"/>
                  <a:gd name="connsiteX6" fmla="*/ 210393 w 477430"/>
                  <a:gd name="connsiteY6" fmla="*/ 173978 h 1440382"/>
                  <a:gd name="connsiteX7" fmla="*/ 218485 w 477430"/>
                  <a:gd name="connsiteY7" fmla="*/ 161840 h 1440382"/>
                  <a:gd name="connsiteX8" fmla="*/ 226577 w 477430"/>
                  <a:gd name="connsiteY8" fmla="*/ 137564 h 1440382"/>
                  <a:gd name="connsiteX9" fmla="*/ 230623 w 477430"/>
                  <a:gd name="connsiteY9" fmla="*/ 125426 h 1440382"/>
                  <a:gd name="connsiteX10" fmla="*/ 234669 w 477430"/>
                  <a:gd name="connsiteY10" fmla="*/ 113288 h 1440382"/>
                  <a:gd name="connsiteX11" fmla="*/ 242761 w 477430"/>
                  <a:gd name="connsiteY11" fmla="*/ 48552 h 1440382"/>
                  <a:gd name="connsiteX12" fmla="*/ 250853 w 477430"/>
                  <a:gd name="connsiteY12" fmla="*/ 8092 h 1440382"/>
                  <a:gd name="connsiteX13" fmla="*/ 262991 w 477430"/>
                  <a:gd name="connsiteY13" fmla="*/ 0 h 1440382"/>
                  <a:gd name="connsiteX14" fmla="*/ 287267 w 477430"/>
                  <a:gd name="connsiteY14" fmla="*/ 12138 h 1440382"/>
                  <a:gd name="connsiteX15" fmla="*/ 299406 w 477430"/>
                  <a:gd name="connsiteY15" fmla="*/ 16184 h 1440382"/>
                  <a:gd name="connsiteX16" fmla="*/ 311544 w 477430"/>
                  <a:gd name="connsiteY16" fmla="*/ 24276 h 1440382"/>
                  <a:gd name="connsiteX17" fmla="*/ 331774 w 477430"/>
                  <a:gd name="connsiteY17" fmla="*/ 48552 h 1440382"/>
                  <a:gd name="connsiteX18" fmla="*/ 339866 w 477430"/>
                  <a:gd name="connsiteY18" fmla="*/ 72828 h 1440382"/>
                  <a:gd name="connsiteX19" fmla="*/ 347958 w 477430"/>
                  <a:gd name="connsiteY19" fmla="*/ 105196 h 1440382"/>
                  <a:gd name="connsiteX20" fmla="*/ 343912 w 477430"/>
                  <a:gd name="connsiteY20" fmla="*/ 234669 h 1440382"/>
                  <a:gd name="connsiteX21" fmla="*/ 339866 w 477430"/>
                  <a:gd name="connsiteY21" fmla="*/ 254899 h 1440382"/>
                  <a:gd name="connsiteX22" fmla="*/ 331774 w 477430"/>
                  <a:gd name="connsiteY22" fmla="*/ 396509 h 1440382"/>
                  <a:gd name="connsiteX23" fmla="*/ 327728 w 477430"/>
                  <a:gd name="connsiteY23" fmla="*/ 489568 h 1440382"/>
                  <a:gd name="connsiteX24" fmla="*/ 335820 w 477430"/>
                  <a:gd name="connsiteY24" fmla="*/ 631178 h 1440382"/>
                  <a:gd name="connsiteX25" fmla="*/ 343912 w 477430"/>
                  <a:gd name="connsiteY25" fmla="*/ 712099 h 1440382"/>
                  <a:gd name="connsiteX26" fmla="*/ 352004 w 477430"/>
                  <a:gd name="connsiteY26" fmla="*/ 756605 h 1440382"/>
                  <a:gd name="connsiteX27" fmla="*/ 360096 w 477430"/>
                  <a:gd name="connsiteY27" fmla="*/ 788973 h 1440382"/>
                  <a:gd name="connsiteX28" fmla="*/ 372234 w 477430"/>
                  <a:gd name="connsiteY28" fmla="*/ 837525 h 1440382"/>
                  <a:gd name="connsiteX29" fmla="*/ 376280 w 477430"/>
                  <a:gd name="connsiteY29" fmla="*/ 853709 h 1440382"/>
                  <a:gd name="connsiteX30" fmla="*/ 384372 w 477430"/>
                  <a:gd name="connsiteY30" fmla="*/ 877985 h 1440382"/>
                  <a:gd name="connsiteX31" fmla="*/ 388418 w 477430"/>
                  <a:gd name="connsiteY31" fmla="*/ 890123 h 1440382"/>
                  <a:gd name="connsiteX32" fmla="*/ 392464 w 477430"/>
                  <a:gd name="connsiteY32" fmla="*/ 906307 h 1440382"/>
                  <a:gd name="connsiteX33" fmla="*/ 400556 w 477430"/>
                  <a:gd name="connsiteY33" fmla="*/ 930584 h 1440382"/>
                  <a:gd name="connsiteX34" fmla="*/ 404602 w 477430"/>
                  <a:gd name="connsiteY34" fmla="*/ 942722 h 1440382"/>
                  <a:gd name="connsiteX35" fmla="*/ 416740 w 477430"/>
                  <a:gd name="connsiteY35" fmla="*/ 966998 h 1440382"/>
                  <a:gd name="connsiteX36" fmla="*/ 424832 w 477430"/>
                  <a:gd name="connsiteY36" fmla="*/ 979136 h 1440382"/>
                  <a:gd name="connsiteX37" fmla="*/ 432924 w 477430"/>
                  <a:gd name="connsiteY37" fmla="*/ 1003412 h 1440382"/>
                  <a:gd name="connsiteX38" fmla="*/ 449108 w 477430"/>
                  <a:gd name="connsiteY38" fmla="*/ 1051964 h 1440382"/>
                  <a:gd name="connsiteX39" fmla="*/ 469338 w 477430"/>
                  <a:gd name="connsiteY39" fmla="*/ 1112654 h 1440382"/>
                  <a:gd name="connsiteX40" fmla="*/ 473384 w 477430"/>
                  <a:gd name="connsiteY40" fmla="*/ 1124792 h 1440382"/>
                  <a:gd name="connsiteX41" fmla="*/ 477430 w 477430"/>
                  <a:gd name="connsiteY41" fmla="*/ 1136930 h 1440382"/>
                  <a:gd name="connsiteX42" fmla="*/ 469338 w 477430"/>
                  <a:gd name="connsiteY42" fmla="*/ 1209759 h 1440382"/>
                  <a:gd name="connsiteX43" fmla="*/ 465292 w 477430"/>
                  <a:gd name="connsiteY43" fmla="*/ 1229989 h 1440382"/>
                  <a:gd name="connsiteX44" fmla="*/ 461246 w 477430"/>
                  <a:gd name="connsiteY44" fmla="*/ 1262357 h 1440382"/>
                  <a:gd name="connsiteX45" fmla="*/ 449108 w 477430"/>
                  <a:gd name="connsiteY45" fmla="*/ 1290679 h 1440382"/>
                  <a:gd name="connsiteX46" fmla="*/ 441016 w 477430"/>
                  <a:gd name="connsiteY46" fmla="*/ 1314955 h 1440382"/>
                  <a:gd name="connsiteX47" fmla="*/ 420786 w 477430"/>
                  <a:gd name="connsiteY47" fmla="*/ 1351369 h 1440382"/>
                  <a:gd name="connsiteX48" fmla="*/ 404602 w 477430"/>
                  <a:gd name="connsiteY48" fmla="*/ 1363507 h 1440382"/>
                  <a:gd name="connsiteX49" fmla="*/ 372234 w 477430"/>
                  <a:gd name="connsiteY49" fmla="*/ 1387784 h 1440382"/>
                  <a:gd name="connsiteX50" fmla="*/ 347958 w 477430"/>
                  <a:gd name="connsiteY50" fmla="*/ 1395876 h 1440382"/>
                  <a:gd name="connsiteX51" fmla="*/ 323682 w 477430"/>
                  <a:gd name="connsiteY51" fmla="*/ 1412060 h 1440382"/>
                  <a:gd name="connsiteX52" fmla="*/ 311544 w 477430"/>
                  <a:gd name="connsiteY52" fmla="*/ 1420152 h 1440382"/>
                  <a:gd name="connsiteX53" fmla="*/ 287267 w 477430"/>
                  <a:gd name="connsiteY53" fmla="*/ 1428244 h 1440382"/>
                  <a:gd name="connsiteX54" fmla="*/ 218485 w 477430"/>
                  <a:gd name="connsiteY54" fmla="*/ 1436336 h 1440382"/>
                  <a:gd name="connsiteX55" fmla="*/ 186117 w 477430"/>
                  <a:gd name="connsiteY55" fmla="*/ 1440382 h 1440382"/>
                  <a:gd name="connsiteX56" fmla="*/ 93059 w 477430"/>
                  <a:gd name="connsiteY56" fmla="*/ 1432290 h 1440382"/>
                  <a:gd name="connsiteX57" fmla="*/ 56644 w 477430"/>
                  <a:gd name="connsiteY57" fmla="*/ 1403968 h 1440382"/>
                  <a:gd name="connsiteX58" fmla="*/ 44506 w 477430"/>
                  <a:gd name="connsiteY58" fmla="*/ 1395876 h 1440382"/>
                  <a:gd name="connsiteX59" fmla="*/ 36414 w 477430"/>
                  <a:gd name="connsiteY59" fmla="*/ 1383738 h 1440382"/>
                  <a:gd name="connsiteX60" fmla="*/ 16184 w 477430"/>
                  <a:gd name="connsiteY60" fmla="*/ 1359461 h 1440382"/>
                  <a:gd name="connsiteX61" fmla="*/ 8092 w 477430"/>
                  <a:gd name="connsiteY61" fmla="*/ 1331139 h 1440382"/>
                  <a:gd name="connsiteX62" fmla="*/ 0 w 477430"/>
                  <a:gd name="connsiteY62" fmla="*/ 1310909 h 1440382"/>
                  <a:gd name="connsiteX63" fmla="*/ 4046 w 477430"/>
                  <a:gd name="connsiteY63" fmla="*/ 1173345 h 1440382"/>
                  <a:gd name="connsiteX64" fmla="*/ 16184 w 477430"/>
                  <a:gd name="connsiteY64" fmla="*/ 1092424 h 1440382"/>
                  <a:gd name="connsiteX65" fmla="*/ 20230 w 477430"/>
                  <a:gd name="connsiteY65" fmla="*/ 1068148 h 1440382"/>
                  <a:gd name="connsiteX66" fmla="*/ 24276 w 477430"/>
                  <a:gd name="connsiteY66" fmla="*/ 1043872 h 1440382"/>
                  <a:gd name="connsiteX67" fmla="*/ 28322 w 477430"/>
                  <a:gd name="connsiteY67" fmla="*/ 1023642 h 1440382"/>
                  <a:gd name="connsiteX68" fmla="*/ 32368 w 477430"/>
                  <a:gd name="connsiteY68" fmla="*/ 962952 h 1440382"/>
                  <a:gd name="connsiteX69" fmla="*/ 40460 w 477430"/>
                  <a:gd name="connsiteY69" fmla="*/ 906307 h 1440382"/>
                  <a:gd name="connsiteX70" fmla="*/ 44506 w 477430"/>
                  <a:gd name="connsiteY70" fmla="*/ 861801 h 1440382"/>
                  <a:gd name="connsiteX71" fmla="*/ 48552 w 477430"/>
                  <a:gd name="connsiteY71" fmla="*/ 837525 h 1440382"/>
                  <a:gd name="connsiteX72" fmla="*/ 52598 w 477430"/>
                  <a:gd name="connsiteY72" fmla="*/ 809203 h 1440382"/>
                  <a:gd name="connsiteX73" fmla="*/ 40460 w 477430"/>
                  <a:gd name="connsiteY73" fmla="*/ 639270 h 1440382"/>
                  <a:gd name="connsiteX74" fmla="*/ 32368 w 477430"/>
                  <a:gd name="connsiteY74" fmla="*/ 598810 h 1440382"/>
                  <a:gd name="connsiteX75" fmla="*/ 28322 w 477430"/>
                  <a:gd name="connsiteY75" fmla="*/ 570488 h 1440382"/>
                  <a:gd name="connsiteX76" fmla="*/ 20230 w 477430"/>
                  <a:gd name="connsiteY76" fmla="*/ 546212 h 1440382"/>
                  <a:gd name="connsiteX77" fmla="*/ 16184 w 477430"/>
                  <a:gd name="connsiteY77" fmla="*/ 534074 h 1440382"/>
                  <a:gd name="connsiteX78" fmla="*/ 8092 w 477430"/>
                  <a:gd name="connsiteY78" fmla="*/ 489568 h 1440382"/>
                  <a:gd name="connsiteX79" fmla="*/ 12138 w 477430"/>
                  <a:gd name="connsiteY79" fmla="*/ 445061 h 1440382"/>
                  <a:gd name="connsiteX80" fmla="*/ 16184 w 477430"/>
                  <a:gd name="connsiteY80" fmla="*/ 428877 h 1440382"/>
                  <a:gd name="connsiteX81" fmla="*/ 24276 w 477430"/>
                  <a:gd name="connsiteY81" fmla="*/ 380325 h 1440382"/>
                  <a:gd name="connsiteX82" fmla="*/ 32368 w 477430"/>
                  <a:gd name="connsiteY82" fmla="*/ 347957 h 1440382"/>
                  <a:gd name="connsiteX83" fmla="*/ 48552 w 477430"/>
                  <a:gd name="connsiteY83" fmla="*/ 335819 h 1440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477430" h="1440382">
                    <a:moveTo>
                      <a:pt x="48552" y="335819"/>
                    </a:moveTo>
                    <a:lnTo>
                      <a:pt x="48552" y="335819"/>
                    </a:lnTo>
                    <a:cubicBezTo>
                      <a:pt x="142414" y="259837"/>
                      <a:pt x="107753" y="292803"/>
                      <a:pt x="157795" y="242761"/>
                    </a:cubicBezTo>
                    <a:lnTo>
                      <a:pt x="169933" y="230623"/>
                    </a:lnTo>
                    <a:cubicBezTo>
                      <a:pt x="172630" y="227925"/>
                      <a:pt x="175909" y="225704"/>
                      <a:pt x="178025" y="222530"/>
                    </a:cubicBezTo>
                    <a:lnTo>
                      <a:pt x="194209" y="198254"/>
                    </a:lnTo>
                    <a:lnTo>
                      <a:pt x="210393" y="173978"/>
                    </a:lnTo>
                    <a:cubicBezTo>
                      <a:pt x="213090" y="169932"/>
                      <a:pt x="216947" y="166453"/>
                      <a:pt x="218485" y="161840"/>
                    </a:cubicBezTo>
                    <a:lnTo>
                      <a:pt x="226577" y="137564"/>
                    </a:lnTo>
                    <a:lnTo>
                      <a:pt x="230623" y="125426"/>
                    </a:lnTo>
                    <a:lnTo>
                      <a:pt x="234669" y="113288"/>
                    </a:lnTo>
                    <a:cubicBezTo>
                      <a:pt x="237366" y="91709"/>
                      <a:pt x="238496" y="69876"/>
                      <a:pt x="242761" y="48552"/>
                    </a:cubicBezTo>
                    <a:cubicBezTo>
                      <a:pt x="245458" y="35065"/>
                      <a:pt x="239409" y="15721"/>
                      <a:pt x="250853" y="8092"/>
                    </a:cubicBezTo>
                    <a:lnTo>
                      <a:pt x="262991" y="0"/>
                    </a:lnTo>
                    <a:cubicBezTo>
                      <a:pt x="293504" y="10171"/>
                      <a:pt x="255890" y="-3550"/>
                      <a:pt x="287267" y="12138"/>
                    </a:cubicBezTo>
                    <a:cubicBezTo>
                      <a:pt x="291082" y="14045"/>
                      <a:pt x="295360" y="14835"/>
                      <a:pt x="299406" y="16184"/>
                    </a:cubicBezTo>
                    <a:cubicBezTo>
                      <a:pt x="303452" y="18881"/>
                      <a:pt x="307808" y="21163"/>
                      <a:pt x="311544" y="24276"/>
                    </a:cubicBezTo>
                    <a:cubicBezTo>
                      <a:pt x="318270" y="29881"/>
                      <a:pt x="328030" y="40127"/>
                      <a:pt x="331774" y="48552"/>
                    </a:cubicBezTo>
                    <a:cubicBezTo>
                      <a:pt x="335238" y="56347"/>
                      <a:pt x="337797" y="64553"/>
                      <a:pt x="339866" y="72828"/>
                    </a:cubicBezTo>
                    <a:lnTo>
                      <a:pt x="347958" y="105196"/>
                    </a:lnTo>
                    <a:cubicBezTo>
                      <a:pt x="346609" y="148354"/>
                      <a:pt x="346243" y="191553"/>
                      <a:pt x="343912" y="234669"/>
                    </a:cubicBezTo>
                    <a:cubicBezTo>
                      <a:pt x="343541" y="241536"/>
                      <a:pt x="340339" y="248038"/>
                      <a:pt x="339866" y="254899"/>
                    </a:cubicBezTo>
                    <a:cubicBezTo>
                      <a:pt x="322535" y="506204"/>
                      <a:pt x="344577" y="255678"/>
                      <a:pt x="331774" y="396509"/>
                    </a:cubicBezTo>
                    <a:cubicBezTo>
                      <a:pt x="330425" y="427529"/>
                      <a:pt x="327728" y="458519"/>
                      <a:pt x="327728" y="489568"/>
                    </a:cubicBezTo>
                    <a:cubicBezTo>
                      <a:pt x="327728" y="610474"/>
                      <a:pt x="328582" y="562414"/>
                      <a:pt x="335820" y="631178"/>
                    </a:cubicBezTo>
                    <a:cubicBezTo>
                      <a:pt x="339629" y="667363"/>
                      <a:pt x="339322" y="677673"/>
                      <a:pt x="343912" y="712099"/>
                    </a:cubicBezTo>
                    <a:cubicBezTo>
                      <a:pt x="345216" y="721881"/>
                      <a:pt x="349595" y="746167"/>
                      <a:pt x="352004" y="756605"/>
                    </a:cubicBezTo>
                    <a:cubicBezTo>
                      <a:pt x="354505" y="767442"/>
                      <a:pt x="357399" y="778184"/>
                      <a:pt x="360096" y="788973"/>
                    </a:cubicBezTo>
                    <a:lnTo>
                      <a:pt x="372234" y="837525"/>
                    </a:lnTo>
                    <a:cubicBezTo>
                      <a:pt x="373583" y="842920"/>
                      <a:pt x="374522" y="848434"/>
                      <a:pt x="376280" y="853709"/>
                    </a:cubicBezTo>
                    <a:lnTo>
                      <a:pt x="384372" y="877985"/>
                    </a:lnTo>
                    <a:cubicBezTo>
                      <a:pt x="385721" y="882031"/>
                      <a:pt x="387384" y="885985"/>
                      <a:pt x="388418" y="890123"/>
                    </a:cubicBezTo>
                    <a:cubicBezTo>
                      <a:pt x="389767" y="895518"/>
                      <a:pt x="390866" y="900981"/>
                      <a:pt x="392464" y="906307"/>
                    </a:cubicBezTo>
                    <a:cubicBezTo>
                      <a:pt x="394915" y="914477"/>
                      <a:pt x="397859" y="922492"/>
                      <a:pt x="400556" y="930584"/>
                    </a:cubicBezTo>
                    <a:cubicBezTo>
                      <a:pt x="401905" y="934630"/>
                      <a:pt x="402236" y="939173"/>
                      <a:pt x="404602" y="942722"/>
                    </a:cubicBezTo>
                    <a:cubicBezTo>
                      <a:pt x="427793" y="977508"/>
                      <a:pt x="399989" y="933496"/>
                      <a:pt x="416740" y="966998"/>
                    </a:cubicBezTo>
                    <a:cubicBezTo>
                      <a:pt x="418915" y="971347"/>
                      <a:pt x="422857" y="974692"/>
                      <a:pt x="424832" y="979136"/>
                    </a:cubicBezTo>
                    <a:cubicBezTo>
                      <a:pt x="428296" y="986931"/>
                      <a:pt x="430227" y="995320"/>
                      <a:pt x="432924" y="1003412"/>
                    </a:cubicBezTo>
                    <a:lnTo>
                      <a:pt x="449108" y="1051964"/>
                    </a:lnTo>
                    <a:lnTo>
                      <a:pt x="469338" y="1112654"/>
                    </a:lnTo>
                    <a:lnTo>
                      <a:pt x="473384" y="1124792"/>
                    </a:lnTo>
                    <a:lnTo>
                      <a:pt x="477430" y="1136930"/>
                    </a:lnTo>
                    <a:cubicBezTo>
                      <a:pt x="467371" y="1197289"/>
                      <a:pt x="480684" y="1113317"/>
                      <a:pt x="469338" y="1209759"/>
                    </a:cubicBezTo>
                    <a:cubicBezTo>
                      <a:pt x="468534" y="1216589"/>
                      <a:pt x="466338" y="1223192"/>
                      <a:pt x="465292" y="1229989"/>
                    </a:cubicBezTo>
                    <a:cubicBezTo>
                      <a:pt x="463639" y="1240736"/>
                      <a:pt x="463191" y="1251659"/>
                      <a:pt x="461246" y="1262357"/>
                    </a:cubicBezTo>
                    <a:cubicBezTo>
                      <a:pt x="459075" y="1274296"/>
                      <a:pt x="453758" y="1279054"/>
                      <a:pt x="449108" y="1290679"/>
                    </a:cubicBezTo>
                    <a:cubicBezTo>
                      <a:pt x="445940" y="1298599"/>
                      <a:pt x="443713" y="1306863"/>
                      <a:pt x="441016" y="1314955"/>
                    </a:cubicBezTo>
                    <a:cubicBezTo>
                      <a:pt x="436606" y="1328185"/>
                      <a:pt x="433152" y="1342094"/>
                      <a:pt x="420786" y="1351369"/>
                    </a:cubicBezTo>
                    <a:cubicBezTo>
                      <a:pt x="415391" y="1355415"/>
                      <a:pt x="409782" y="1359190"/>
                      <a:pt x="404602" y="1363507"/>
                    </a:cubicBezTo>
                    <a:cubicBezTo>
                      <a:pt x="391820" y="1374159"/>
                      <a:pt x="394111" y="1380492"/>
                      <a:pt x="372234" y="1387784"/>
                    </a:cubicBezTo>
                    <a:cubicBezTo>
                      <a:pt x="364142" y="1390481"/>
                      <a:pt x="355055" y="1391145"/>
                      <a:pt x="347958" y="1395876"/>
                    </a:cubicBezTo>
                    <a:lnTo>
                      <a:pt x="323682" y="1412060"/>
                    </a:lnTo>
                    <a:cubicBezTo>
                      <a:pt x="319636" y="1414757"/>
                      <a:pt x="316157" y="1418614"/>
                      <a:pt x="311544" y="1420152"/>
                    </a:cubicBezTo>
                    <a:cubicBezTo>
                      <a:pt x="303452" y="1422849"/>
                      <a:pt x="295631" y="1426571"/>
                      <a:pt x="287267" y="1428244"/>
                    </a:cubicBezTo>
                    <a:cubicBezTo>
                      <a:pt x="247202" y="1436257"/>
                      <a:pt x="283124" y="1429872"/>
                      <a:pt x="218485" y="1436336"/>
                    </a:cubicBezTo>
                    <a:cubicBezTo>
                      <a:pt x="207666" y="1437418"/>
                      <a:pt x="196906" y="1439033"/>
                      <a:pt x="186117" y="1440382"/>
                    </a:cubicBezTo>
                    <a:cubicBezTo>
                      <a:pt x="143515" y="1426181"/>
                      <a:pt x="208903" y="1446771"/>
                      <a:pt x="93059" y="1432290"/>
                    </a:cubicBezTo>
                    <a:cubicBezTo>
                      <a:pt x="75922" y="1430148"/>
                      <a:pt x="69159" y="1412311"/>
                      <a:pt x="56644" y="1403968"/>
                    </a:cubicBezTo>
                    <a:lnTo>
                      <a:pt x="44506" y="1395876"/>
                    </a:lnTo>
                    <a:cubicBezTo>
                      <a:pt x="41809" y="1391830"/>
                      <a:pt x="39527" y="1387474"/>
                      <a:pt x="36414" y="1383738"/>
                    </a:cubicBezTo>
                    <a:cubicBezTo>
                      <a:pt x="25227" y="1370313"/>
                      <a:pt x="23719" y="1374532"/>
                      <a:pt x="16184" y="1359461"/>
                    </a:cubicBezTo>
                    <a:cubicBezTo>
                      <a:pt x="12287" y="1351667"/>
                      <a:pt x="10685" y="1338918"/>
                      <a:pt x="8092" y="1331139"/>
                    </a:cubicBezTo>
                    <a:cubicBezTo>
                      <a:pt x="5795" y="1324249"/>
                      <a:pt x="2697" y="1317652"/>
                      <a:pt x="0" y="1310909"/>
                    </a:cubicBezTo>
                    <a:cubicBezTo>
                      <a:pt x="1349" y="1265054"/>
                      <a:pt x="1864" y="1219168"/>
                      <a:pt x="4046" y="1173345"/>
                    </a:cubicBezTo>
                    <a:cubicBezTo>
                      <a:pt x="4857" y="1156319"/>
                      <a:pt x="14257" y="1103984"/>
                      <a:pt x="16184" y="1092424"/>
                    </a:cubicBezTo>
                    <a:lnTo>
                      <a:pt x="20230" y="1068148"/>
                    </a:lnTo>
                    <a:cubicBezTo>
                      <a:pt x="21579" y="1060056"/>
                      <a:pt x="22667" y="1051916"/>
                      <a:pt x="24276" y="1043872"/>
                    </a:cubicBezTo>
                    <a:lnTo>
                      <a:pt x="28322" y="1023642"/>
                    </a:lnTo>
                    <a:cubicBezTo>
                      <a:pt x="29671" y="1003412"/>
                      <a:pt x="30282" y="983119"/>
                      <a:pt x="32368" y="962952"/>
                    </a:cubicBezTo>
                    <a:cubicBezTo>
                      <a:pt x="34331" y="943980"/>
                      <a:pt x="38733" y="925302"/>
                      <a:pt x="40460" y="906307"/>
                    </a:cubicBezTo>
                    <a:cubicBezTo>
                      <a:pt x="41809" y="891472"/>
                      <a:pt x="42765" y="876595"/>
                      <a:pt x="44506" y="861801"/>
                    </a:cubicBezTo>
                    <a:cubicBezTo>
                      <a:pt x="45465" y="853654"/>
                      <a:pt x="47305" y="845633"/>
                      <a:pt x="48552" y="837525"/>
                    </a:cubicBezTo>
                    <a:cubicBezTo>
                      <a:pt x="50002" y="828099"/>
                      <a:pt x="51249" y="818644"/>
                      <a:pt x="52598" y="809203"/>
                    </a:cubicBezTo>
                    <a:cubicBezTo>
                      <a:pt x="49185" y="717052"/>
                      <a:pt x="52590" y="715085"/>
                      <a:pt x="40460" y="639270"/>
                    </a:cubicBezTo>
                    <a:cubicBezTo>
                      <a:pt x="38287" y="625689"/>
                      <a:pt x="34313" y="612426"/>
                      <a:pt x="32368" y="598810"/>
                    </a:cubicBezTo>
                    <a:cubicBezTo>
                      <a:pt x="31019" y="589369"/>
                      <a:pt x="30466" y="579780"/>
                      <a:pt x="28322" y="570488"/>
                    </a:cubicBezTo>
                    <a:cubicBezTo>
                      <a:pt x="26404" y="562177"/>
                      <a:pt x="22927" y="554304"/>
                      <a:pt x="20230" y="546212"/>
                    </a:cubicBezTo>
                    <a:cubicBezTo>
                      <a:pt x="18881" y="542166"/>
                      <a:pt x="17020" y="538256"/>
                      <a:pt x="16184" y="534074"/>
                    </a:cubicBezTo>
                    <a:cubicBezTo>
                      <a:pt x="10529" y="505800"/>
                      <a:pt x="13269" y="520627"/>
                      <a:pt x="8092" y="489568"/>
                    </a:cubicBezTo>
                    <a:cubicBezTo>
                      <a:pt x="9441" y="474732"/>
                      <a:pt x="10169" y="459827"/>
                      <a:pt x="12138" y="445061"/>
                    </a:cubicBezTo>
                    <a:cubicBezTo>
                      <a:pt x="12873" y="439549"/>
                      <a:pt x="15159" y="434342"/>
                      <a:pt x="16184" y="428877"/>
                    </a:cubicBezTo>
                    <a:cubicBezTo>
                      <a:pt x="19208" y="412751"/>
                      <a:pt x="19088" y="395890"/>
                      <a:pt x="24276" y="380325"/>
                    </a:cubicBezTo>
                    <a:cubicBezTo>
                      <a:pt x="33525" y="352579"/>
                      <a:pt x="22603" y="387016"/>
                      <a:pt x="32368" y="347957"/>
                    </a:cubicBezTo>
                    <a:cubicBezTo>
                      <a:pt x="36840" y="330067"/>
                      <a:pt x="45855" y="337842"/>
                      <a:pt x="48552" y="335819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grpSp>
          <p:nvGrpSpPr>
            <p:cNvPr id="145" name="组合 144">
              <a:extLst>
                <a:ext uri="{FF2B5EF4-FFF2-40B4-BE49-F238E27FC236}">
                  <a16:creationId xmlns:a16="http://schemas.microsoft.com/office/drawing/2014/main" id="{B93B2863-0242-4337-BBD0-992A44053CCC}"/>
                </a:ext>
              </a:extLst>
            </p:cNvPr>
            <p:cNvGrpSpPr/>
            <p:nvPr/>
          </p:nvGrpSpPr>
          <p:grpSpPr>
            <a:xfrm>
              <a:off x="8256035" y="3541338"/>
              <a:ext cx="1766594" cy="553575"/>
              <a:chOff x="6448540" y="3606881"/>
              <a:chExt cx="1766594" cy="553575"/>
            </a:xfrm>
          </p:grpSpPr>
          <p:sp>
            <p:nvSpPr>
              <p:cNvPr id="146" name="Rectangle 102">
                <a:extLst>
                  <a:ext uri="{FF2B5EF4-FFF2-40B4-BE49-F238E27FC236}">
                    <a16:creationId xmlns:a16="http://schemas.microsoft.com/office/drawing/2014/main" id="{56AE496A-6858-4911-B6AE-2B0E3B1CA6C9}"/>
                  </a:ext>
                </a:extLst>
              </p:cNvPr>
              <p:cNvSpPr/>
              <p:nvPr/>
            </p:nvSpPr>
            <p:spPr>
              <a:xfrm>
                <a:off x="6901202" y="3606881"/>
                <a:ext cx="894384" cy="55357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400" dirty="0">
                    <a:solidFill>
                      <a:schemeClr val="tx1"/>
                    </a:solidFill>
                  </a:rPr>
                  <a:t>Neural</a:t>
                </a:r>
              </a:p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Network</a:t>
                </a:r>
              </a:p>
            </p:txBody>
          </p:sp>
          <p:sp>
            <p:nvSpPr>
              <p:cNvPr id="147" name="Right Arrow 103">
                <a:extLst>
                  <a:ext uri="{FF2B5EF4-FFF2-40B4-BE49-F238E27FC236}">
                    <a16:creationId xmlns:a16="http://schemas.microsoft.com/office/drawing/2014/main" id="{04DA623A-3530-41DB-AF48-EECA2646F79A}"/>
                  </a:ext>
                </a:extLst>
              </p:cNvPr>
              <p:cNvSpPr/>
              <p:nvPr/>
            </p:nvSpPr>
            <p:spPr>
              <a:xfrm>
                <a:off x="6448540" y="3762481"/>
                <a:ext cx="325423" cy="242376"/>
              </a:xfrm>
              <a:prstGeom prst="right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/>
              </a:p>
            </p:txBody>
          </p:sp>
          <p:sp>
            <p:nvSpPr>
              <p:cNvPr id="148" name="Right Arrow 104">
                <a:extLst>
                  <a:ext uri="{FF2B5EF4-FFF2-40B4-BE49-F238E27FC236}">
                    <a16:creationId xmlns:a16="http://schemas.microsoft.com/office/drawing/2014/main" id="{9BFFA0E2-2365-41F9-AF1D-EE8100E1DA6C}"/>
                  </a:ext>
                </a:extLst>
              </p:cNvPr>
              <p:cNvSpPr/>
              <p:nvPr/>
            </p:nvSpPr>
            <p:spPr>
              <a:xfrm>
                <a:off x="7889711" y="3762480"/>
                <a:ext cx="325423" cy="242376"/>
              </a:xfrm>
              <a:prstGeom prst="right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/>
              </a:p>
            </p:txBody>
          </p:sp>
        </p:grpSp>
        <p:grpSp>
          <p:nvGrpSpPr>
            <p:cNvPr id="149" name="组合 148">
              <a:extLst>
                <a:ext uri="{FF2B5EF4-FFF2-40B4-BE49-F238E27FC236}">
                  <a16:creationId xmlns:a16="http://schemas.microsoft.com/office/drawing/2014/main" id="{ECFA929F-9B8E-4FEE-B693-B5E362C0B0D3}"/>
                </a:ext>
              </a:extLst>
            </p:cNvPr>
            <p:cNvGrpSpPr/>
            <p:nvPr/>
          </p:nvGrpSpPr>
          <p:grpSpPr>
            <a:xfrm>
              <a:off x="6757427" y="3165789"/>
              <a:ext cx="1434319" cy="1679934"/>
              <a:chOff x="4362212" y="1010618"/>
              <a:chExt cx="2310778" cy="2706479"/>
            </a:xfrm>
          </p:grpSpPr>
          <p:grpSp>
            <p:nvGrpSpPr>
              <p:cNvPr id="150" name="组合 149">
                <a:extLst>
                  <a:ext uri="{FF2B5EF4-FFF2-40B4-BE49-F238E27FC236}">
                    <a16:creationId xmlns:a16="http://schemas.microsoft.com/office/drawing/2014/main" id="{39ACDDF1-E44B-4660-9153-2FB08A617E1E}"/>
                  </a:ext>
                </a:extLst>
              </p:cNvPr>
              <p:cNvGrpSpPr/>
              <p:nvPr/>
            </p:nvGrpSpPr>
            <p:grpSpPr>
              <a:xfrm>
                <a:off x="4649956" y="1010618"/>
                <a:ext cx="2023034" cy="2292817"/>
                <a:chOff x="4649956" y="1010618"/>
                <a:chExt cx="2023034" cy="2292817"/>
              </a:xfrm>
            </p:grpSpPr>
            <p:pic>
              <p:nvPicPr>
                <p:cNvPr id="156" name="Picture 30">
                  <a:extLst>
                    <a:ext uri="{FF2B5EF4-FFF2-40B4-BE49-F238E27FC236}">
                      <a16:creationId xmlns:a16="http://schemas.microsoft.com/office/drawing/2014/main" id="{20B0CD69-AEB3-433D-BD2E-C6D58061E1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lum brigh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290" y="1010618"/>
                  <a:ext cx="1392700" cy="1280160"/>
                </a:xfrm>
                <a:prstGeom prst="rect">
                  <a:avLst/>
                </a:prstGeom>
              </p:spPr>
            </p:pic>
            <p:pic>
              <p:nvPicPr>
                <p:cNvPr id="157" name="Picture 29">
                  <a:extLst>
                    <a:ext uri="{FF2B5EF4-FFF2-40B4-BE49-F238E27FC236}">
                      <a16:creationId xmlns:a16="http://schemas.microsoft.com/office/drawing/2014/main" id="{6E2A425D-B5AB-4053-9614-AAA7A87B56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lum brigh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37700" y="1548209"/>
                  <a:ext cx="1392700" cy="1280160"/>
                </a:xfrm>
                <a:prstGeom prst="rect">
                  <a:avLst/>
                </a:prstGeom>
              </p:spPr>
            </p:pic>
            <p:pic>
              <p:nvPicPr>
                <p:cNvPr id="158" name="Picture 28">
                  <a:extLst>
                    <a:ext uri="{FF2B5EF4-FFF2-40B4-BE49-F238E27FC236}">
                      <a16:creationId xmlns:a16="http://schemas.microsoft.com/office/drawing/2014/main" id="{D9E8CF6C-CA57-4251-BFCD-79781BF29E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lum brigh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49956" y="2023275"/>
                  <a:ext cx="1392700" cy="1280160"/>
                </a:xfrm>
                <a:prstGeom prst="rect">
                  <a:avLst/>
                </a:prstGeom>
              </p:spPr>
            </p:pic>
          </p:grpSp>
          <p:pic>
            <p:nvPicPr>
              <p:cNvPr id="153" name="Picture 12">
                <a:extLst>
                  <a:ext uri="{FF2B5EF4-FFF2-40B4-BE49-F238E27FC236}">
                    <a16:creationId xmlns:a16="http://schemas.microsoft.com/office/drawing/2014/main" id="{01FA6943-42F3-48CC-8960-58F7C4D2B6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 brigh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62212" y="2474274"/>
                <a:ext cx="1406478" cy="1242823"/>
              </a:xfrm>
              <a:prstGeom prst="rect">
                <a:avLst/>
              </a:prstGeom>
            </p:spPr>
          </p:pic>
        </p:grpSp>
      </p:grpSp>
      <p:sp>
        <p:nvSpPr>
          <p:cNvPr id="159" name="矩形 158">
            <a:extLst>
              <a:ext uri="{FF2B5EF4-FFF2-40B4-BE49-F238E27FC236}">
                <a16:creationId xmlns:a16="http://schemas.microsoft.com/office/drawing/2014/main" id="{743361D5-A7B1-4560-8E32-A176A9AF3081}"/>
              </a:ext>
            </a:extLst>
          </p:cNvPr>
          <p:cNvSpPr/>
          <p:nvPr/>
        </p:nvSpPr>
        <p:spPr>
          <a:xfrm>
            <a:off x="757158" y="657273"/>
            <a:ext cx="19960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RF-Pose3D</a:t>
            </a:r>
          </a:p>
          <a:p>
            <a:r>
              <a:rPr lang="en-US" altLang="zh-CN" sz="2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 </a:t>
            </a:r>
            <a:r>
              <a:rPr lang="en-US" altLang="zh-CN" sz="2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Review</a:t>
            </a:r>
            <a:endParaRPr lang="zh-CN" altLang="en-US" sz="2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1910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BB56274B-5B45-481B-B102-2EAD6009360F}"/>
              </a:ext>
            </a:extLst>
          </p:cNvPr>
          <p:cNvSpPr txBox="1"/>
          <p:nvPr/>
        </p:nvSpPr>
        <p:spPr>
          <a:xfrm>
            <a:off x="2505987" y="1468264"/>
            <a:ext cx="7180026" cy="61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000" b="1" u="sng" dirty="0">
                <a:solidFill>
                  <a:srgbClr val="3E76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Reconstruct Pose Model from WiFi Signal with DNN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C248688-62F6-43A5-A106-FBD1A4739617}"/>
              </a:ext>
            </a:extLst>
          </p:cNvPr>
          <p:cNvGrpSpPr/>
          <p:nvPr/>
        </p:nvGrpSpPr>
        <p:grpSpPr>
          <a:xfrm>
            <a:off x="5667106" y="2729213"/>
            <a:ext cx="3799769" cy="1563552"/>
            <a:chOff x="6267885" y="4320422"/>
            <a:chExt cx="3799769" cy="1563552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D6718EF8-F8A2-4E34-8637-D9E8755EF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7885" y="4320422"/>
              <a:ext cx="3799769" cy="1205190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2BC064CC-13BA-423E-89E7-E828CB1183A3}"/>
                </a:ext>
              </a:extLst>
            </p:cNvPr>
            <p:cNvSpPr txBox="1"/>
            <p:nvPr/>
          </p:nvSpPr>
          <p:spPr>
            <a:xfrm>
              <a:off x="7084296" y="5468476"/>
              <a:ext cx="238708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b="1" dirty="0">
                  <a:solidFill>
                    <a:srgbClr val="3E76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CNN to classify each joints’ location</a:t>
              </a:r>
            </a:p>
          </p:txBody>
        </p: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E67A09F4-9ABD-4A8C-BA69-D31457B02DBD}"/>
              </a:ext>
            </a:extLst>
          </p:cNvPr>
          <p:cNvSpPr/>
          <p:nvPr/>
        </p:nvSpPr>
        <p:spPr>
          <a:xfrm>
            <a:off x="6784628" y="4673729"/>
            <a:ext cx="47890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7320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Prohibitive requirements 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C7320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hardware (i.e., a carefully assembled and synchronized 16+4 T-shaped antenna array)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C7320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 signals (i.e., FMCW with broad bandwidth of 1.78GHz)</a:t>
            </a:r>
            <a:endParaRPr lang="zh-CN" altLang="en-US" dirty="0">
              <a:solidFill>
                <a:srgbClr val="C7320F"/>
              </a:solidFill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4803E31-A416-4F2E-9879-8684D619E5AA}"/>
              </a:ext>
            </a:extLst>
          </p:cNvPr>
          <p:cNvGrpSpPr/>
          <p:nvPr/>
        </p:nvGrpSpPr>
        <p:grpSpPr>
          <a:xfrm>
            <a:off x="2725125" y="2440480"/>
            <a:ext cx="2310778" cy="3121977"/>
            <a:chOff x="4362212" y="1010618"/>
            <a:chExt cx="2310778" cy="3121977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6585C159-9F7A-4D29-AD13-C6BF264BD47E}"/>
                </a:ext>
              </a:extLst>
            </p:cNvPr>
            <p:cNvGrpSpPr/>
            <p:nvPr/>
          </p:nvGrpSpPr>
          <p:grpSpPr>
            <a:xfrm>
              <a:off x="4649956" y="1010618"/>
              <a:ext cx="2023034" cy="2292817"/>
              <a:chOff x="4649956" y="1010618"/>
              <a:chExt cx="2023034" cy="2292817"/>
            </a:xfrm>
          </p:grpSpPr>
          <p:pic>
            <p:nvPicPr>
              <p:cNvPr id="15" name="Picture 30">
                <a:extLst>
                  <a:ext uri="{FF2B5EF4-FFF2-40B4-BE49-F238E27FC236}">
                    <a16:creationId xmlns:a16="http://schemas.microsoft.com/office/drawing/2014/main" id="{E8F22A97-6D40-4D2C-97D9-F790C8BA1B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0290" y="1010618"/>
                <a:ext cx="1392700" cy="1280160"/>
              </a:xfrm>
              <a:prstGeom prst="rect">
                <a:avLst/>
              </a:prstGeom>
            </p:spPr>
          </p:pic>
          <p:pic>
            <p:nvPicPr>
              <p:cNvPr id="16" name="Picture 29">
                <a:extLst>
                  <a:ext uri="{FF2B5EF4-FFF2-40B4-BE49-F238E27FC236}">
                    <a16:creationId xmlns:a16="http://schemas.microsoft.com/office/drawing/2014/main" id="{CC9ED05B-B89D-424C-938F-CFF254FF84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7700" y="1548209"/>
                <a:ext cx="1392700" cy="1280160"/>
              </a:xfrm>
              <a:prstGeom prst="rect">
                <a:avLst/>
              </a:prstGeom>
            </p:spPr>
          </p:pic>
          <p:pic>
            <p:nvPicPr>
              <p:cNvPr id="17" name="Picture 28">
                <a:extLst>
                  <a:ext uri="{FF2B5EF4-FFF2-40B4-BE49-F238E27FC236}">
                    <a16:creationId xmlns:a16="http://schemas.microsoft.com/office/drawing/2014/main" id="{85DD3213-E392-4FBD-8486-3063913F1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9956" y="2023275"/>
                <a:ext cx="1392700" cy="1280160"/>
              </a:xfrm>
              <a:prstGeom prst="rect">
                <a:avLst/>
              </a:prstGeom>
            </p:spPr>
          </p:pic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2E1355C3-BB04-4C87-8DE6-3FE898CE20C1}"/>
                </a:ext>
              </a:extLst>
            </p:cNvPr>
            <p:cNvGrpSpPr/>
            <p:nvPr/>
          </p:nvGrpSpPr>
          <p:grpSpPr>
            <a:xfrm>
              <a:off x="4362212" y="2474274"/>
              <a:ext cx="1406478" cy="1658321"/>
              <a:chOff x="5231384" y="2507559"/>
              <a:chExt cx="1406478" cy="1658321"/>
            </a:xfrm>
          </p:grpSpPr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0F5ECA07-80E9-4F49-BE99-8239578B06FA}"/>
                  </a:ext>
                </a:extLst>
              </p:cNvPr>
              <p:cNvSpPr txBox="1"/>
              <p:nvPr/>
            </p:nvSpPr>
            <p:spPr>
              <a:xfrm>
                <a:off x="5272526" y="3750382"/>
                <a:ext cx="132419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50" b="1" dirty="0">
                    <a:solidFill>
                      <a:srgbClr val="3E76A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RPN network to</a:t>
                </a:r>
                <a:r>
                  <a:rPr lang="zh-CN" altLang="en-US" sz="1050" b="1" dirty="0">
                    <a:solidFill>
                      <a:srgbClr val="3E76A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1050" b="1" dirty="0">
                    <a:solidFill>
                      <a:srgbClr val="3E76A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crop</a:t>
                </a:r>
                <a:r>
                  <a:rPr lang="zh-CN" altLang="en-US" sz="1050" b="1" dirty="0">
                    <a:solidFill>
                      <a:srgbClr val="3E76A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1050" b="1" dirty="0">
                    <a:solidFill>
                      <a:srgbClr val="3E76A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each target</a:t>
                </a:r>
              </a:p>
            </p:txBody>
          </p:sp>
          <p:pic>
            <p:nvPicPr>
              <p:cNvPr id="12" name="Picture 12">
                <a:extLst>
                  <a:ext uri="{FF2B5EF4-FFF2-40B4-BE49-F238E27FC236}">
                    <a16:creationId xmlns:a16="http://schemas.microsoft.com/office/drawing/2014/main" id="{F10ABC02-5C97-495C-96DD-EE8B3BD93D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1384" y="2507559"/>
                <a:ext cx="1406478" cy="1242823"/>
              </a:xfrm>
              <a:prstGeom prst="rect">
                <a:avLst/>
              </a:prstGeom>
            </p:spPr>
          </p:pic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65F1BB2F-3C49-4987-974A-10BA3520A755}"/>
                  </a:ext>
                </a:extLst>
              </p:cNvPr>
              <p:cNvSpPr/>
              <p:nvPr/>
            </p:nvSpPr>
            <p:spPr>
              <a:xfrm>
                <a:off x="5292404" y="3002732"/>
                <a:ext cx="364346" cy="198809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E1CBDE1E-67CB-427F-9751-F40DAAD41730}"/>
                  </a:ext>
                </a:extLst>
              </p:cNvPr>
              <p:cNvSpPr/>
              <p:nvPr/>
            </p:nvSpPr>
            <p:spPr>
              <a:xfrm>
                <a:off x="5791164" y="3277152"/>
                <a:ext cx="364346" cy="198809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24C4D7D7-96C8-4E06-9411-1D1A8DDC6EA5}"/>
              </a:ext>
            </a:extLst>
          </p:cNvPr>
          <p:cNvSpPr/>
          <p:nvPr/>
        </p:nvSpPr>
        <p:spPr>
          <a:xfrm>
            <a:off x="757158" y="657273"/>
            <a:ext cx="19960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RF-Pose3D</a:t>
            </a:r>
          </a:p>
          <a:p>
            <a:r>
              <a:rPr lang="en-US" altLang="zh-CN" sz="2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 </a:t>
            </a:r>
            <a:r>
              <a:rPr lang="en-US" altLang="zh-CN" sz="2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Review</a:t>
            </a:r>
            <a:endParaRPr lang="zh-CN" altLang="en-US" sz="2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0235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1D0556D-1641-44FD-A651-D23119962AD8}"/>
              </a:ext>
            </a:extLst>
          </p:cNvPr>
          <p:cNvSpPr/>
          <p:nvPr/>
        </p:nvSpPr>
        <p:spPr>
          <a:xfrm>
            <a:off x="757158" y="657273"/>
            <a:ext cx="2066591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WiPose</a:t>
            </a:r>
          </a:p>
          <a:p>
            <a:r>
              <a:rPr lang="en-US" altLang="zh-CN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Proposed Scheme</a:t>
            </a:r>
            <a:endParaRPr lang="zh-CN" altLang="en-US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543411D-109C-4ADD-916F-B766A8FE5A5A}"/>
              </a:ext>
            </a:extLst>
          </p:cNvPr>
          <p:cNvSpPr txBox="1"/>
          <p:nvPr/>
        </p:nvSpPr>
        <p:spPr>
          <a:xfrm>
            <a:off x="6940885" y="3036445"/>
            <a:ext cx="4848225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Groundtruth pose are estimated from VICON system;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Denoised and transformed CSI are feed into DNN as input;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354CFB1-07B1-40F8-97F6-24E4415A5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983" y="2781125"/>
            <a:ext cx="5246034" cy="263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64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555B264-F703-4C24-8597-456FEB28B40B}"/>
              </a:ext>
            </a:extLst>
          </p:cNvPr>
          <p:cNvSpPr txBox="1"/>
          <p:nvPr/>
        </p:nvSpPr>
        <p:spPr>
          <a:xfrm>
            <a:off x="2505987" y="1468264"/>
            <a:ext cx="7180026" cy="61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000" b="1" u="sng" dirty="0">
                <a:solidFill>
                  <a:srgbClr val="3E76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DNN framework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543411D-109C-4ADD-916F-B766A8FE5A5A}"/>
              </a:ext>
            </a:extLst>
          </p:cNvPr>
          <p:cNvSpPr txBox="1"/>
          <p:nvPr/>
        </p:nvSpPr>
        <p:spPr>
          <a:xfrm>
            <a:off x="6630437" y="2127453"/>
            <a:ext cx="4249691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DNN are designed to estimate rotations of each joints;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3E76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Joints positions are calculated by transforming initial pose with estimated rotations;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80355EF-3A6F-4048-B017-45297F62F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439" y="2127453"/>
            <a:ext cx="3652482" cy="40070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96163F1-CE70-47C8-8966-06FD41314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437" y="4292505"/>
            <a:ext cx="1924222" cy="4981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5563EF-95A2-459B-B1A9-0C3080C27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0438" y="4919150"/>
            <a:ext cx="3254342" cy="4981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07CECAF-6A6E-4EA7-A841-6E89D9100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0438" y="5541759"/>
            <a:ext cx="3821502" cy="56998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813CC6B-7D09-4152-8C66-7EC5FE95A14F}"/>
              </a:ext>
            </a:extLst>
          </p:cNvPr>
          <p:cNvSpPr/>
          <p:nvPr/>
        </p:nvSpPr>
        <p:spPr>
          <a:xfrm>
            <a:off x="757158" y="657273"/>
            <a:ext cx="2066591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WiPose</a:t>
            </a:r>
          </a:p>
          <a:p>
            <a:r>
              <a:rPr lang="en-US" altLang="zh-CN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Proposed Scheme</a:t>
            </a:r>
            <a:endParaRPr lang="zh-CN" altLang="en-US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1291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3788</TotalTime>
  <Words>502</Words>
  <Application>Microsoft Office PowerPoint</Application>
  <PresentationFormat>宽屏</PresentationFormat>
  <Paragraphs>143</Paragraphs>
  <Slides>21</Slides>
  <Notes>21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7" baseType="lpstr">
      <vt:lpstr>等线</vt:lpstr>
      <vt:lpstr>等线 Light</vt:lpstr>
      <vt:lpstr>微软雅黑</vt:lpstr>
      <vt:lpstr>Arial</vt:lpstr>
      <vt:lpstr>Cambria Math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EsonJohn-BUPT</dc:creator>
  <cp:lastModifiedBy>EsonJohn-BUPT</cp:lastModifiedBy>
  <cp:revision>284</cp:revision>
  <dcterms:created xsi:type="dcterms:W3CDTF">2018-06-17T02:08:11Z</dcterms:created>
  <dcterms:modified xsi:type="dcterms:W3CDTF">2020-02-26T06:11:58Z</dcterms:modified>
</cp:coreProperties>
</file>