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E7583-1385-4098-B772-ED76FDD8FE2C}" v="6" dt="2019-11-27T02:57:32.936"/>
    <p1510:client id="{8B21E795-F94A-46E2-98DB-D1C093DC2CDB}" v="176" dt="2019-11-26T09:58:4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0628" autoAdjust="0"/>
  </p:normalViewPr>
  <p:slideViewPr>
    <p:cSldViewPr snapToGrid="0">
      <p:cViewPr varScale="1">
        <p:scale>
          <a:sx n="103" d="100"/>
          <a:sy n="103" d="100"/>
        </p:scale>
        <p:origin x="2310" y="108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baihua" userId="e9c3f22569a65587" providerId="LiveId" clId="{8B21E795-F94A-46E2-98DB-D1C093DC2CDB}"/>
    <pc:docChg chg="undo custSel mod addSld delSld modSld">
      <pc:chgData name="chen baihua" userId="e9c3f22569a65587" providerId="LiveId" clId="{8B21E795-F94A-46E2-98DB-D1C093DC2CDB}" dt="2019-11-26T09:58:45.852" v="2109" actId="26606"/>
      <pc:docMkLst>
        <pc:docMk/>
      </pc:docMkLst>
      <pc:sldChg chg="modNotesTx">
        <pc:chgData name="chen baihua" userId="e9c3f22569a65587" providerId="LiveId" clId="{8B21E795-F94A-46E2-98DB-D1C093DC2CDB}" dt="2019-11-26T09:46:11.088" v="1571" actId="20577"/>
        <pc:sldMkLst>
          <pc:docMk/>
          <pc:sldMk cId="1996429316" sldId="256"/>
        </pc:sldMkLst>
      </pc:sldChg>
      <pc:sldChg chg="addSp delSp modSp add mod setBg modNotesTx">
        <pc:chgData name="chen baihua" userId="e9c3f22569a65587" providerId="LiveId" clId="{8B21E795-F94A-46E2-98DB-D1C093DC2CDB}" dt="2019-11-26T09:52:34.531" v="1945" actId="20577"/>
        <pc:sldMkLst>
          <pc:docMk/>
          <pc:sldMk cId="520256293" sldId="257"/>
        </pc:sldMkLst>
        <pc:spChg chg="mod">
          <ac:chgData name="chen baihua" userId="e9c3f22569a65587" providerId="LiveId" clId="{8B21E795-F94A-46E2-98DB-D1C093DC2CDB}" dt="2019-11-25T11:20:05.366" v="42" actId="26606"/>
          <ac:spMkLst>
            <pc:docMk/>
            <pc:sldMk cId="520256293" sldId="257"/>
            <ac:spMk id="2" creationId="{3CDD59FC-1A5B-47A2-B94B-7557A5C5BD80}"/>
          </ac:spMkLst>
        </pc:spChg>
        <pc:spChg chg="del">
          <ac:chgData name="chen baihua" userId="e9c3f22569a65587" providerId="LiveId" clId="{8B21E795-F94A-46E2-98DB-D1C093DC2CDB}" dt="2019-11-25T11:18:07.972" v="13"/>
          <ac:spMkLst>
            <pc:docMk/>
            <pc:sldMk cId="520256293" sldId="257"/>
            <ac:spMk id="3" creationId="{B3FC5436-01B3-4645-B29C-1EB073A49936}"/>
          </ac:spMkLst>
        </pc:spChg>
        <pc:spChg chg="add">
          <ac:chgData name="chen baihua" userId="e9c3f22569a65587" providerId="LiveId" clId="{8B21E795-F94A-46E2-98DB-D1C093DC2CDB}" dt="2019-11-25T11:20:05.366" v="42" actId="26606"/>
          <ac:spMkLst>
            <pc:docMk/>
            <pc:sldMk cId="520256293" sldId="257"/>
            <ac:spMk id="8" creationId="{047C8CCB-F95D-4249-92DD-651249D3535A}"/>
          </ac:spMkLst>
        </pc:spChg>
        <pc:spChg chg="add">
          <ac:chgData name="chen baihua" userId="e9c3f22569a65587" providerId="LiveId" clId="{8B21E795-F94A-46E2-98DB-D1C093DC2CDB}" dt="2019-11-25T11:20:05.366" v="42" actId="26606"/>
          <ac:spMkLst>
            <pc:docMk/>
            <pc:sldMk cId="520256293" sldId="257"/>
            <ac:spMk id="10" creationId="{6753252F-4873-4F63-801D-CC719279A7D5}"/>
          </ac:spMkLst>
        </pc:spChg>
        <pc:spChg chg="add del">
          <ac:chgData name="chen baihua" userId="e9c3f22569a65587" providerId="LiveId" clId="{8B21E795-F94A-46E2-98DB-D1C093DC2CDB}" dt="2019-11-25T11:19:08.298" v="22" actId="26606"/>
          <ac:spMkLst>
            <pc:docMk/>
            <pc:sldMk cId="520256293" sldId="257"/>
            <ac:spMk id="11" creationId="{E2D31366-ACE3-43C2-9567-92C0ED8679B3}"/>
          </ac:spMkLst>
        </pc:spChg>
        <pc:spChg chg="add del">
          <ac:chgData name="chen baihua" userId="e9c3f22569a65587" providerId="LiveId" clId="{8B21E795-F94A-46E2-98DB-D1C093DC2CDB}" dt="2019-11-25T11:19:16.061" v="24" actId="26606"/>
          <ac:spMkLst>
            <pc:docMk/>
            <pc:sldMk cId="520256293" sldId="257"/>
            <ac:spMk id="12" creationId="{73DE2CFE-42F2-48F0-8706-5264E012B10C}"/>
          </ac:spMkLst>
        </pc:spChg>
        <pc:spChg chg="add del">
          <ac:chgData name="chen baihua" userId="e9c3f22569a65587" providerId="LiveId" clId="{8B21E795-F94A-46E2-98DB-D1C093DC2CDB}" dt="2019-11-25T11:19:08.298" v="22" actId="26606"/>
          <ac:spMkLst>
            <pc:docMk/>
            <pc:sldMk cId="520256293" sldId="257"/>
            <ac:spMk id="14" creationId="{AC50E016-C8B7-45EE-8300-F18B719F589D}"/>
          </ac:spMkLst>
        </pc:spChg>
        <pc:spChg chg="add del">
          <ac:chgData name="chen baihua" userId="e9c3f22569a65587" providerId="LiveId" clId="{8B21E795-F94A-46E2-98DB-D1C093DC2CDB}" dt="2019-11-25T11:19:08.298" v="22" actId="26606"/>
          <ac:spMkLst>
            <pc:docMk/>
            <pc:sldMk cId="520256293" sldId="257"/>
            <ac:spMk id="18" creationId="{71318B55-C583-42E5-ABA1-BE8CC332ED0A}"/>
          </ac:spMkLst>
        </pc:spChg>
        <pc:picChg chg="add mod">
          <ac:chgData name="chen baihua" userId="e9c3f22569a65587" providerId="LiveId" clId="{8B21E795-F94A-46E2-98DB-D1C093DC2CDB}" dt="2019-11-25T11:20:05.366" v="42" actId="26606"/>
          <ac:picMkLst>
            <pc:docMk/>
            <pc:sldMk cId="520256293" sldId="257"/>
            <ac:picMk id="5" creationId="{7CD4D9CF-A8DD-4F06-A685-9B9962DFF5BE}"/>
          </ac:picMkLst>
        </pc:picChg>
        <pc:picChg chg="add del mod">
          <ac:chgData name="chen baihua" userId="e9c3f22569a65587" providerId="LiveId" clId="{8B21E795-F94A-46E2-98DB-D1C093DC2CDB}" dt="2019-11-25T11:20:01.689" v="41" actId="478"/>
          <ac:picMkLst>
            <pc:docMk/>
            <pc:sldMk cId="520256293" sldId="257"/>
            <ac:picMk id="7" creationId="{A744C6F1-B869-4A42-AAA6-5BDF137E7B72}"/>
          </ac:picMkLst>
        </pc:picChg>
        <pc:picChg chg="add mod">
          <ac:chgData name="chen baihua" userId="e9c3f22569a65587" providerId="LiveId" clId="{8B21E795-F94A-46E2-98DB-D1C093DC2CDB}" dt="2019-11-25T11:20:23.685" v="46" actId="1076"/>
          <ac:picMkLst>
            <pc:docMk/>
            <pc:sldMk cId="520256293" sldId="257"/>
            <ac:picMk id="13" creationId="{EB4C61E9-57FA-4C3E-BF3F-15B065257869}"/>
          </ac:picMkLst>
        </pc:picChg>
        <pc:picChg chg="add del">
          <ac:chgData name="chen baihua" userId="e9c3f22569a65587" providerId="LiveId" clId="{8B21E795-F94A-46E2-98DB-D1C093DC2CDB}" dt="2019-11-25T11:19:08.298" v="22" actId="26606"/>
          <ac:picMkLst>
            <pc:docMk/>
            <pc:sldMk cId="520256293" sldId="257"/>
            <ac:picMk id="16" creationId="{5E6099C8-1DCF-4242-AD8B-28BF4D687A6A}"/>
          </ac:picMkLst>
        </pc:picChg>
      </pc:sldChg>
      <pc:sldChg chg="addSp delSp modSp add mod setBg modNotesTx">
        <pc:chgData name="chen baihua" userId="e9c3f22569a65587" providerId="LiveId" clId="{8B21E795-F94A-46E2-98DB-D1C093DC2CDB}" dt="2019-11-26T09:49:10.738" v="1713" actId="20577"/>
        <pc:sldMkLst>
          <pc:docMk/>
          <pc:sldMk cId="257572229" sldId="258"/>
        </pc:sldMkLst>
        <pc:spChg chg="mod">
          <ac:chgData name="chen baihua" userId="e9c3f22569a65587" providerId="LiveId" clId="{8B21E795-F94A-46E2-98DB-D1C093DC2CDB}" dt="2019-11-25T11:19:50.358" v="40" actId="26606"/>
          <ac:spMkLst>
            <pc:docMk/>
            <pc:sldMk cId="257572229" sldId="258"/>
            <ac:spMk id="2" creationId="{4EE3A7AC-AE4E-49F8-AF5B-40A18349C0F6}"/>
          </ac:spMkLst>
        </pc:spChg>
        <pc:spChg chg="del">
          <ac:chgData name="chen baihua" userId="e9c3f22569a65587" providerId="LiveId" clId="{8B21E795-F94A-46E2-98DB-D1C093DC2CDB}" dt="2019-11-25T11:19:44.263" v="38"/>
          <ac:spMkLst>
            <pc:docMk/>
            <pc:sldMk cId="257572229" sldId="258"/>
            <ac:spMk id="3" creationId="{42B4C5D7-A19C-4DDE-9992-519A3DF191ED}"/>
          </ac:spMkLst>
        </pc:spChg>
        <pc:spChg chg="add">
          <ac:chgData name="chen baihua" userId="e9c3f22569a65587" providerId="LiveId" clId="{8B21E795-F94A-46E2-98DB-D1C093DC2CDB}" dt="2019-11-25T11:19:50.358" v="40" actId="26606"/>
          <ac:spMkLst>
            <pc:docMk/>
            <pc:sldMk cId="257572229" sldId="258"/>
            <ac:spMk id="10" creationId="{6753252F-4873-4F63-801D-CC719279A7D5}"/>
          </ac:spMkLst>
        </pc:spChg>
        <pc:spChg chg="add">
          <ac:chgData name="chen baihua" userId="e9c3f22569a65587" providerId="LiveId" clId="{8B21E795-F94A-46E2-98DB-D1C093DC2CDB}" dt="2019-11-25T11:19:50.358" v="40" actId="26606"/>
          <ac:spMkLst>
            <pc:docMk/>
            <pc:sldMk cId="257572229" sldId="258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5T11:19:50.358" v="40" actId="26606"/>
          <ac:picMkLst>
            <pc:docMk/>
            <pc:sldMk cId="257572229" sldId="258"/>
            <ac:picMk id="5" creationId="{15B33705-1080-46CB-8B5B-FC3C17F24656}"/>
          </ac:picMkLst>
        </pc:picChg>
      </pc:sldChg>
      <pc:sldChg chg="addSp delSp modSp add mod setBg">
        <pc:chgData name="chen baihua" userId="e9c3f22569a65587" providerId="LiveId" clId="{8B21E795-F94A-46E2-98DB-D1C093DC2CDB}" dt="2019-11-25T11:23:37.039" v="82" actId="26606"/>
        <pc:sldMkLst>
          <pc:docMk/>
          <pc:sldMk cId="3926048732" sldId="259"/>
        </pc:sldMkLst>
        <pc:spChg chg="mod">
          <ac:chgData name="chen baihua" userId="e9c3f22569a65587" providerId="LiveId" clId="{8B21E795-F94A-46E2-98DB-D1C093DC2CDB}" dt="2019-11-25T11:23:37.039" v="82" actId="26606"/>
          <ac:spMkLst>
            <pc:docMk/>
            <pc:sldMk cId="3926048732" sldId="259"/>
            <ac:spMk id="2" creationId="{0189822E-2E82-4FB5-92DC-C89786E6F756}"/>
          </ac:spMkLst>
        </pc:spChg>
        <pc:spChg chg="del">
          <ac:chgData name="chen baihua" userId="e9c3f22569a65587" providerId="LiveId" clId="{8B21E795-F94A-46E2-98DB-D1C093DC2CDB}" dt="2019-11-25T11:23:34.323" v="80"/>
          <ac:spMkLst>
            <pc:docMk/>
            <pc:sldMk cId="3926048732" sldId="259"/>
            <ac:spMk id="3" creationId="{924E673F-4649-43E4-81B8-FF5A3973F18B}"/>
          </ac:spMkLst>
        </pc:spChg>
        <pc:spChg chg="add">
          <ac:chgData name="chen baihua" userId="e9c3f22569a65587" providerId="LiveId" clId="{8B21E795-F94A-46E2-98DB-D1C093DC2CDB}" dt="2019-11-25T11:23:37.039" v="82" actId="26606"/>
          <ac:spMkLst>
            <pc:docMk/>
            <pc:sldMk cId="3926048732" sldId="259"/>
            <ac:spMk id="10" creationId="{6753252F-4873-4F63-801D-CC719279A7D5}"/>
          </ac:spMkLst>
        </pc:spChg>
        <pc:spChg chg="add">
          <ac:chgData name="chen baihua" userId="e9c3f22569a65587" providerId="LiveId" clId="{8B21E795-F94A-46E2-98DB-D1C093DC2CDB}" dt="2019-11-25T11:23:37.039" v="82" actId="26606"/>
          <ac:spMkLst>
            <pc:docMk/>
            <pc:sldMk cId="3926048732" sldId="259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5T11:23:37.039" v="82" actId="26606"/>
          <ac:picMkLst>
            <pc:docMk/>
            <pc:sldMk cId="3926048732" sldId="259"/>
            <ac:picMk id="5" creationId="{8F5DDCDE-7EFB-4961-B435-DFF02EB9A69C}"/>
          </ac:picMkLst>
        </pc:picChg>
      </pc:sldChg>
      <pc:sldChg chg="addSp delSp modSp add del mod setBg">
        <pc:chgData name="chen baihua" userId="e9c3f22569a65587" providerId="LiveId" clId="{8B21E795-F94A-46E2-98DB-D1C093DC2CDB}" dt="2019-11-25T11:30:46.946" v="111" actId="47"/>
        <pc:sldMkLst>
          <pc:docMk/>
          <pc:sldMk cId="3213133341" sldId="260"/>
        </pc:sldMkLst>
        <pc:spChg chg="mod">
          <ac:chgData name="chen baihua" userId="e9c3f22569a65587" providerId="LiveId" clId="{8B21E795-F94A-46E2-98DB-D1C093DC2CDB}" dt="2019-11-25T11:29:47.883" v="97" actId="26606"/>
          <ac:spMkLst>
            <pc:docMk/>
            <pc:sldMk cId="3213133341" sldId="260"/>
            <ac:spMk id="2" creationId="{0783D1C5-518A-4DAB-B599-DE2B684DBB46}"/>
          </ac:spMkLst>
        </pc:spChg>
        <pc:spChg chg="del">
          <ac:chgData name="chen baihua" userId="e9c3f22569a65587" providerId="LiveId" clId="{8B21E795-F94A-46E2-98DB-D1C093DC2CDB}" dt="2019-11-25T11:29:33.172" v="94"/>
          <ac:spMkLst>
            <pc:docMk/>
            <pc:sldMk cId="3213133341" sldId="260"/>
            <ac:spMk id="3" creationId="{B78832E0-D595-44C8-8D0F-473114A1C69C}"/>
          </ac:spMkLst>
        </pc:spChg>
        <pc:spChg chg="add del">
          <ac:chgData name="chen baihua" userId="e9c3f22569a65587" providerId="LiveId" clId="{8B21E795-F94A-46E2-98DB-D1C093DC2CDB}" dt="2019-11-25T11:29:47.883" v="97" actId="26606"/>
          <ac:spMkLst>
            <pc:docMk/>
            <pc:sldMk cId="3213133341" sldId="260"/>
            <ac:spMk id="10" creationId="{6753252F-4873-4F63-801D-CC719279A7D5}"/>
          </ac:spMkLst>
        </pc:spChg>
        <pc:spChg chg="add del">
          <ac:chgData name="chen baihua" userId="e9c3f22569a65587" providerId="LiveId" clId="{8B21E795-F94A-46E2-98DB-D1C093DC2CDB}" dt="2019-11-25T11:29:47.883" v="97" actId="26606"/>
          <ac:spMkLst>
            <pc:docMk/>
            <pc:sldMk cId="3213133341" sldId="260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5T11:29:47.883" v="97" actId="26606"/>
          <ac:picMkLst>
            <pc:docMk/>
            <pc:sldMk cId="3213133341" sldId="260"/>
            <ac:picMk id="5" creationId="{D71F2067-CF92-4ED7-B65B-DCD87C895F06}"/>
          </ac:picMkLst>
        </pc:picChg>
      </pc:sldChg>
      <pc:sldChg chg="addSp delSp modSp add del mod setBg delDesignElem">
        <pc:chgData name="chen baihua" userId="e9c3f22569a65587" providerId="LiveId" clId="{8B21E795-F94A-46E2-98DB-D1C093DC2CDB}" dt="2019-11-25T11:30:12.098" v="106"/>
        <pc:sldMkLst>
          <pc:docMk/>
          <pc:sldMk cId="1203429786" sldId="261"/>
        </pc:sldMkLst>
        <pc:spChg chg="add del mod">
          <ac:chgData name="chen baihua" userId="e9c3f22569a65587" providerId="LiveId" clId="{8B21E795-F94A-46E2-98DB-D1C093DC2CDB}" dt="2019-11-25T11:30:07.909" v="105" actId="478"/>
          <ac:spMkLst>
            <pc:docMk/>
            <pc:sldMk cId="1203429786" sldId="261"/>
            <ac:spMk id="4" creationId="{E2DE38DD-2455-4CCC-A6EC-14A447D87416}"/>
          </ac:spMkLst>
        </pc:spChg>
        <pc:spChg chg="add del">
          <ac:chgData name="chen baihua" userId="e9c3f22569a65587" providerId="LiveId" clId="{8B21E795-F94A-46E2-98DB-D1C093DC2CDB}" dt="2019-11-25T11:30:12.098" v="106"/>
          <ac:spMkLst>
            <pc:docMk/>
            <pc:sldMk cId="1203429786" sldId="261"/>
            <ac:spMk id="10" creationId="{6753252F-4873-4F63-801D-CC719279A7D5}"/>
          </ac:spMkLst>
        </pc:spChg>
        <pc:spChg chg="add del">
          <ac:chgData name="chen baihua" userId="e9c3f22569a65587" providerId="LiveId" clId="{8B21E795-F94A-46E2-98DB-D1C093DC2CDB}" dt="2019-11-25T11:30:12.098" v="106"/>
          <ac:spMkLst>
            <pc:docMk/>
            <pc:sldMk cId="1203429786" sldId="261"/>
            <ac:spMk id="12" creationId="{047C8CCB-F95D-4249-92DD-651249D3535A}"/>
          </ac:spMkLst>
        </pc:spChg>
        <pc:picChg chg="add del">
          <ac:chgData name="chen baihua" userId="e9c3f22569a65587" providerId="LiveId" clId="{8B21E795-F94A-46E2-98DB-D1C093DC2CDB}" dt="2019-11-25T11:30:07.909" v="105" actId="478"/>
          <ac:picMkLst>
            <pc:docMk/>
            <pc:sldMk cId="1203429786" sldId="261"/>
            <ac:picMk id="5" creationId="{8F5DDCDE-7EFB-4961-B435-DFF02EB9A69C}"/>
          </ac:picMkLst>
        </pc:picChg>
        <pc:picChg chg="add del mod">
          <ac:chgData name="chen baihua" userId="e9c3f22569a65587" providerId="LiveId" clId="{8B21E795-F94A-46E2-98DB-D1C093DC2CDB}" dt="2019-11-25T11:30:07.149" v="104"/>
          <ac:picMkLst>
            <pc:docMk/>
            <pc:sldMk cId="1203429786" sldId="261"/>
            <ac:picMk id="8" creationId="{17159768-F439-415B-8C19-D07A993665F0}"/>
          </ac:picMkLst>
        </pc:picChg>
      </pc:sldChg>
      <pc:sldChg chg="addSp delSp add del setBg delDesignElem">
        <pc:chgData name="chen baihua" userId="e9c3f22569a65587" providerId="LiveId" clId="{8B21E795-F94A-46E2-98DB-D1C093DC2CDB}" dt="2019-11-25T11:30:19.425" v="109"/>
        <pc:sldMkLst>
          <pc:docMk/>
          <pc:sldMk cId="1888143131" sldId="261"/>
        </pc:sldMkLst>
        <pc:spChg chg="add del">
          <ac:chgData name="chen baihua" userId="e9c3f22569a65587" providerId="LiveId" clId="{8B21E795-F94A-46E2-98DB-D1C093DC2CDB}" dt="2019-11-25T11:30:19.425" v="109"/>
          <ac:spMkLst>
            <pc:docMk/>
            <pc:sldMk cId="1888143131" sldId="261"/>
            <ac:spMk id="10" creationId="{6753252F-4873-4F63-801D-CC719279A7D5}"/>
          </ac:spMkLst>
        </pc:spChg>
        <pc:spChg chg="add del">
          <ac:chgData name="chen baihua" userId="e9c3f22569a65587" providerId="LiveId" clId="{8B21E795-F94A-46E2-98DB-D1C093DC2CDB}" dt="2019-11-25T11:30:19.425" v="109"/>
          <ac:spMkLst>
            <pc:docMk/>
            <pc:sldMk cId="1888143131" sldId="261"/>
            <ac:spMk id="12" creationId="{047C8CCB-F95D-4249-92DD-651249D3535A}"/>
          </ac:spMkLst>
        </pc:spChg>
      </pc:sldChg>
      <pc:sldChg chg="modSp">
        <pc:chgData name="chen baihua" userId="e9c3f22569a65587" providerId="LiveId" clId="{8B21E795-F94A-46E2-98DB-D1C093DC2CDB}" dt="2019-11-25T11:30:44.545" v="110" actId="14826"/>
        <pc:sldMkLst>
          <pc:docMk/>
          <pc:sldMk cId="4096041896" sldId="261"/>
        </pc:sldMkLst>
        <pc:picChg chg="mod">
          <ac:chgData name="chen baihua" userId="e9c3f22569a65587" providerId="LiveId" clId="{8B21E795-F94A-46E2-98DB-D1C093DC2CDB}" dt="2019-11-25T11:30:44.545" v="110" actId="14826"/>
          <ac:picMkLst>
            <pc:docMk/>
            <pc:sldMk cId="4096041896" sldId="261"/>
            <ac:picMk id="5" creationId="{8F5DDCDE-7EFB-4961-B435-DFF02EB9A69C}"/>
          </ac:picMkLst>
        </pc:picChg>
      </pc:sldChg>
      <pc:sldChg chg="addSp modSp add mod setBg modNotesTx">
        <pc:chgData name="chen baihua" userId="e9c3f22569a65587" providerId="LiveId" clId="{8B21E795-F94A-46E2-98DB-D1C093DC2CDB}" dt="2019-11-26T09:52:43.871" v="1956" actId="20577"/>
        <pc:sldMkLst>
          <pc:docMk/>
          <pc:sldMk cId="2941563945" sldId="262"/>
        </pc:sldMkLst>
        <pc:spChg chg="mod">
          <ac:chgData name="chen baihua" userId="e9c3f22569a65587" providerId="LiveId" clId="{8B21E795-F94A-46E2-98DB-D1C093DC2CDB}" dt="2019-11-25T11:36:57.838" v="251" actId="26606"/>
          <ac:spMkLst>
            <pc:docMk/>
            <pc:sldMk cId="2941563945" sldId="262"/>
            <ac:spMk id="2" creationId="{F2B03BB4-76D4-4BE2-B3B4-BDCD711F3109}"/>
          </ac:spMkLst>
        </pc:spChg>
        <pc:spChg chg="mod">
          <ac:chgData name="chen baihua" userId="e9c3f22569a65587" providerId="LiveId" clId="{8B21E795-F94A-46E2-98DB-D1C093DC2CDB}" dt="2019-11-25T11:38:37.500" v="270" actId="20577"/>
          <ac:spMkLst>
            <pc:docMk/>
            <pc:sldMk cId="2941563945" sldId="262"/>
            <ac:spMk id="3" creationId="{9D19F6A4-E189-493B-A528-8DDF74F97B23}"/>
          </ac:spMkLst>
        </pc:spChg>
        <pc:spChg chg="add">
          <ac:chgData name="chen baihua" userId="e9c3f22569a65587" providerId="LiveId" clId="{8B21E795-F94A-46E2-98DB-D1C093DC2CDB}" dt="2019-11-25T11:36:57.838" v="251" actId="26606"/>
          <ac:spMkLst>
            <pc:docMk/>
            <pc:sldMk cId="2941563945" sldId="262"/>
            <ac:spMk id="10" creationId="{5C9B446A-6343-4E56-90BA-061E4DDF0FFB}"/>
          </ac:spMkLst>
        </pc:spChg>
        <pc:spChg chg="add">
          <ac:chgData name="chen baihua" userId="e9c3f22569a65587" providerId="LiveId" clId="{8B21E795-F94A-46E2-98DB-D1C093DC2CDB}" dt="2019-11-25T11:36:57.838" v="251" actId="26606"/>
          <ac:spMkLst>
            <pc:docMk/>
            <pc:sldMk cId="2941563945" sldId="262"/>
            <ac:spMk id="12" creationId="{3EC72A1B-03D3-499C-B4BF-AC68EEC22B10}"/>
          </ac:spMkLst>
        </pc:spChg>
        <pc:spChg chg="add">
          <ac:chgData name="chen baihua" userId="e9c3f22569a65587" providerId="LiveId" clId="{8B21E795-F94A-46E2-98DB-D1C093DC2CDB}" dt="2019-11-25T11:36:57.838" v="251" actId="26606"/>
          <ac:spMkLst>
            <pc:docMk/>
            <pc:sldMk cId="2941563945" sldId="262"/>
            <ac:spMk id="14" creationId="{216322C2-3CF0-4D33-BF90-3F384CF6D232}"/>
          </ac:spMkLst>
        </pc:spChg>
        <pc:spChg chg="add">
          <ac:chgData name="chen baihua" userId="e9c3f22569a65587" providerId="LiveId" clId="{8B21E795-F94A-46E2-98DB-D1C093DC2CDB}" dt="2019-11-25T11:36:57.838" v="251" actId="26606"/>
          <ac:spMkLst>
            <pc:docMk/>
            <pc:sldMk cId="2941563945" sldId="262"/>
            <ac:spMk id="16" creationId="{55D4142C-5077-457F-A6AD-3FECFDB39685}"/>
          </ac:spMkLst>
        </pc:spChg>
        <pc:spChg chg="add">
          <ac:chgData name="chen baihua" userId="e9c3f22569a65587" providerId="LiveId" clId="{8B21E795-F94A-46E2-98DB-D1C093DC2CDB}" dt="2019-11-25T11:36:57.838" v="251" actId="26606"/>
          <ac:spMkLst>
            <pc:docMk/>
            <pc:sldMk cId="2941563945" sldId="262"/>
            <ac:spMk id="18" creationId="{7A5F0580-5EE9-419F-96EE-B6529EF6E7D0}"/>
          </ac:spMkLst>
        </pc:spChg>
        <pc:picChg chg="add mod">
          <ac:chgData name="chen baihua" userId="e9c3f22569a65587" providerId="LiveId" clId="{8B21E795-F94A-46E2-98DB-D1C093DC2CDB}" dt="2019-11-25T11:36:57.838" v="251" actId="26606"/>
          <ac:picMkLst>
            <pc:docMk/>
            <pc:sldMk cId="2941563945" sldId="262"/>
            <ac:picMk id="5" creationId="{983C59EE-71E9-4A08-A7C3-52975AC7CD62}"/>
          </ac:picMkLst>
        </pc:picChg>
        <pc:picChg chg="add mod">
          <ac:chgData name="chen baihua" userId="e9c3f22569a65587" providerId="LiveId" clId="{8B21E795-F94A-46E2-98DB-D1C093DC2CDB}" dt="2019-11-25T11:38:13.567" v="255" actId="962"/>
          <ac:picMkLst>
            <pc:docMk/>
            <pc:sldMk cId="2941563945" sldId="262"/>
            <ac:picMk id="7" creationId="{BB198848-D9C4-4BA5-B7C8-ABE2D2B30869}"/>
          </ac:picMkLst>
        </pc:picChg>
      </pc:sldChg>
      <pc:sldChg chg="addSp delSp modSp add mod setBg setClrOvrMap">
        <pc:chgData name="chen baihua" userId="e9c3f22569a65587" providerId="LiveId" clId="{8B21E795-F94A-46E2-98DB-D1C093DC2CDB}" dt="2019-11-25T11:44:24.702" v="492" actId="26606"/>
        <pc:sldMkLst>
          <pc:docMk/>
          <pc:sldMk cId="2394324676" sldId="263"/>
        </pc:sldMkLst>
        <pc:spChg chg="mod">
          <ac:chgData name="chen baihua" userId="e9c3f22569a65587" providerId="LiveId" clId="{8B21E795-F94A-46E2-98DB-D1C093DC2CDB}" dt="2019-11-25T11:44:24.702" v="492" actId="26606"/>
          <ac:spMkLst>
            <pc:docMk/>
            <pc:sldMk cId="2394324676" sldId="263"/>
            <ac:spMk id="2" creationId="{903EE37B-F4AE-4AE3-8D9C-6BCAB5E83BB1}"/>
          </ac:spMkLst>
        </pc:spChg>
        <pc:spChg chg="add del mod">
          <ac:chgData name="chen baihua" userId="e9c3f22569a65587" providerId="LiveId" clId="{8B21E795-F94A-46E2-98DB-D1C093DC2CDB}" dt="2019-11-25T11:44:24.702" v="492" actId="26606"/>
          <ac:spMkLst>
            <pc:docMk/>
            <pc:sldMk cId="2394324676" sldId="263"/>
            <ac:spMk id="3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14.813" v="473" actId="26606"/>
          <ac:spMkLst>
            <pc:docMk/>
            <pc:sldMk cId="2394324676" sldId="263"/>
            <ac:spMk id="8" creationId="{8D70B121-56F4-4848-B38B-182089D909FA}"/>
          </ac:spMkLst>
        </pc:spChg>
        <pc:spChg chg="add">
          <ac:chgData name="chen baihua" userId="e9c3f22569a65587" providerId="LiveId" clId="{8B21E795-F94A-46E2-98DB-D1C093DC2CDB}" dt="2019-11-25T11:44:24.702" v="492" actId="26606"/>
          <ac:spMkLst>
            <pc:docMk/>
            <pc:sldMk cId="2394324676" sldId="263"/>
            <ac:spMk id="9" creationId="{46C2E80F-49A6-4372-B103-219D417A55ED}"/>
          </ac:spMkLst>
        </pc:spChg>
        <pc:spChg chg="add del">
          <ac:chgData name="chen baihua" userId="e9c3f22569a65587" providerId="LiveId" clId="{8B21E795-F94A-46E2-98DB-D1C093DC2CDB}" dt="2019-11-25T11:43:13.545" v="471" actId="26606"/>
          <ac:spMkLst>
            <pc:docMk/>
            <pc:sldMk cId="2394324676" sldId="263"/>
            <ac:spMk id="10" creationId="{46C2E80F-49A6-4372-B103-219D417A55ED}"/>
          </ac:spMkLst>
        </pc:spChg>
        <pc:spChg chg="add del">
          <ac:chgData name="chen baihua" userId="e9c3f22569a65587" providerId="LiveId" clId="{8B21E795-F94A-46E2-98DB-D1C093DC2CDB}" dt="2019-11-25T11:43:14.813" v="473" actId="26606"/>
          <ac:spMkLst>
            <pc:docMk/>
            <pc:sldMk cId="2394324676" sldId="263"/>
            <ac:spMk id="13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15.384" v="475" actId="26606"/>
          <ac:spMkLst>
            <pc:docMk/>
            <pc:sldMk cId="2394324676" sldId="263"/>
            <ac:spMk id="15" creationId="{3B854194-185D-494D-905C-7C7CB2E30F6E}"/>
          </ac:spMkLst>
        </pc:spChg>
        <pc:spChg chg="add del">
          <ac:chgData name="chen baihua" userId="e9c3f22569a65587" providerId="LiveId" clId="{8B21E795-F94A-46E2-98DB-D1C093DC2CDB}" dt="2019-11-25T11:43:15.384" v="475" actId="26606"/>
          <ac:spMkLst>
            <pc:docMk/>
            <pc:sldMk cId="2394324676" sldId="263"/>
            <ac:spMk id="16" creationId="{B4F5FA0D-0104-4987-8241-EFF7C85B88DE}"/>
          </ac:spMkLst>
        </pc:spChg>
        <pc:spChg chg="add del">
          <ac:chgData name="chen baihua" userId="e9c3f22569a65587" providerId="LiveId" clId="{8B21E795-F94A-46E2-98DB-D1C093DC2CDB}" dt="2019-11-25T11:43:15.384" v="475" actId="26606"/>
          <ac:spMkLst>
            <pc:docMk/>
            <pc:sldMk cId="2394324676" sldId="263"/>
            <ac:spMk id="18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17.427" v="477" actId="26606"/>
          <ac:spMkLst>
            <pc:docMk/>
            <pc:sldMk cId="2394324676" sldId="263"/>
            <ac:spMk id="20" creationId="{8817AC51-5572-44EE-A0DE-7A3748336FA8}"/>
          </ac:spMkLst>
        </pc:spChg>
        <pc:spChg chg="add del">
          <ac:chgData name="chen baihua" userId="e9c3f22569a65587" providerId="LiveId" clId="{8B21E795-F94A-46E2-98DB-D1C093DC2CDB}" dt="2019-11-25T11:43:17.427" v="477" actId="26606"/>
          <ac:spMkLst>
            <pc:docMk/>
            <pc:sldMk cId="2394324676" sldId="263"/>
            <ac:spMk id="21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18.048" v="479" actId="26606"/>
          <ac:spMkLst>
            <pc:docMk/>
            <pc:sldMk cId="2394324676" sldId="263"/>
            <ac:spMk id="23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25.942" v="481" actId="26606"/>
          <ac:spMkLst>
            <pc:docMk/>
            <pc:sldMk cId="2394324676" sldId="263"/>
            <ac:spMk id="25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27.559" v="483" actId="26606"/>
          <ac:spMkLst>
            <pc:docMk/>
            <pc:sldMk cId="2394324676" sldId="263"/>
            <ac:spMk id="27" creationId="{5B336162-B533-4EFE-8BB3-8EBB4A5E32F8}"/>
          </ac:spMkLst>
        </pc:spChg>
        <pc:spChg chg="add del">
          <ac:chgData name="chen baihua" userId="e9c3f22569a65587" providerId="LiveId" clId="{8B21E795-F94A-46E2-98DB-D1C093DC2CDB}" dt="2019-11-25T11:43:27.559" v="483" actId="26606"/>
          <ac:spMkLst>
            <pc:docMk/>
            <pc:sldMk cId="2394324676" sldId="263"/>
            <ac:spMk id="28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28.432" v="485" actId="26606"/>
          <ac:spMkLst>
            <pc:docMk/>
            <pc:sldMk cId="2394324676" sldId="263"/>
            <ac:spMk id="30" creationId="{25C912BA-823F-4F03-9D08-64C06893B0EF}"/>
          </ac:spMkLst>
        </pc:spChg>
        <pc:spChg chg="add del">
          <ac:chgData name="chen baihua" userId="e9c3f22569a65587" providerId="LiveId" clId="{8B21E795-F94A-46E2-98DB-D1C093DC2CDB}" dt="2019-11-25T11:43:29.431" v="487" actId="26606"/>
          <ac:spMkLst>
            <pc:docMk/>
            <pc:sldMk cId="2394324676" sldId="263"/>
            <ac:spMk id="32" creationId="{3B854194-185D-494D-905C-7C7CB2E30F6E}"/>
          </ac:spMkLst>
        </pc:spChg>
        <pc:spChg chg="add del">
          <ac:chgData name="chen baihua" userId="e9c3f22569a65587" providerId="LiveId" clId="{8B21E795-F94A-46E2-98DB-D1C093DC2CDB}" dt="2019-11-25T11:43:29.431" v="487" actId="26606"/>
          <ac:spMkLst>
            <pc:docMk/>
            <pc:sldMk cId="2394324676" sldId="263"/>
            <ac:spMk id="33" creationId="{B4F5FA0D-0104-4987-8241-EFF7C85B88DE}"/>
          </ac:spMkLst>
        </pc:spChg>
        <pc:spChg chg="add del">
          <ac:chgData name="chen baihua" userId="e9c3f22569a65587" providerId="LiveId" clId="{8B21E795-F94A-46E2-98DB-D1C093DC2CDB}" dt="2019-11-25T11:43:29.431" v="487" actId="26606"/>
          <ac:spMkLst>
            <pc:docMk/>
            <pc:sldMk cId="2394324676" sldId="263"/>
            <ac:spMk id="35" creationId="{25C912BA-823F-4F03-9D08-64C06893B0EF}"/>
          </ac:spMkLst>
        </pc:spChg>
        <pc:graphicFrameChg chg="add del modGraphic">
          <ac:chgData name="chen baihua" userId="e9c3f22569a65587" providerId="LiveId" clId="{8B21E795-F94A-46E2-98DB-D1C093DC2CDB}" dt="2019-11-25T11:44:07.036" v="489" actId="478"/>
          <ac:graphicFrameMkLst>
            <pc:docMk/>
            <pc:sldMk cId="2394324676" sldId="263"/>
            <ac:graphicFrameMk id="4" creationId="{6CDE30F9-1EE0-4F23-8CCD-14DC80EF43C7}"/>
          </ac:graphicFrameMkLst>
        </pc:graphicFrameChg>
        <pc:graphicFrameChg chg="add del">
          <ac:chgData name="chen baihua" userId="e9c3f22569a65587" providerId="LiveId" clId="{8B21E795-F94A-46E2-98DB-D1C093DC2CDB}" dt="2019-11-25T11:43:13.545" v="471" actId="26606"/>
          <ac:graphicFrameMkLst>
            <pc:docMk/>
            <pc:sldMk cId="2394324676" sldId="263"/>
            <ac:graphicFrameMk id="5" creationId="{A6586C51-9125-45AF-9DBC-90B323267304}"/>
          </ac:graphicFrameMkLst>
        </pc:graphicFrameChg>
        <pc:graphicFrameChg chg="add del">
          <ac:chgData name="chen baihua" userId="e9c3f22569a65587" providerId="LiveId" clId="{8B21E795-F94A-46E2-98DB-D1C093DC2CDB}" dt="2019-11-25T11:44:24.632" v="491" actId="26606"/>
          <ac:graphicFrameMkLst>
            <pc:docMk/>
            <pc:sldMk cId="2394324676" sldId="263"/>
            <ac:graphicFrameMk id="6" creationId="{DA9F716D-DE2D-4875-90B3-F387F185169F}"/>
          </ac:graphicFrameMkLst>
        </pc:graphicFrameChg>
        <pc:graphicFrameChg chg="add">
          <ac:chgData name="chen baihua" userId="e9c3f22569a65587" providerId="LiveId" clId="{8B21E795-F94A-46E2-98DB-D1C093DC2CDB}" dt="2019-11-25T11:44:24.702" v="492" actId="26606"/>
          <ac:graphicFrameMkLst>
            <pc:docMk/>
            <pc:sldMk cId="2394324676" sldId="263"/>
            <ac:graphicFrameMk id="11" creationId="{0C15D314-C590-4682-B879-0F088EA3A0BD}"/>
          </ac:graphicFrameMkLst>
        </pc:graphicFrameChg>
        <pc:picChg chg="add del">
          <ac:chgData name="chen baihua" userId="e9c3f22569a65587" providerId="LiveId" clId="{8B21E795-F94A-46E2-98DB-D1C093DC2CDB}" dt="2019-11-25T11:43:15.384" v="475" actId="26606"/>
          <ac:picMkLst>
            <pc:docMk/>
            <pc:sldMk cId="2394324676" sldId="263"/>
            <ac:picMk id="17" creationId="{2897127E-6CEF-446C-BE87-93B7C46E49D1}"/>
          </ac:picMkLst>
        </pc:picChg>
        <pc:picChg chg="add del">
          <ac:chgData name="chen baihua" userId="e9c3f22569a65587" providerId="LiveId" clId="{8B21E795-F94A-46E2-98DB-D1C093DC2CDB}" dt="2019-11-25T11:43:29.431" v="487" actId="26606"/>
          <ac:picMkLst>
            <pc:docMk/>
            <pc:sldMk cId="2394324676" sldId="263"/>
            <ac:picMk id="34" creationId="{2897127E-6CEF-446C-BE87-93B7C46E49D1}"/>
          </ac:picMkLst>
        </pc:picChg>
        <pc:cxnChg chg="add del">
          <ac:chgData name="chen baihua" userId="e9c3f22569a65587" providerId="LiveId" clId="{8B21E795-F94A-46E2-98DB-D1C093DC2CDB}" dt="2019-11-25T11:43:14.813" v="473" actId="26606"/>
          <ac:cxnSpMkLst>
            <pc:docMk/>
            <pc:sldMk cId="2394324676" sldId="263"/>
            <ac:cxnSpMk id="12" creationId="{2D72A2C9-F3CA-4216-8BAD-FA4C970C3C4E}"/>
          </ac:cxnSpMkLst>
        </pc:cxnChg>
      </pc:sldChg>
      <pc:sldChg chg="addSp delSp modSp add mod setBg">
        <pc:chgData name="chen baihua" userId="e9c3f22569a65587" providerId="LiveId" clId="{8B21E795-F94A-46E2-98DB-D1C093DC2CDB}" dt="2019-11-25T11:45:18.352" v="503" actId="26606"/>
        <pc:sldMkLst>
          <pc:docMk/>
          <pc:sldMk cId="1864517133" sldId="264"/>
        </pc:sldMkLst>
        <pc:spChg chg="mod">
          <ac:chgData name="chen baihua" userId="e9c3f22569a65587" providerId="LiveId" clId="{8B21E795-F94A-46E2-98DB-D1C093DC2CDB}" dt="2019-11-25T11:45:18.352" v="503" actId="26606"/>
          <ac:spMkLst>
            <pc:docMk/>
            <pc:sldMk cId="1864517133" sldId="264"/>
            <ac:spMk id="2" creationId="{111D8F78-58BC-4C1D-A946-692ACA3277EB}"/>
          </ac:spMkLst>
        </pc:spChg>
        <pc:spChg chg="del">
          <ac:chgData name="chen baihua" userId="e9c3f22569a65587" providerId="LiveId" clId="{8B21E795-F94A-46E2-98DB-D1C093DC2CDB}" dt="2019-11-25T11:45:14.086" v="500"/>
          <ac:spMkLst>
            <pc:docMk/>
            <pc:sldMk cId="1864517133" sldId="264"/>
            <ac:spMk id="3" creationId="{D4541478-C31B-47AB-B2BF-23AC798F5DC0}"/>
          </ac:spMkLst>
        </pc:spChg>
        <pc:spChg chg="add">
          <ac:chgData name="chen baihua" userId="e9c3f22569a65587" providerId="LiveId" clId="{8B21E795-F94A-46E2-98DB-D1C093DC2CDB}" dt="2019-11-25T11:45:18.352" v="503" actId="26606"/>
          <ac:spMkLst>
            <pc:docMk/>
            <pc:sldMk cId="1864517133" sldId="264"/>
            <ac:spMk id="10" creationId="{AB45A142-4255-493C-8284-5D566C121B10}"/>
          </ac:spMkLst>
        </pc:spChg>
        <pc:picChg chg="add mod">
          <ac:chgData name="chen baihua" userId="e9c3f22569a65587" providerId="LiveId" clId="{8B21E795-F94A-46E2-98DB-D1C093DC2CDB}" dt="2019-11-25T11:45:18.352" v="503" actId="26606"/>
          <ac:picMkLst>
            <pc:docMk/>
            <pc:sldMk cId="1864517133" sldId="264"/>
            <ac:picMk id="5" creationId="{BBBEE210-05DB-4CE4-B1B7-D75699564BBE}"/>
          </ac:picMkLst>
        </pc:picChg>
        <pc:cxnChg chg="add">
          <ac:chgData name="chen baihua" userId="e9c3f22569a65587" providerId="LiveId" clId="{8B21E795-F94A-46E2-98DB-D1C093DC2CDB}" dt="2019-11-25T11:45:18.352" v="503" actId="26606"/>
          <ac:cxnSpMkLst>
            <pc:docMk/>
            <pc:sldMk cId="1864517133" sldId="264"/>
            <ac:cxnSpMk id="12" creationId="{38FB9660-F42F-4313-BBC4-47C007FE484C}"/>
          </ac:cxnSpMkLst>
        </pc:cxnChg>
      </pc:sldChg>
      <pc:sldChg chg="addSp delSp modSp add mod setBg modNotesTx">
        <pc:chgData name="chen baihua" userId="e9c3f22569a65587" providerId="LiveId" clId="{8B21E795-F94A-46E2-98DB-D1C093DC2CDB}" dt="2019-11-26T09:53:30.934" v="2014" actId="20577"/>
        <pc:sldMkLst>
          <pc:docMk/>
          <pc:sldMk cId="3860255457" sldId="265"/>
        </pc:sldMkLst>
        <pc:spChg chg="mod">
          <ac:chgData name="chen baihua" userId="e9c3f22569a65587" providerId="LiveId" clId="{8B21E795-F94A-46E2-98DB-D1C093DC2CDB}" dt="2019-11-25T11:46:31.805" v="518" actId="26606"/>
          <ac:spMkLst>
            <pc:docMk/>
            <pc:sldMk cId="3860255457" sldId="265"/>
            <ac:spMk id="2" creationId="{6352C855-9E55-45BB-88AD-041F7811E9E7}"/>
          </ac:spMkLst>
        </pc:spChg>
        <pc:spChg chg="del">
          <ac:chgData name="chen baihua" userId="e9c3f22569a65587" providerId="LiveId" clId="{8B21E795-F94A-46E2-98DB-D1C093DC2CDB}" dt="2019-11-25T11:46:24.227" v="511"/>
          <ac:spMkLst>
            <pc:docMk/>
            <pc:sldMk cId="3860255457" sldId="265"/>
            <ac:spMk id="3" creationId="{6404411D-B52B-4702-80F6-E1E451B0AB04}"/>
          </ac:spMkLst>
        </pc:spChg>
        <pc:spChg chg="add del">
          <ac:chgData name="chen baihua" userId="e9c3f22569a65587" providerId="LiveId" clId="{8B21E795-F94A-46E2-98DB-D1C093DC2CDB}" dt="2019-11-25T11:46:28.159" v="515" actId="26606"/>
          <ac:spMkLst>
            <pc:docMk/>
            <pc:sldMk cId="3860255457" sldId="265"/>
            <ac:spMk id="9" creationId="{F6B93C79-33ED-4325-822F-5F4B10BB93B2}"/>
          </ac:spMkLst>
        </pc:spChg>
        <pc:spChg chg="add del">
          <ac:chgData name="chen baihua" userId="e9c3f22569a65587" providerId="LiveId" clId="{8B21E795-F94A-46E2-98DB-D1C093DC2CDB}" dt="2019-11-25T11:46:31.789" v="517" actId="26606"/>
          <ac:spMkLst>
            <pc:docMk/>
            <pc:sldMk cId="3860255457" sldId="265"/>
            <ac:spMk id="10" creationId="{6753252F-4873-4F63-801D-CC719279A7D5}"/>
          </ac:spMkLst>
        </pc:spChg>
        <pc:spChg chg="add del">
          <ac:chgData name="chen baihua" userId="e9c3f22569a65587" providerId="LiveId" clId="{8B21E795-F94A-46E2-98DB-D1C093DC2CDB}" dt="2019-11-25T11:46:28.159" v="515" actId="26606"/>
          <ac:spMkLst>
            <pc:docMk/>
            <pc:sldMk cId="3860255457" sldId="265"/>
            <ac:spMk id="12" creationId="{92468898-5A6E-4D55-85EC-308E785EE06C}"/>
          </ac:spMkLst>
        </pc:spChg>
        <pc:spChg chg="add del">
          <ac:chgData name="chen baihua" userId="e9c3f22569a65587" providerId="LiveId" clId="{8B21E795-F94A-46E2-98DB-D1C093DC2CDB}" dt="2019-11-25T11:46:28.159" v="515" actId="26606"/>
          <ac:spMkLst>
            <pc:docMk/>
            <pc:sldMk cId="3860255457" sldId="265"/>
            <ac:spMk id="14" creationId="{3E23A947-2D45-4208-AE2B-64948C87A3EB}"/>
          </ac:spMkLst>
        </pc:spChg>
        <pc:spChg chg="add del">
          <ac:chgData name="chen baihua" userId="e9c3f22569a65587" providerId="LiveId" clId="{8B21E795-F94A-46E2-98DB-D1C093DC2CDB}" dt="2019-11-25T11:46:28.159" v="515" actId="26606"/>
          <ac:spMkLst>
            <pc:docMk/>
            <pc:sldMk cId="3860255457" sldId="265"/>
            <ac:spMk id="16" creationId="{E5BBB0F9-6A59-4D02-A9C7-A2D6516684CE}"/>
          </ac:spMkLst>
        </pc:spChg>
        <pc:spChg chg="add del">
          <ac:chgData name="chen baihua" userId="e9c3f22569a65587" providerId="LiveId" clId="{8B21E795-F94A-46E2-98DB-D1C093DC2CDB}" dt="2019-11-25T11:46:31.789" v="517" actId="26606"/>
          <ac:spMkLst>
            <pc:docMk/>
            <pc:sldMk cId="3860255457" sldId="265"/>
            <ac:spMk id="18" creationId="{047C8CCB-F95D-4249-92DD-651249D3535A}"/>
          </ac:spMkLst>
        </pc:spChg>
        <pc:spChg chg="add">
          <ac:chgData name="chen baihua" userId="e9c3f22569a65587" providerId="LiveId" clId="{8B21E795-F94A-46E2-98DB-D1C093DC2CDB}" dt="2019-11-25T11:46:31.805" v="518" actId="26606"/>
          <ac:spMkLst>
            <pc:docMk/>
            <pc:sldMk cId="3860255457" sldId="265"/>
            <ac:spMk id="20" creationId="{AB45A142-4255-493C-8284-5D566C121B10}"/>
          </ac:spMkLst>
        </pc:spChg>
        <pc:picChg chg="add mod">
          <ac:chgData name="chen baihua" userId="e9c3f22569a65587" providerId="LiveId" clId="{8B21E795-F94A-46E2-98DB-D1C093DC2CDB}" dt="2019-11-25T11:46:31.805" v="518" actId="26606"/>
          <ac:picMkLst>
            <pc:docMk/>
            <pc:sldMk cId="3860255457" sldId="265"/>
            <ac:picMk id="5" creationId="{74BC306F-CC28-43A2-A467-1EB2D05A3F0C}"/>
          </ac:picMkLst>
        </pc:picChg>
        <pc:cxnChg chg="add">
          <ac:chgData name="chen baihua" userId="e9c3f22569a65587" providerId="LiveId" clId="{8B21E795-F94A-46E2-98DB-D1C093DC2CDB}" dt="2019-11-25T11:46:31.805" v="518" actId="26606"/>
          <ac:cxnSpMkLst>
            <pc:docMk/>
            <pc:sldMk cId="3860255457" sldId="265"/>
            <ac:cxnSpMk id="21" creationId="{38FB9660-F42F-4313-BBC4-47C007FE484C}"/>
          </ac:cxnSpMkLst>
        </pc:cxnChg>
      </pc:sldChg>
      <pc:sldChg chg="add del">
        <pc:chgData name="chen baihua" userId="e9c3f22569a65587" providerId="LiveId" clId="{8B21E795-F94A-46E2-98DB-D1C093DC2CDB}" dt="2019-11-25T11:54:04.108" v="520" actId="47"/>
        <pc:sldMkLst>
          <pc:docMk/>
          <pc:sldMk cId="2968223908" sldId="266"/>
        </pc:sldMkLst>
      </pc:sldChg>
      <pc:sldChg chg="addSp modSp add mod setBg modNotesTx">
        <pc:chgData name="chen baihua" userId="e9c3f22569a65587" providerId="LiveId" clId="{8B21E795-F94A-46E2-98DB-D1C093DC2CDB}" dt="2019-11-26T09:47:59.593" v="1652" actId="20577"/>
        <pc:sldMkLst>
          <pc:docMk/>
          <pc:sldMk cId="4236758150" sldId="266"/>
        </pc:sldMkLst>
        <pc:spChg chg="mod">
          <ac:chgData name="chen baihua" userId="e9c3f22569a65587" providerId="LiveId" clId="{8B21E795-F94A-46E2-98DB-D1C093DC2CDB}" dt="2019-11-25T11:56:17.009" v="686" actId="26606"/>
          <ac:spMkLst>
            <pc:docMk/>
            <pc:sldMk cId="4236758150" sldId="266"/>
            <ac:spMk id="2" creationId="{005D3FC3-C0BB-4F14-B372-6213821A8E54}"/>
          </ac:spMkLst>
        </pc:spChg>
        <pc:spChg chg="mod">
          <ac:chgData name="chen baihua" userId="e9c3f22569a65587" providerId="LiveId" clId="{8B21E795-F94A-46E2-98DB-D1C093DC2CDB}" dt="2019-11-26T09:47:48.579" v="1616" actId="20577"/>
          <ac:spMkLst>
            <pc:docMk/>
            <pc:sldMk cId="4236758150" sldId="266"/>
            <ac:spMk id="3" creationId="{BF697936-4839-4C41-A325-B5626573B1DE}"/>
          </ac:spMkLst>
        </pc:spChg>
        <pc:spChg chg="add">
          <ac:chgData name="chen baihua" userId="e9c3f22569a65587" providerId="LiveId" clId="{8B21E795-F94A-46E2-98DB-D1C093DC2CDB}" dt="2019-11-25T11:56:17.009" v="686" actId="26606"/>
          <ac:spMkLst>
            <pc:docMk/>
            <pc:sldMk cId="4236758150" sldId="266"/>
            <ac:spMk id="8" creationId="{3B854194-185D-494D-905C-7C7CB2E30F6E}"/>
          </ac:spMkLst>
        </pc:spChg>
        <pc:spChg chg="add">
          <ac:chgData name="chen baihua" userId="e9c3f22569a65587" providerId="LiveId" clId="{8B21E795-F94A-46E2-98DB-D1C093DC2CDB}" dt="2019-11-25T11:56:17.009" v="686" actId="26606"/>
          <ac:spMkLst>
            <pc:docMk/>
            <pc:sldMk cId="4236758150" sldId="266"/>
            <ac:spMk id="10" creationId="{B4F5FA0D-0104-4987-8241-EFF7C85B88DE}"/>
          </ac:spMkLst>
        </pc:spChg>
        <pc:picChg chg="add">
          <ac:chgData name="chen baihua" userId="e9c3f22569a65587" providerId="LiveId" clId="{8B21E795-F94A-46E2-98DB-D1C093DC2CDB}" dt="2019-11-25T11:56:17.009" v="686" actId="26606"/>
          <ac:picMkLst>
            <pc:docMk/>
            <pc:sldMk cId="4236758150" sldId="266"/>
            <ac:picMk id="12" creationId="{2897127E-6CEF-446C-BE87-93B7C46E49D1}"/>
          </ac:picMkLst>
        </pc:picChg>
      </pc:sldChg>
      <pc:sldChg chg="addSp delSp modSp add mod setBg modNotesTx">
        <pc:chgData name="chen baihua" userId="e9c3f22569a65587" providerId="LiveId" clId="{8B21E795-F94A-46E2-98DB-D1C093DC2CDB}" dt="2019-11-26T09:56:17.053" v="2072" actId="20577"/>
        <pc:sldMkLst>
          <pc:docMk/>
          <pc:sldMk cId="1231684202" sldId="267"/>
        </pc:sldMkLst>
        <pc:spChg chg="mod">
          <ac:chgData name="chen baihua" userId="e9c3f22569a65587" providerId="LiveId" clId="{8B21E795-F94A-46E2-98DB-D1C093DC2CDB}" dt="2019-11-25T11:57:15.739" v="727" actId="26606"/>
          <ac:spMkLst>
            <pc:docMk/>
            <pc:sldMk cId="1231684202" sldId="267"/>
            <ac:spMk id="2" creationId="{A73590C5-2B86-4F2D-8EB9-C8ECBC693B61}"/>
          </ac:spMkLst>
        </pc:spChg>
        <pc:spChg chg="del">
          <ac:chgData name="chen baihua" userId="e9c3f22569a65587" providerId="LiveId" clId="{8B21E795-F94A-46E2-98DB-D1C093DC2CDB}" dt="2019-11-25T11:57:09.075" v="724"/>
          <ac:spMkLst>
            <pc:docMk/>
            <pc:sldMk cId="1231684202" sldId="267"/>
            <ac:spMk id="3" creationId="{957C62BC-EBEF-4182-9A12-2D3C97D4C52C}"/>
          </ac:spMkLst>
        </pc:spChg>
        <pc:spChg chg="add">
          <ac:chgData name="chen baihua" userId="e9c3f22569a65587" providerId="LiveId" clId="{8B21E795-F94A-46E2-98DB-D1C093DC2CDB}" dt="2019-11-25T11:57:15.739" v="727" actId="26606"/>
          <ac:spMkLst>
            <pc:docMk/>
            <pc:sldMk cId="1231684202" sldId="267"/>
            <ac:spMk id="10" creationId="{6753252F-4873-4F63-801D-CC719279A7D5}"/>
          </ac:spMkLst>
        </pc:spChg>
        <pc:spChg chg="add">
          <ac:chgData name="chen baihua" userId="e9c3f22569a65587" providerId="LiveId" clId="{8B21E795-F94A-46E2-98DB-D1C093DC2CDB}" dt="2019-11-25T11:57:15.739" v="727" actId="26606"/>
          <ac:spMkLst>
            <pc:docMk/>
            <pc:sldMk cId="1231684202" sldId="267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5T11:57:15.739" v="727" actId="26606"/>
          <ac:picMkLst>
            <pc:docMk/>
            <pc:sldMk cId="1231684202" sldId="267"/>
            <ac:picMk id="5" creationId="{68C77C12-9549-41D3-9697-3FADEE7BD14B}"/>
          </ac:picMkLst>
        </pc:picChg>
      </pc:sldChg>
      <pc:sldChg chg="addSp delSp modSp add mod setBg modNotesTx">
        <pc:chgData name="chen baihua" userId="e9c3f22569a65587" providerId="LiveId" clId="{8B21E795-F94A-46E2-98DB-D1C093DC2CDB}" dt="2019-11-26T09:56:27.371" v="2090" actId="20577"/>
        <pc:sldMkLst>
          <pc:docMk/>
          <pc:sldMk cId="3179346231" sldId="268"/>
        </pc:sldMkLst>
        <pc:spChg chg="mod">
          <ac:chgData name="chen baihua" userId="e9c3f22569a65587" providerId="LiveId" clId="{8B21E795-F94A-46E2-98DB-D1C093DC2CDB}" dt="2019-11-25T11:57:37.803" v="746" actId="26606"/>
          <ac:spMkLst>
            <pc:docMk/>
            <pc:sldMk cId="3179346231" sldId="268"/>
            <ac:spMk id="2" creationId="{C5CE5A6A-A882-4966-8540-33AD850F9846}"/>
          </ac:spMkLst>
        </pc:spChg>
        <pc:spChg chg="del">
          <ac:chgData name="chen baihua" userId="e9c3f22569a65587" providerId="LiveId" clId="{8B21E795-F94A-46E2-98DB-D1C093DC2CDB}" dt="2019-11-25T11:57:35.559" v="743"/>
          <ac:spMkLst>
            <pc:docMk/>
            <pc:sldMk cId="3179346231" sldId="268"/>
            <ac:spMk id="3" creationId="{2A8DE6DC-2521-4E84-8302-96BC8FD0C534}"/>
          </ac:spMkLst>
        </pc:spChg>
        <pc:spChg chg="add">
          <ac:chgData name="chen baihua" userId="e9c3f22569a65587" providerId="LiveId" clId="{8B21E795-F94A-46E2-98DB-D1C093DC2CDB}" dt="2019-11-25T11:57:37.803" v="746" actId="26606"/>
          <ac:spMkLst>
            <pc:docMk/>
            <pc:sldMk cId="3179346231" sldId="268"/>
            <ac:spMk id="10" creationId="{6753252F-4873-4F63-801D-CC719279A7D5}"/>
          </ac:spMkLst>
        </pc:spChg>
        <pc:spChg chg="add">
          <ac:chgData name="chen baihua" userId="e9c3f22569a65587" providerId="LiveId" clId="{8B21E795-F94A-46E2-98DB-D1C093DC2CDB}" dt="2019-11-25T11:57:37.803" v="746" actId="26606"/>
          <ac:spMkLst>
            <pc:docMk/>
            <pc:sldMk cId="3179346231" sldId="268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5T11:57:37.803" v="746" actId="26606"/>
          <ac:picMkLst>
            <pc:docMk/>
            <pc:sldMk cId="3179346231" sldId="268"/>
            <ac:picMk id="5" creationId="{16DECB5C-86F1-460D-999E-B60C6FAE429D}"/>
          </ac:picMkLst>
        </pc:picChg>
      </pc:sldChg>
      <pc:sldChg chg="addSp delSp modSp add mod setBg modNotesTx">
        <pc:chgData name="chen baihua" userId="e9c3f22569a65587" providerId="LiveId" clId="{8B21E795-F94A-46E2-98DB-D1C093DC2CDB}" dt="2019-11-25T11:58:34.031" v="835" actId="20577"/>
        <pc:sldMkLst>
          <pc:docMk/>
          <pc:sldMk cId="777035250" sldId="269"/>
        </pc:sldMkLst>
        <pc:spChg chg="mod">
          <ac:chgData name="chen baihua" userId="e9c3f22569a65587" providerId="LiveId" clId="{8B21E795-F94A-46E2-98DB-D1C093DC2CDB}" dt="2019-11-25T11:58:04.568" v="764" actId="26606"/>
          <ac:spMkLst>
            <pc:docMk/>
            <pc:sldMk cId="777035250" sldId="269"/>
            <ac:spMk id="2" creationId="{317F3E5A-2548-4AB2-A35F-0A25CB63568C}"/>
          </ac:spMkLst>
        </pc:spChg>
        <pc:spChg chg="del">
          <ac:chgData name="chen baihua" userId="e9c3f22569a65587" providerId="LiveId" clId="{8B21E795-F94A-46E2-98DB-D1C093DC2CDB}" dt="2019-11-25T11:58:01.557" v="762"/>
          <ac:spMkLst>
            <pc:docMk/>
            <pc:sldMk cId="777035250" sldId="269"/>
            <ac:spMk id="3" creationId="{7959A08C-3E4D-4DC1-A792-C8543162767C}"/>
          </ac:spMkLst>
        </pc:spChg>
        <pc:spChg chg="add">
          <ac:chgData name="chen baihua" userId="e9c3f22569a65587" providerId="LiveId" clId="{8B21E795-F94A-46E2-98DB-D1C093DC2CDB}" dt="2019-11-25T11:58:04.568" v="764" actId="26606"/>
          <ac:spMkLst>
            <pc:docMk/>
            <pc:sldMk cId="777035250" sldId="269"/>
            <ac:spMk id="10" creationId="{6753252F-4873-4F63-801D-CC719279A7D5}"/>
          </ac:spMkLst>
        </pc:spChg>
        <pc:spChg chg="add">
          <ac:chgData name="chen baihua" userId="e9c3f22569a65587" providerId="LiveId" clId="{8B21E795-F94A-46E2-98DB-D1C093DC2CDB}" dt="2019-11-25T11:58:04.568" v="764" actId="26606"/>
          <ac:spMkLst>
            <pc:docMk/>
            <pc:sldMk cId="777035250" sldId="269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5T11:58:04.568" v="764" actId="26606"/>
          <ac:picMkLst>
            <pc:docMk/>
            <pc:sldMk cId="777035250" sldId="269"/>
            <ac:picMk id="5" creationId="{072E6E56-28B2-4E12-B168-68FDCAE259C2}"/>
          </ac:picMkLst>
        </pc:picChg>
      </pc:sldChg>
      <pc:sldChg chg="addSp delSp modSp add mod setBg modNotesTx">
        <pc:chgData name="chen baihua" userId="e9c3f22569a65587" providerId="LiveId" clId="{8B21E795-F94A-46E2-98DB-D1C093DC2CDB}" dt="2019-11-26T09:40:13.768" v="1454" actId="20577"/>
        <pc:sldMkLst>
          <pc:docMk/>
          <pc:sldMk cId="336894829" sldId="270"/>
        </pc:sldMkLst>
        <pc:spChg chg="mod">
          <ac:chgData name="chen baihua" userId="e9c3f22569a65587" providerId="LiveId" clId="{8B21E795-F94A-46E2-98DB-D1C093DC2CDB}" dt="2019-11-25T12:03:25.555" v="900" actId="26606"/>
          <ac:spMkLst>
            <pc:docMk/>
            <pc:sldMk cId="336894829" sldId="270"/>
            <ac:spMk id="2" creationId="{9039672A-7363-4F7A-9DFB-9CB080C5BCFB}"/>
          </ac:spMkLst>
        </pc:spChg>
        <pc:spChg chg="add del mod">
          <ac:chgData name="chen baihua" userId="e9c3f22569a65587" providerId="LiveId" clId="{8B21E795-F94A-46E2-98DB-D1C093DC2CDB}" dt="2019-11-25T12:03:09.503" v="895" actId="26606"/>
          <ac:spMkLst>
            <pc:docMk/>
            <pc:sldMk cId="336894829" sldId="270"/>
            <ac:spMk id="3" creationId="{CBC6C7BA-17F5-41D1-907A-69D5E3865487}"/>
          </ac:spMkLst>
        </pc:spChg>
        <pc:spChg chg="add del">
          <ac:chgData name="chen baihua" userId="e9c3f22569a65587" providerId="LiveId" clId="{8B21E795-F94A-46E2-98DB-D1C093DC2CDB}" dt="2019-11-25T12:03:07.899" v="890" actId="26606"/>
          <ac:spMkLst>
            <pc:docMk/>
            <pc:sldMk cId="336894829" sldId="270"/>
            <ac:spMk id="8" creationId="{6BEF4656-0683-4420-BED2-A1C88CED7D80}"/>
          </ac:spMkLst>
        </pc:spChg>
        <pc:spChg chg="add del">
          <ac:chgData name="chen baihua" userId="e9c3f22569a65587" providerId="LiveId" clId="{8B21E795-F94A-46E2-98DB-D1C093DC2CDB}" dt="2019-11-25T12:03:07.899" v="890" actId="26606"/>
          <ac:spMkLst>
            <pc:docMk/>
            <pc:sldMk cId="336894829" sldId="270"/>
            <ac:spMk id="33" creationId="{C4CCB850-8E75-43A0-AE24-BEE25764B197}"/>
          </ac:spMkLst>
        </pc:spChg>
        <pc:spChg chg="add del">
          <ac:chgData name="chen baihua" userId="e9c3f22569a65587" providerId="LiveId" clId="{8B21E795-F94A-46E2-98DB-D1C093DC2CDB}" dt="2019-11-25T12:03:08.542" v="892" actId="26606"/>
          <ac:spMkLst>
            <pc:docMk/>
            <pc:sldMk cId="336894829" sldId="270"/>
            <ac:spMk id="37" creationId="{46C2E80F-49A6-4372-B103-219D417A55ED}"/>
          </ac:spMkLst>
        </pc:spChg>
        <pc:spChg chg="add del">
          <ac:chgData name="chen baihua" userId="e9c3f22569a65587" providerId="LiveId" clId="{8B21E795-F94A-46E2-98DB-D1C093DC2CDB}" dt="2019-11-25T12:03:09.476" v="894" actId="26606"/>
          <ac:spMkLst>
            <pc:docMk/>
            <pc:sldMk cId="336894829" sldId="270"/>
            <ac:spMk id="39" creationId="{8D70B121-56F4-4848-B38B-182089D909FA}"/>
          </ac:spMkLst>
        </pc:spChg>
        <pc:spChg chg="add del">
          <ac:chgData name="chen baihua" userId="e9c3f22569a65587" providerId="LiveId" clId="{8B21E795-F94A-46E2-98DB-D1C093DC2CDB}" dt="2019-11-25T12:03:09.476" v="894" actId="26606"/>
          <ac:spMkLst>
            <pc:docMk/>
            <pc:sldMk cId="336894829" sldId="270"/>
            <ac:spMk id="41" creationId="{CBC6C7BA-17F5-41D1-907A-69D5E3865487}"/>
          </ac:spMkLst>
        </pc:spChg>
        <pc:spChg chg="add del">
          <ac:chgData name="chen baihua" userId="e9c3f22569a65587" providerId="LiveId" clId="{8B21E795-F94A-46E2-98DB-D1C093DC2CDB}" dt="2019-11-25T12:03:25.555" v="900" actId="26606"/>
          <ac:spMkLst>
            <pc:docMk/>
            <pc:sldMk cId="336894829" sldId="270"/>
            <ac:spMk id="43" creationId="{3B854194-185D-494D-905C-7C7CB2E30F6E}"/>
          </ac:spMkLst>
        </pc:spChg>
        <pc:spChg chg="add del">
          <ac:chgData name="chen baihua" userId="e9c3f22569a65587" providerId="LiveId" clId="{8B21E795-F94A-46E2-98DB-D1C093DC2CDB}" dt="2019-11-25T12:03:25.555" v="900" actId="26606"/>
          <ac:spMkLst>
            <pc:docMk/>
            <pc:sldMk cId="336894829" sldId="270"/>
            <ac:spMk id="44" creationId="{B4F5FA0D-0104-4987-8241-EFF7C85B88DE}"/>
          </ac:spMkLst>
        </pc:spChg>
        <pc:spChg chg="add mod">
          <ac:chgData name="chen baihua" userId="e9c3f22569a65587" providerId="LiveId" clId="{8B21E795-F94A-46E2-98DB-D1C093DC2CDB}" dt="2019-11-25T12:03:25.555" v="900" actId="26606"/>
          <ac:spMkLst>
            <pc:docMk/>
            <pc:sldMk cId="336894829" sldId="270"/>
            <ac:spMk id="45" creationId="{CBC6C7BA-17F5-41D1-907A-69D5E3865487}"/>
          </ac:spMkLst>
        </pc:spChg>
        <pc:spChg chg="add del">
          <ac:chgData name="chen baihua" userId="e9c3f22569a65587" providerId="LiveId" clId="{8B21E795-F94A-46E2-98DB-D1C093DC2CDB}" dt="2019-11-25T12:03:25.452" v="899" actId="26606"/>
          <ac:spMkLst>
            <pc:docMk/>
            <pc:sldMk cId="336894829" sldId="270"/>
            <ac:spMk id="50" creationId="{3B854194-185D-494D-905C-7C7CB2E30F6E}"/>
          </ac:spMkLst>
        </pc:spChg>
        <pc:spChg chg="add del">
          <ac:chgData name="chen baihua" userId="e9c3f22569a65587" providerId="LiveId" clId="{8B21E795-F94A-46E2-98DB-D1C093DC2CDB}" dt="2019-11-25T12:03:25.452" v="899" actId="26606"/>
          <ac:spMkLst>
            <pc:docMk/>
            <pc:sldMk cId="336894829" sldId="270"/>
            <ac:spMk id="52" creationId="{B4F5FA0D-0104-4987-8241-EFF7C85B88DE}"/>
          </ac:spMkLst>
        </pc:spChg>
        <pc:spChg chg="add">
          <ac:chgData name="chen baihua" userId="e9c3f22569a65587" providerId="LiveId" clId="{8B21E795-F94A-46E2-98DB-D1C093DC2CDB}" dt="2019-11-25T12:03:25.555" v="900" actId="26606"/>
          <ac:spMkLst>
            <pc:docMk/>
            <pc:sldMk cId="336894829" sldId="270"/>
            <ac:spMk id="56" creationId="{4351DFE5-F63D-4BE0-BDA9-E3EB88F01AA5}"/>
          </ac:spMkLst>
        </pc:spChg>
        <pc:grpChg chg="add del">
          <ac:chgData name="chen baihua" userId="e9c3f22569a65587" providerId="LiveId" clId="{8B21E795-F94A-46E2-98DB-D1C093DC2CDB}" dt="2019-11-25T12:03:07.899" v="890" actId="26606"/>
          <ac:grpSpMkLst>
            <pc:docMk/>
            <pc:sldMk cId="336894829" sldId="270"/>
            <ac:grpSpMk id="10" creationId="{C40C6DFE-A65D-4403-B6BC-B3955D185AF4}"/>
          </ac:grpSpMkLst>
        </pc:grpChg>
        <pc:graphicFrameChg chg="add del">
          <ac:chgData name="chen baihua" userId="e9c3f22569a65587" providerId="LiveId" clId="{8B21E795-F94A-46E2-98DB-D1C093DC2CDB}" dt="2019-11-25T12:03:08.542" v="892" actId="26606"/>
          <ac:graphicFrameMkLst>
            <pc:docMk/>
            <pc:sldMk cId="336894829" sldId="270"/>
            <ac:graphicFrameMk id="5" creationId="{94BF9467-3F9C-4618-B182-D58C39E0C10C}"/>
          </ac:graphicFrameMkLst>
        </pc:graphicFrameChg>
        <pc:picChg chg="add del">
          <ac:chgData name="chen baihua" userId="e9c3f22569a65587" providerId="LiveId" clId="{8B21E795-F94A-46E2-98DB-D1C093DC2CDB}" dt="2019-11-25T12:03:25.555" v="900" actId="26606"/>
          <ac:picMkLst>
            <pc:docMk/>
            <pc:sldMk cId="336894829" sldId="270"/>
            <ac:picMk id="12" creationId="{2897127E-6CEF-446C-BE87-93B7C46E49D1}"/>
          </ac:picMkLst>
        </pc:picChg>
        <pc:picChg chg="add del">
          <ac:chgData name="chen baihua" userId="e9c3f22569a65587" providerId="LiveId" clId="{8B21E795-F94A-46E2-98DB-D1C093DC2CDB}" dt="2019-11-25T12:03:25.452" v="899" actId="26606"/>
          <ac:picMkLst>
            <pc:docMk/>
            <pc:sldMk cId="336894829" sldId="270"/>
            <ac:picMk id="54" creationId="{2897127E-6CEF-446C-BE87-93B7C46E49D1}"/>
          </ac:picMkLst>
        </pc:picChg>
        <pc:picChg chg="add">
          <ac:chgData name="chen baihua" userId="e9c3f22569a65587" providerId="LiveId" clId="{8B21E795-F94A-46E2-98DB-D1C093DC2CDB}" dt="2019-11-25T12:03:25.555" v="900" actId="26606"/>
          <ac:picMkLst>
            <pc:docMk/>
            <pc:sldMk cId="336894829" sldId="270"/>
            <ac:picMk id="57" creationId="{3AA16612-ACD2-4A16-8F2B-4514FD6BF28F}"/>
          </ac:picMkLst>
        </pc:picChg>
        <pc:cxnChg chg="add del">
          <ac:chgData name="chen baihua" userId="e9c3f22569a65587" providerId="LiveId" clId="{8B21E795-F94A-46E2-98DB-D1C093DC2CDB}" dt="2019-11-25T12:03:07.899" v="890" actId="26606"/>
          <ac:cxnSpMkLst>
            <pc:docMk/>
            <pc:sldMk cId="336894829" sldId="270"/>
            <ac:cxnSpMk id="35" creationId="{3E2D009B-70F6-4703-A06F-6829E40A1156}"/>
          </ac:cxnSpMkLst>
        </pc:cxnChg>
        <pc:cxnChg chg="add del">
          <ac:chgData name="chen baihua" userId="e9c3f22569a65587" providerId="LiveId" clId="{8B21E795-F94A-46E2-98DB-D1C093DC2CDB}" dt="2019-11-25T12:03:09.476" v="894" actId="26606"/>
          <ac:cxnSpMkLst>
            <pc:docMk/>
            <pc:sldMk cId="336894829" sldId="270"/>
            <ac:cxnSpMk id="40" creationId="{2D72A2C9-F3CA-4216-8BAD-FA4C970C3C4E}"/>
          </ac:cxnSpMkLst>
        </pc:cxnChg>
      </pc:sldChg>
      <pc:sldChg chg="addSp delSp modSp add mod setBg">
        <pc:chgData name="chen baihua" userId="e9c3f22569a65587" providerId="LiveId" clId="{8B21E795-F94A-46E2-98DB-D1C093DC2CDB}" dt="2019-11-26T09:58:45.852" v="2109" actId="26606"/>
        <pc:sldMkLst>
          <pc:docMk/>
          <pc:sldMk cId="3326291712" sldId="271"/>
        </pc:sldMkLst>
        <pc:spChg chg="mod">
          <ac:chgData name="chen baihua" userId="e9c3f22569a65587" providerId="LiveId" clId="{8B21E795-F94A-46E2-98DB-D1C093DC2CDB}" dt="2019-11-26T09:58:45.852" v="2109" actId="26606"/>
          <ac:spMkLst>
            <pc:docMk/>
            <pc:sldMk cId="3326291712" sldId="271"/>
            <ac:spMk id="2" creationId="{6E324CB9-0844-429D-8542-FC78FFCA1612}"/>
          </ac:spMkLst>
        </pc:spChg>
        <pc:spChg chg="del">
          <ac:chgData name="chen baihua" userId="e9c3f22569a65587" providerId="LiveId" clId="{8B21E795-F94A-46E2-98DB-D1C093DC2CDB}" dt="2019-11-26T09:58:40.956" v="2106"/>
          <ac:spMkLst>
            <pc:docMk/>
            <pc:sldMk cId="3326291712" sldId="271"/>
            <ac:spMk id="3" creationId="{1EAD704E-F204-4A05-B64B-9311F35B9B82}"/>
          </ac:spMkLst>
        </pc:spChg>
        <pc:spChg chg="add">
          <ac:chgData name="chen baihua" userId="e9c3f22569a65587" providerId="LiveId" clId="{8B21E795-F94A-46E2-98DB-D1C093DC2CDB}" dt="2019-11-26T09:58:45.852" v="2109" actId="26606"/>
          <ac:spMkLst>
            <pc:docMk/>
            <pc:sldMk cId="3326291712" sldId="271"/>
            <ac:spMk id="10" creationId="{6753252F-4873-4F63-801D-CC719279A7D5}"/>
          </ac:spMkLst>
        </pc:spChg>
        <pc:spChg chg="add">
          <ac:chgData name="chen baihua" userId="e9c3f22569a65587" providerId="LiveId" clId="{8B21E795-F94A-46E2-98DB-D1C093DC2CDB}" dt="2019-11-26T09:58:45.852" v="2109" actId="26606"/>
          <ac:spMkLst>
            <pc:docMk/>
            <pc:sldMk cId="3326291712" sldId="271"/>
            <ac:spMk id="12" creationId="{047C8CCB-F95D-4249-92DD-651249D3535A}"/>
          </ac:spMkLst>
        </pc:spChg>
        <pc:picChg chg="add mod">
          <ac:chgData name="chen baihua" userId="e9c3f22569a65587" providerId="LiveId" clId="{8B21E795-F94A-46E2-98DB-D1C093DC2CDB}" dt="2019-11-26T09:58:45.852" v="2109" actId="26606"/>
          <ac:picMkLst>
            <pc:docMk/>
            <pc:sldMk cId="3326291712" sldId="271"/>
            <ac:picMk id="5" creationId="{8FC261C2-AD15-4218-85DF-615BDD2D7E51}"/>
          </ac:picMkLst>
        </pc:picChg>
      </pc:sldChg>
    </pc:docChg>
  </pc:docChgLst>
  <pc:docChgLst>
    <pc:chgData name="chen baihua" userId="e9c3f22569a65587" providerId="LiveId" clId="{5C8E7583-1385-4098-B772-ED76FDD8FE2C}"/>
    <pc:docChg chg="modSld">
      <pc:chgData name="chen baihua" userId="e9c3f22569a65587" providerId="LiveId" clId="{5C8E7583-1385-4098-B772-ED76FDD8FE2C}" dt="2019-11-27T03:09:28.557" v="12" actId="20577"/>
      <pc:docMkLst>
        <pc:docMk/>
      </pc:docMkLst>
      <pc:sldChg chg="addSp modSp">
        <pc:chgData name="chen baihua" userId="e9c3f22569a65587" providerId="LiveId" clId="{5C8E7583-1385-4098-B772-ED76FDD8FE2C}" dt="2019-11-27T02:57:19.263" v="7" actId="1076"/>
        <pc:sldMkLst>
          <pc:docMk/>
          <pc:sldMk cId="1231684202" sldId="267"/>
        </pc:sldMkLst>
        <pc:spChg chg="add mod">
          <ac:chgData name="chen baihua" userId="e9c3f22569a65587" providerId="LiveId" clId="{5C8E7583-1385-4098-B772-ED76FDD8FE2C}" dt="2019-11-27T02:57:19.263" v="7" actId="1076"/>
          <ac:spMkLst>
            <pc:docMk/>
            <pc:sldMk cId="1231684202" sldId="267"/>
            <ac:spMk id="3" creationId="{CAD2E43D-A4E4-439A-A6DF-8C9C66DFE07B}"/>
          </ac:spMkLst>
        </pc:spChg>
      </pc:sldChg>
      <pc:sldChg chg="addSp modSp">
        <pc:chgData name="chen baihua" userId="e9c3f22569a65587" providerId="LiveId" clId="{5C8E7583-1385-4098-B772-ED76FDD8FE2C}" dt="2019-11-27T02:57:44.359" v="11" actId="20577"/>
        <pc:sldMkLst>
          <pc:docMk/>
          <pc:sldMk cId="3179346231" sldId="268"/>
        </pc:sldMkLst>
        <pc:spChg chg="add mod">
          <ac:chgData name="chen baihua" userId="e9c3f22569a65587" providerId="LiveId" clId="{5C8E7583-1385-4098-B772-ED76FDD8FE2C}" dt="2019-11-27T02:57:44.359" v="11" actId="20577"/>
          <ac:spMkLst>
            <pc:docMk/>
            <pc:sldMk cId="3179346231" sldId="268"/>
            <ac:spMk id="3" creationId="{4E26FBCD-306C-4292-A3ED-013813F84CCF}"/>
          </ac:spMkLst>
        </pc:spChg>
      </pc:sldChg>
      <pc:sldChg chg="modSp modNotesTx">
        <pc:chgData name="chen baihua" userId="e9c3f22569a65587" providerId="LiveId" clId="{5C8E7583-1385-4098-B772-ED76FDD8FE2C}" dt="2019-11-27T03:09:28.557" v="12" actId="20577"/>
        <pc:sldMkLst>
          <pc:docMk/>
          <pc:sldMk cId="336894829" sldId="270"/>
        </pc:sldMkLst>
        <pc:spChg chg="mod">
          <ac:chgData name="chen baihua" userId="e9c3f22569a65587" providerId="LiveId" clId="{5C8E7583-1385-4098-B772-ED76FDD8FE2C}" dt="2019-11-27T02:56:04.024" v="1" actId="20577"/>
          <ac:spMkLst>
            <pc:docMk/>
            <pc:sldMk cId="336894829" sldId="270"/>
            <ac:spMk id="45" creationId="{CBC6C7BA-17F5-41D1-907A-69D5E386548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F8C65-8B76-4863-AB41-7F552CDE8B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48487B-11C6-468F-9D66-75651780BBAA}">
      <dgm:prSet/>
      <dgm:spPr/>
      <dgm:t>
        <a:bodyPr/>
        <a:lstStyle/>
        <a:p>
          <a:r>
            <a:rPr lang="en-US"/>
            <a:t>20 sequential packets</a:t>
          </a:r>
        </a:p>
      </dgm:t>
    </dgm:pt>
    <dgm:pt modelId="{6494C607-7EFF-472F-AF7E-78F402E97629}" type="parTrans" cxnId="{C9BDF0BA-BA55-4D0E-8256-C3679F00749A}">
      <dgm:prSet/>
      <dgm:spPr/>
      <dgm:t>
        <a:bodyPr/>
        <a:lstStyle/>
        <a:p>
          <a:endParaRPr lang="en-US"/>
        </a:p>
      </dgm:t>
    </dgm:pt>
    <dgm:pt modelId="{3C1C1910-EDF9-4A70-80C3-D81882D175D1}" type="sibTrans" cxnId="{C9BDF0BA-BA55-4D0E-8256-C3679F00749A}">
      <dgm:prSet/>
      <dgm:spPr/>
      <dgm:t>
        <a:bodyPr/>
        <a:lstStyle/>
        <a:p>
          <a:endParaRPr lang="en-US"/>
        </a:p>
      </dgm:t>
    </dgm:pt>
    <dgm:pt modelId="{4E76AC7C-CFE7-4F12-ADC4-E0FF094636BB}">
      <dgm:prSet/>
      <dgm:spPr/>
      <dgm:t>
        <a:bodyPr/>
        <a:lstStyle/>
        <a:p>
          <a:r>
            <a:rPr lang="en-US"/>
            <a:t>KDE estimation to form probability density function</a:t>
          </a:r>
        </a:p>
      </dgm:t>
    </dgm:pt>
    <dgm:pt modelId="{AB7ECD97-D2A7-4024-ADE3-954559C4DD22}" type="parTrans" cxnId="{1B9C3E6E-9037-4F9A-9EB2-DA2D3CD7DA6B}">
      <dgm:prSet/>
      <dgm:spPr/>
      <dgm:t>
        <a:bodyPr/>
        <a:lstStyle/>
        <a:p>
          <a:endParaRPr lang="en-US"/>
        </a:p>
      </dgm:t>
    </dgm:pt>
    <dgm:pt modelId="{9CDE6E44-E069-45C8-970C-B5455E624E62}" type="sibTrans" cxnId="{1B9C3E6E-9037-4F9A-9EB2-DA2D3CD7DA6B}">
      <dgm:prSet/>
      <dgm:spPr/>
      <dgm:t>
        <a:bodyPr/>
        <a:lstStyle/>
        <a:p>
          <a:endParaRPr lang="en-US"/>
        </a:p>
      </dgm:t>
    </dgm:pt>
    <dgm:pt modelId="{3EDB05A0-EC3F-4F11-9CC1-11508D6E8BC4}">
      <dgm:prSet/>
      <dgm:spPr/>
      <dgm:t>
        <a:bodyPr/>
        <a:lstStyle/>
        <a:p>
          <a:r>
            <a:rPr lang="en-US"/>
            <a:t>Take half of the peak as confident interval</a:t>
          </a:r>
        </a:p>
      </dgm:t>
    </dgm:pt>
    <dgm:pt modelId="{87221D24-E260-4E51-ADE6-E55CA39300D9}" type="parTrans" cxnId="{40215AF6-FBBA-457D-98CF-C711FC69D92C}">
      <dgm:prSet/>
      <dgm:spPr/>
      <dgm:t>
        <a:bodyPr/>
        <a:lstStyle/>
        <a:p>
          <a:endParaRPr lang="en-US"/>
        </a:p>
      </dgm:t>
    </dgm:pt>
    <dgm:pt modelId="{7EE9537E-00C6-44EF-BA0C-6F9A3E383728}" type="sibTrans" cxnId="{40215AF6-FBBA-457D-98CF-C711FC69D92C}">
      <dgm:prSet/>
      <dgm:spPr/>
      <dgm:t>
        <a:bodyPr/>
        <a:lstStyle/>
        <a:p>
          <a:endParaRPr lang="en-US"/>
        </a:p>
      </dgm:t>
    </dgm:pt>
    <dgm:pt modelId="{35737CF5-5473-424F-B4DE-4F74A91C40C7}">
      <dgm:prSet/>
      <dgm:spPr/>
      <dgm:t>
        <a:bodyPr/>
        <a:lstStyle/>
        <a:p>
          <a:r>
            <a:rPr lang="en-US"/>
            <a:t>Normalization</a:t>
          </a:r>
        </a:p>
      </dgm:t>
    </dgm:pt>
    <dgm:pt modelId="{D2F97C7F-8088-4130-AA57-A85DE7B171D8}" type="parTrans" cxnId="{F5E563D1-EA7B-4B20-A4C0-5FDAD5538A28}">
      <dgm:prSet/>
      <dgm:spPr/>
      <dgm:t>
        <a:bodyPr/>
        <a:lstStyle/>
        <a:p>
          <a:endParaRPr lang="en-US"/>
        </a:p>
      </dgm:t>
    </dgm:pt>
    <dgm:pt modelId="{F6D4A9FC-B97B-4182-9D34-8FB695368C39}" type="sibTrans" cxnId="{F5E563D1-EA7B-4B20-A4C0-5FDAD5538A28}">
      <dgm:prSet/>
      <dgm:spPr/>
      <dgm:t>
        <a:bodyPr/>
        <a:lstStyle/>
        <a:p>
          <a:endParaRPr lang="en-US"/>
        </a:p>
      </dgm:t>
    </dgm:pt>
    <dgm:pt modelId="{BEA1A5FC-BEB4-44CB-B727-5AF2682506B4}">
      <dgm:prSet/>
      <dgm:spPr/>
      <dgm:t>
        <a:bodyPr/>
        <a:lstStyle/>
        <a:p>
          <a:r>
            <a:rPr lang="en-US"/>
            <a:t>Intersection to localize client</a:t>
          </a:r>
        </a:p>
      </dgm:t>
    </dgm:pt>
    <dgm:pt modelId="{EE37E2E6-C431-4723-8293-D890A35D9728}" type="parTrans" cxnId="{4A246F30-8D83-430D-BE5F-6D8947F05C00}">
      <dgm:prSet/>
      <dgm:spPr/>
      <dgm:t>
        <a:bodyPr/>
        <a:lstStyle/>
        <a:p>
          <a:endParaRPr lang="en-US"/>
        </a:p>
      </dgm:t>
    </dgm:pt>
    <dgm:pt modelId="{D0A8D4DF-ED3F-47C5-BFE6-74352E5C8EE9}" type="sibTrans" cxnId="{4A246F30-8D83-430D-BE5F-6D8947F05C00}">
      <dgm:prSet/>
      <dgm:spPr/>
      <dgm:t>
        <a:bodyPr/>
        <a:lstStyle/>
        <a:p>
          <a:endParaRPr lang="en-US"/>
        </a:p>
      </dgm:t>
    </dgm:pt>
    <dgm:pt modelId="{7A4708CD-2551-4030-9DF0-D918D12BCC96}" type="pres">
      <dgm:prSet presAssocID="{6EEF8C65-8B76-4863-AB41-7F552CDE8BBE}" presName="root" presStyleCnt="0">
        <dgm:presLayoutVars>
          <dgm:dir/>
          <dgm:resizeHandles val="exact"/>
        </dgm:presLayoutVars>
      </dgm:prSet>
      <dgm:spPr/>
    </dgm:pt>
    <dgm:pt modelId="{148C68CA-C75B-4A56-AAAE-1FB94FCDAF5B}" type="pres">
      <dgm:prSet presAssocID="{A948487B-11C6-468F-9D66-75651780BBAA}" presName="compNode" presStyleCnt="0"/>
      <dgm:spPr/>
    </dgm:pt>
    <dgm:pt modelId="{D711F571-DE16-4A25-B7ED-8F873EE25D66}" type="pres">
      <dgm:prSet presAssocID="{A948487B-11C6-468F-9D66-75651780BBAA}" presName="bgRect" presStyleLbl="bgShp" presStyleIdx="0" presStyleCnt="5"/>
      <dgm:spPr/>
    </dgm:pt>
    <dgm:pt modelId="{9A86A556-73A2-4C61-A0E2-3970B40C64E5}" type="pres">
      <dgm:prSet presAssocID="{A948487B-11C6-468F-9D66-75651780BBA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C18F1D1-D0E7-44AB-A7A1-772B1302603A}" type="pres">
      <dgm:prSet presAssocID="{A948487B-11C6-468F-9D66-75651780BBAA}" presName="spaceRect" presStyleCnt="0"/>
      <dgm:spPr/>
    </dgm:pt>
    <dgm:pt modelId="{E3BCE085-F11C-4483-B2BE-605F4769D0F4}" type="pres">
      <dgm:prSet presAssocID="{A948487B-11C6-468F-9D66-75651780BBAA}" presName="parTx" presStyleLbl="revTx" presStyleIdx="0" presStyleCnt="5">
        <dgm:presLayoutVars>
          <dgm:chMax val="0"/>
          <dgm:chPref val="0"/>
        </dgm:presLayoutVars>
      </dgm:prSet>
      <dgm:spPr/>
    </dgm:pt>
    <dgm:pt modelId="{9F19E962-2E1E-47D7-9C97-FFCE3AA85DB1}" type="pres">
      <dgm:prSet presAssocID="{3C1C1910-EDF9-4A70-80C3-D81882D175D1}" presName="sibTrans" presStyleCnt="0"/>
      <dgm:spPr/>
    </dgm:pt>
    <dgm:pt modelId="{6230B9F1-A1E7-46E4-A9B0-105963AC1656}" type="pres">
      <dgm:prSet presAssocID="{4E76AC7C-CFE7-4F12-ADC4-E0FF094636BB}" presName="compNode" presStyleCnt="0"/>
      <dgm:spPr/>
    </dgm:pt>
    <dgm:pt modelId="{071E36C9-0A96-4B4E-9CED-C5735EB9863D}" type="pres">
      <dgm:prSet presAssocID="{4E76AC7C-CFE7-4F12-ADC4-E0FF094636BB}" presName="bgRect" presStyleLbl="bgShp" presStyleIdx="1" presStyleCnt="5"/>
      <dgm:spPr/>
    </dgm:pt>
    <dgm:pt modelId="{A62E835A-5749-4174-A342-C6F3C3831FD6}" type="pres">
      <dgm:prSet presAssocID="{4E76AC7C-CFE7-4F12-ADC4-E0FF094636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D853BF2-C9B6-483B-AFD6-6D4886CD0594}" type="pres">
      <dgm:prSet presAssocID="{4E76AC7C-CFE7-4F12-ADC4-E0FF094636BB}" presName="spaceRect" presStyleCnt="0"/>
      <dgm:spPr/>
    </dgm:pt>
    <dgm:pt modelId="{AF16B70B-B6F3-49D4-91F2-D2981426341E}" type="pres">
      <dgm:prSet presAssocID="{4E76AC7C-CFE7-4F12-ADC4-E0FF094636BB}" presName="parTx" presStyleLbl="revTx" presStyleIdx="1" presStyleCnt="5">
        <dgm:presLayoutVars>
          <dgm:chMax val="0"/>
          <dgm:chPref val="0"/>
        </dgm:presLayoutVars>
      </dgm:prSet>
      <dgm:spPr/>
    </dgm:pt>
    <dgm:pt modelId="{8DFDF1AE-1D94-48D2-9F76-237BFB31073C}" type="pres">
      <dgm:prSet presAssocID="{9CDE6E44-E069-45C8-970C-B5455E624E62}" presName="sibTrans" presStyleCnt="0"/>
      <dgm:spPr/>
    </dgm:pt>
    <dgm:pt modelId="{A12B99D8-700C-4B4F-A711-1565E6A89216}" type="pres">
      <dgm:prSet presAssocID="{3EDB05A0-EC3F-4F11-9CC1-11508D6E8BC4}" presName="compNode" presStyleCnt="0"/>
      <dgm:spPr/>
    </dgm:pt>
    <dgm:pt modelId="{D024A666-CF6A-4D25-9D00-2CFF18A1844C}" type="pres">
      <dgm:prSet presAssocID="{3EDB05A0-EC3F-4F11-9CC1-11508D6E8BC4}" presName="bgRect" presStyleLbl="bgShp" presStyleIdx="2" presStyleCnt="5"/>
      <dgm:spPr/>
    </dgm:pt>
    <dgm:pt modelId="{46CAC9B3-AF7B-457E-99CC-DB2E88CB33B7}" type="pres">
      <dgm:prSet presAssocID="{3EDB05A0-EC3F-4F11-9CC1-11508D6E8BC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nttChart"/>
        </a:ext>
      </dgm:extLst>
    </dgm:pt>
    <dgm:pt modelId="{668BDE5A-DFB4-46A4-948C-A5B26AE73989}" type="pres">
      <dgm:prSet presAssocID="{3EDB05A0-EC3F-4F11-9CC1-11508D6E8BC4}" presName="spaceRect" presStyleCnt="0"/>
      <dgm:spPr/>
    </dgm:pt>
    <dgm:pt modelId="{FFDF0711-8B1E-4280-B256-07FE53A4080C}" type="pres">
      <dgm:prSet presAssocID="{3EDB05A0-EC3F-4F11-9CC1-11508D6E8BC4}" presName="parTx" presStyleLbl="revTx" presStyleIdx="2" presStyleCnt="5">
        <dgm:presLayoutVars>
          <dgm:chMax val="0"/>
          <dgm:chPref val="0"/>
        </dgm:presLayoutVars>
      </dgm:prSet>
      <dgm:spPr/>
    </dgm:pt>
    <dgm:pt modelId="{9FBBD406-71AA-4035-9E8B-AD9854F066FB}" type="pres">
      <dgm:prSet presAssocID="{7EE9537E-00C6-44EF-BA0C-6F9A3E383728}" presName="sibTrans" presStyleCnt="0"/>
      <dgm:spPr/>
    </dgm:pt>
    <dgm:pt modelId="{A2CE5453-1DEC-45BE-BC68-9D96C795CCBA}" type="pres">
      <dgm:prSet presAssocID="{35737CF5-5473-424F-B4DE-4F74A91C40C7}" presName="compNode" presStyleCnt="0"/>
      <dgm:spPr/>
    </dgm:pt>
    <dgm:pt modelId="{FE443FB8-307E-49C4-A780-CD46F85A8183}" type="pres">
      <dgm:prSet presAssocID="{35737CF5-5473-424F-B4DE-4F74A91C40C7}" presName="bgRect" presStyleLbl="bgShp" presStyleIdx="3" presStyleCnt="5"/>
      <dgm:spPr/>
    </dgm:pt>
    <dgm:pt modelId="{77A2BDB6-1E5E-4A6D-A9EA-1773AEF33F9B}" type="pres">
      <dgm:prSet presAssocID="{35737CF5-5473-424F-B4DE-4F74A91C40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CB1F1DE-0B79-40CE-80C8-83B815E449B4}" type="pres">
      <dgm:prSet presAssocID="{35737CF5-5473-424F-B4DE-4F74A91C40C7}" presName="spaceRect" presStyleCnt="0"/>
      <dgm:spPr/>
    </dgm:pt>
    <dgm:pt modelId="{BC2C593A-452E-4CEE-BE81-F64028B1D575}" type="pres">
      <dgm:prSet presAssocID="{35737CF5-5473-424F-B4DE-4F74A91C40C7}" presName="parTx" presStyleLbl="revTx" presStyleIdx="3" presStyleCnt="5">
        <dgm:presLayoutVars>
          <dgm:chMax val="0"/>
          <dgm:chPref val="0"/>
        </dgm:presLayoutVars>
      </dgm:prSet>
      <dgm:spPr/>
    </dgm:pt>
    <dgm:pt modelId="{F0C38B7B-77EA-40EB-88C1-21884EDD7FC3}" type="pres">
      <dgm:prSet presAssocID="{F6D4A9FC-B97B-4182-9D34-8FB695368C39}" presName="sibTrans" presStyleCnt="0"/>
      <dgm:spPr/>
    </dgm:pt>
    <dgm:pt modelId="{8657731F-A2A1-4C40-BBE4-0FC97898C73A}" type="pres">
      <dgm:prSet presAssocID="{BEA1A5FC-BEB4-44CB-B727-5AF2682506B4}" presName="compNode" presStyleCnt="0"/>
      <dgm:spPr/>
    </dgm:pt>
    <dgm:pt modelId="{10FA5677-9D22-4F12-95A4-D8FEE9852D7E}" type="pres">
      <dgm:prSet presAssocID="{BEA1A5FC-BEB4-44CB-B727-5AF2682506B4}" presName="bgRect" presStyleLbl="bgShp" presStyleIdx="4" presStyleCnt="5"/>
      <dgm:spPr/>
    </dgm:pt>
    <dgm:pt modelId="{27D2B789-6EEE-4F8A-AEB8-8C21320FEF70}" type="pres">
      <dgm:prSet presAssocID="{BEA1A5FC-BEB4-44CB-B727-5AF2682506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DD47530-FE27-4273-892C-AE3F57C97ABC}" type="pres">
      <dgm:prSet presAssocID="{BEA1A5FC-BEB4-44CB-B727-5AF2682506B4}" presName="spaceRect" presStyleCnt="0"/>
      <dgm:spPr/>
    </dgm:pt>
    <dgm:pt modelId="{1AD9C406-7CB5-4514-901B-D2D6D221A474}" type="pres">
      <dgm:prSet presAssocID="{BEA1A5FC-BEB4-44CB-B727-5AF2682506B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6C51F1C-A9DB-4B7A-BD24-F967817400EC}" type="presOf" srcId="{6EEF8C65-8B76-4863-AB41-7F552CDE8BBE}" destId="{7A4708CD-2551-4030-9DF0-D918D12BCC96}" srcOrd="0" destOrd="0" presId="urn:microsoft.com/office/officeart/2018/2/layout/IconVerticalSolidList"/>
    <dgm:cxn modelId="{4A246F30-8D83-430D-BE5F-6D8947F05C00}" srcId="{6EEF8C65-8B76-4863-AB41-7F552CDE8BBE}" destId="{BEA1A5FC-BEB4-44CB-B727-5AF2682506B4}" srcOrd="4" destOrd="0" parTransId="{EE37E2E6-C431-4723-8293-D890A35D9728}" sibTransId="{D0A8D4DF-ED3F-47C5-BFE6-74352E5C8EE9}"/>
    <dgm:cxn modelId="{40FD0836-AAE0-4F29-95C2-A519DB0CC849}" type="presOf" srcId="{BEA1A5FC-BEB4-44CB-B727-5AF2682506B4}" destId="{1AD9C406-7CB5-4514-901B-D2D6D221A474}" srcOrd="0" destOrd="0" presId="urn:microsoft.com/office/officeart/2018/2/layout/IconVerticalSolidList"/>
    <dgm:cxn modelId="{7F8E1A68-B67D-4E95-BF2F-8B9C4A499191}" type="presOf" srcId="{35737CF5-5473-424F-B4DE-4F74A91C40C7}" destId="{BC2C593A-452E-4CEE-BE81-F64028B1D575}" srcOrd="0" destOrd="0" presId="urn:microsoft.com/office/officeart/2018/2/layout/IconVerticalSolidList"/>
    <dgm:cxn modelId="{1B9C3E6E-9037-4F9A-9EB2-DA2D3CD7DA6B}" srcId="{6EEF8C65-8B76-4863-AB41-7F552CDE8BBE}" destId="{4E76AC7C-CFE7-4F12-ADC4-E0FF094636BB}" srcOrd="1" destOrd="0" parTransId="{AB7ECD97-D2A7-4024-ADE3-954559C4DD22}" sibTransId="{9CDE6E44-E069-45C8-970C-B5455E624E62}"/>
    <dgm:cxn modelId="{D991FC54-E5EF-4BC4-A115-F9BB43B4EEA8}" type="presOf" srcId="{4E76AC7C-CFE7-4F12-ADC4-E0FF094636BB}" destId="{AF16B70B-B6F3-49D4-91F2-D2981426341E}" srcOrd="0" destOrd="0" presId="urn:microsoft.com/office/officeart/2018/2/layout/IconVerticalSolidList"/>
    <dgm:cxn modelId="{C9BDF0BA-BA55-4D0E-8256-C3679F00749A}" srcId="{6EEF8C65-8B76-4863-AB41-7F552CDE8BBE}" destId="{A948487B-11C6-468F-9D66-75651780BBAA}" srcOrd="0" destOrd="0" parTransId="{6494C607-7EFF-472F-AF7E-78F402E97629}" sibTransId="{3C1C1910-EDF9-4A70-80C3-D81882D175D1}"/>
    <dgm:cxn modelId="{6C7274D0-C82E-4581-BD08-F964E56914B6}" type="presOf" srcId="{3EDB05A0-EC3F-4F11-9CC1-11508D6E8BC4}" destId="{FFDF0711-8B1E-4280-B256-07FE53A4080C}" srcOrd="0" destOrd="0" presId="urn:microsoft.com/office/officeart/2018/2/layout/IconVerticalSolidList"/>
    <dgm:cxn modelId="{F5E563D1-EA7B-4B20-A4C0-5FDAD5538A28}" srcId="{6EEF8C65-8B76-4863-AB41-7F552CDE8BBE}" destId="{35737CF5-5473-424F-B4DE-4F74A91C40C7}" srcOrd="3" destOrd="0" parTransId="{D2F97C7F-8088-4130-AA57-A85DE7B171D8}" sibTransId="{F6D4A9FC-B97B-4182-9D34-8FB695368C39}"/>
    <dgm:cxn modelId="{02EF72E3-0188-4FDD-9D1F-91EC3D20B828}" type="presOf" srcId="{A948487B-11C6-468F-9D66-75651780BBAA}" destId="{E3BCE085-F11C-4483-B2BE-605F4769D0F4}" srcOrd="0" destOrd="0" presId="urn:microsoft.com/office/officeart/2018/2/layout/IconVerticalSolidList"/>
    <dgm:cxn modelId="{40215AF6-FBBA-457D-98CF-C711FC69D92C}" srcId="{6EEF8C65-8B76-4863-AB41-7F552CDE8BBE}" destId="{3EDB05A0-EC3F-4F11-9CC1-11508D6E8BC4}" srcOrd="2" destOrd="0" parTransId="{87221D24-E260-4E51-ADE6-E55CA39300D9}" sibTransId="{7EE9537E-00C6-44EF-BA0C-6F9A3E383728}"/>
    <dgm:cxn modelId="{F3213850-3E63-4979-9DFC-215CFE218B4A}" type="presParOf" srcId="{7A4708CD-2551-4030-9DF0-D918D12BCC96}" destId="{148C68CA-C75B-4A56-AAAE-1FB94FCDAF5B}" srcOrd="0" destOrd="0" presId="urn:microsoft.com/office/officeart/2018/2/layout/IconVerticalSolidList"/>
    <dgm:cxn modelId="{BC4918BF-9509-43D2-9B6F-139B76F96D19}" type="presParOf" srcId="{148C68CA-C75B-4A56-AAAE-1FB94FCDAF5B}" destId="{D711F571-DE16-4A25-B7ED-8F873EE25D66}" srcOrd="0" destOrd="0" presId="urn:microsoft.com/office/officeart/2018/2/layout/IconVerticalSolidList"/>
    <dgm:cxn modelId="{670C6CB3-2F02-416A-9CF2-6D142615A293}" type="presParOf" srcId="{148C68CA-C75B-4A56-AAAE-1FB94FCDAF5B}" destId="{9A86A556-73A2-4C61-A0E2-3970B40C64E5}" srcOrd="1" destOrd="0" presId="urn:microsoft.com/office/officeart/2018/2/layout/IconVerticalSolidList"/>
    <dgm:cxn modelId="{275B2CAC-9E6F-4878-8876-FFFD33889506}" type="presParOf" srcId="{148C68CA-C75B-4A56-AAAE-1FB94FCDAF5B}" destId="{4C18F1D1-D0E7-44AB-A7A1-772B1302603A}" srcOrd="2" destOrd="0" presId="urn:microsoft.com/office/officeart/2018/2/layout/IconVerticalSolidList"/>
    <dgm:cxn modelId="{B9006A91-972A-4A9C-BE97-D56C8D5B6AAB}" type="presParOf" srcId="{148C68CA-C75B-4A56-AAAE-1FB94FCDAF5B}" destId="{E3BCE085-F11C-4483-B2BE-605F4769D0F4}" srcOrd="3" destOrd="0" presId="urn:microsoft.com/office/officeart/2018/2/layout/IconVerticalSolidList"/>
    <dgm:cxn modelId="{20502B0B-D037-4FA9-AD20-E25A571067BB}" type="presParOf" srcId="{7A4708CD-2551-4030-9DF0-D918D12BCC96}" destId="{9F19E962-2E1E-47D7-9C97-FFCE3AA85DB1}" srcOrd="1" destOrd="0" presId="urn:microsoft.com/office/officeart/2018/2/layout/IconVerticalSolidList"/>
    <dgm:cxn modelId="{537FA1C0-E27A-4E0E-A1E0-F5EF56B53DF5}" type="presParOf" srcId="{7A4708CD-2551-4030-9DF0-D918D12BCC96}" destId="{6230B9F1-A1E7-46E4-A9B0-105963AC1656}" srcOrd="2" destOrd="0" presId="urn:microsoft.com/office/officeart/2018/2/layout/IconVerticalSolidList"/>
    <dgm:cxn modelId="{6D7AF2C8-1407-41D5-84F5-F41717431566}" type="presParOf" srcId="{6230B9F1-A1E7-46E4-A9B0-105963AC1656}" destId="{071E36C9-0A96-4B4E-9CED-C5735EB9863D}" srcOrd="0" destOrd="0" presId="urn:microsoft.com/office/officeart/2018/2/layout/IconVerticalSolidList"/>
    <dgm:cxn modelId="{D21B7B70-363B-4C4B-A2D8-D35DCDAAC021}" type="presParOf" srcId="{6230B9F1-A1E7-46E4-A9B0-105963AC1656}" destId="{A62E835A-5749-4174-A342-C6F3C3831FD6}" srcOrd="1" destOrd="0" presId="urn:microsoft.com/office/officeart/2018/2/layout/IconVerticalSolidList"/>
    <dgm:cxn modelId="{F4FCC16A-1361-4639-8410-AF9E6ECA882F}" type="presParOf" srcId="{6230B9F1-A1E7-46E4-A9B0-105963AC1656}" destId="{6D853BF2-C9B6-483B-AFD6-6D4886CD0594}" srcOrd="2" destOrd="0" presId="urn:microsoft.com/office/officeart/2018/2/layout/IconVerticalSolidList"/>
    <dgm:cxn modelId="{2E9ABAC5-1C70-4650-8C74-8FE37DB90AD1}" type="presParOf" srcId="{6230B9F1-A1E7-46E4-A9B0-105963AC1656}" destId="{AF16B70B-B6F3-49D4-91F2-D2981426341E}" srcOrd="3" destOrd="0" presId="urn:microsoft.com/office/officeart/2018/2/layout/IconVerticalSolidList"/>
    <dgm:cxn modelId="{39EAE6FF-D31A-4CB1-B184-DA451D32ECAC}" type="presParOf" srcId="{7A4708CD-2551-4030-9DF0-D918D12BCC96}" destId="{8DFDF1AE-1D94-48D2-9F76-237BFB31073C}" srcOrd="3" destOrd="0" presId="urn:microsoft.com/office/officeart/2018/2/layout/IconVerticalSolidList"/>
    <dgm:cxn modelId="{172972E9-2141-499C-8323-D7D949FF092F}" type="presParOf" srcId="{7A4708CD-2551-4030-9DF0-D918D12BCC96}" destId="{A12B99D8-700C-4B4F-A711-1565E6A89216}" srcOrd="4" destOrd="0" presId="urn:microsoft.com/office/officeart/2018/2/layout/IconVerticalSolidList"/>
    <dgm:cxn modelId="{CFB68041-70BE-48D0-851C-952E9F13268C}" type="presParOf" srcId="{A12B99D8-700C-4B4F-A711-1565E6A89216}" destId="{D024A666-CF6A-4D25-9D00-2CFF18A1844C}" srcOrd="0" destOrd="0" presId="urn:microsoft.com/office/officeart/2018/2/layout/IconVerticalSolidList"/>
    <dgm:cxn modelId="{94D226BD-CD84-401A-8CA1-90F06DEF73E3}" type="presParOf" srcId="{A12B99D8-700C-4B4F-A711-1565E6A89216}" destId="{46CAC9B3-AF7B-457E-99CC-DB2E88CB33B7}" srcOrd="1" destOrd="0" presId="urn:microsoft.com/office/officeart/2018/2/layout/IconVerticalSolidList"/>
    <dgm:cxn modelId="{987CE8F3-8C40-48DE-AA76-ECB8E4162909}" type="presParOf" srcId="{A12B99D8-700C-4B4F-A711-1565E6A89216}" destId="{668BDE5A-DFB4-46A4-948C-A5B26AE73989}" srcOrd="2" destOrd="0" presId="urn:microsoft.com/office/officeart/2018/2/layout/IconVerticalSolidList"/>
    <dgm:cxn modelId="{F46C5862-DCEF-4A82-9334-5842E64E809E}" type="presParOf" srcId="{A12B99D8-700C-4B4F-A711-1565E6A89216}" destId="{FFDF0711-8B1E-4280-B256-07FE53A4080C}" srcOrd="3" destOrd="0" presId="urn:microsoft.com/office/officeart/2018/2/layout/IconVerticalSolidList"/>
    <dgm:cxn modelId="{56C0066C-27B1-40DE-BDEA-911D9655F62E}" type="presParOf" srcId="{7A4708CD-2551-4030-9DF0-D918D12BCC96}" destId="{9FBBD406-71AA-4035-9E8B-AD9854F066FB}" srcOrd="5" destOrd="0" presId="urn:microsoft.com/office/officeart/2018/2/layout/IconVerticalSolidList"/>
    <dgm:cxn modelId="{512A584B-99F9-4788-B7A1-3D7CCF6AEF61}" type="presParOf" srcId="{7A4708CD-2551-4030-9DF0-D918D12BCC96}" destId="{A2CE5453-1DEC-45BE-BC68-9D96C795CCBA}" srcOrd="6" destOrd="0" presId="urn:microsoft.com/office/officeart/2018/2/layout/IconVerticalSolidList"/>
    <dgm:cxn modelId="{FA69C22D-743B-47FD-B541-5B6E9E99F6F6}" type="presParOf" srcId="{A2CE5453-1DEC-45BE-BC68-9D96C795CCBA}" destId="{FE443FB8-307E-49C4-A780-CD46F85A8183}" srcOrd="0" destOrd="0" presId="urn:microsoft.com/office/officeart/2018/2/layout/IconVerticalSolidList"/>
    <dgm:cxn modelId="{2B081F3C-3676-452E-A122-05B614BAA5A5}" type="presParOf" srcId="{A2CE5453-1DEC-45BE-BC68-9D96C795CCBA}" destId="{77A2BDB6-1E5E-4A6D-A9EA-1773AEF33F9B}" srcOrd="1" destOrd="0" presId="urn:microsoft.com/office/officeart/2018/2/layout/IconVerticalSolidList"/>
    <dgm:cxn modelId="{69FA94B9-91A1-4AC6-A5EA-07F941AD3F86}" type="presParOf" srcId="{A2CE5453-1DEC-45BE-BC68-9D96C795CCBA}" destId="{FCB1F1DE-0B79-40CE-80C8-83B815E449B4}" srcOrd="2" destOrd="0" presId="urn:microsoft.com/office/officeart/2018/2/layout/IconVerticalSolidList"/>
    <dgm:cxn modelId="{2E66A0FD-8F69-4079-868A-C6FD989F3225}" type="presParOf" srcId="{A2CE5453-1DEC-45BE-BC68-9D96C795CCBA}" destId="{BC2C593A-452E-4CEE-BE81-F64028B1D575}" srcOrd="3" destOrd="0" presId="urn:microsoft.com/office/officeart/2018/2/layout/IconVerticalSolidList"/>
    <dgm:cxn modelId="{E3837FA1-EF0F-4B71-9631-3096B25007EC}" type="presParOf" srcId="{7A4708CD-2551-4030-9DF0-D918D12BCC96}" destId="{F0C38B7B-77EA-40EB-88C1-21884EDD7FC3}" srcOrd="7" destOrd="0" presId="urn:microsoft.com/office/officeart/2018/2/layout/IconVerticalSolidList"/>
    <dgm:cxn modelId="{8B6945AA-51B0-4F5B-8BDF-D3F8D7F20BBC}" type="presParOf" srcId="{7A4708CD-2551-4030-9DF0-D918D12BCC96}" destId="{8657731F-A2A1-4C40-BBE4-0FC97898C73A}" srcOrd="8" destOrd="0" presId="urn:microsoft.com/office/officeart/2018/2/layout/IconVerticalSolidList"/>
    <dgm:cxn modelId="{2591405F-4F65-49EA-B853-F1FCEFCF3787}" type="presParOf" srcId="{8657731F-A2A1-4C40-BBE4-0FC97898C73A}" destId="{10FA5677-9D22-4F12-95A4-D8FEE9852D7E}" srcOrd="0" destOrd="0" presId="urn:microsoft.com/office/officeart/2018/2/layout/IconVerticalSolidList"/>
    <dgm:cxn modelId="{B1B67A2C-C4B5-4142-B8F8-CC0FC7227272}" type="presParOf" srcId="{8657731F-A2A1-4C40-BBE4-0FC97898C73A}" destId="{27D2B789-6EEE-4F8A-AEB8-8C21320FEF70}" srcOrd="1" destOrd="0" presId="urn:microsoft.com/office/officeart/2018/2/layout/IconVerticalSolidList"/>
    <dgm:cxn modelId="{267BFADA-9B27-4D4B-BE1A-6DEF36BF9E3B}" type="presParOf" srcId="{8657731F-A2A1-4C40-BBE4-0FC97898C73A}" destId="{1DD47530-FE27-4273-892C-AE3F57C97ABC}" srcOrd="2" destOrd="0" presId="urn:microsoft.com/office/officeart/2018/2/layout/IconVerticalSolidList"/>
    <dgm:cxn modelId="{4FC4B4D2-C623-402C-AA92-4F21CBCD9E64}" type="presParOf" srcId="{8657731F-A2A1-4C40-BBE4-0FC97898C73A}" destId="{1AD9C406-7CB5-4514-901B-D2D6D221A4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F571-DE16-4A25-B7ED-8F873EE25D6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6A556-73A2-4C61-A0E2-3970B40C64E5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CE085-F11C-4483-B2BE-605F4769D0F4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20 sequential packets</a:t>
          </a:r>
        </a:p>
      </dsp:txBody>
      <dsp:txXfrm>
        <a:off x="1131174" y="4597"/>
        <a:ext cx="5382429" cy="979371"/>
      </dsp:txXfrm>
    </dsp:sp>
    <dsp:sp modelId="{071E36C9-0A96-4B4E-9CED-C5735EB9863D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E835A-5749-4174-A342-C6F3C3831FD6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6B70B-B6F3-49D4-91F2-D2981426341E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KDE estimation to form probability density function</a:t>
          </a:r>
        </a:p>
      </dsp:txBody>
      <dsp:txXfrm>
        <a:off x="1131174" y="1228812"/>
        <a:ext cx="5382429" cy="979371"/>
      </dsp:txXfrm>
    </dsp:sp>
    <dsp:sp modelId="{D024A666-CF6A-4D25-9D00-2CFF18A1844C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AC9B3-AF7B-457E-99CC-DB2E88CB33B7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F0711-8B1E-4280-B256-07FE53A4080C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Take half of the peak as confident interval</a:t>
          </a:r>
        </a:p>
      </dsp:txBody>
      <dsp:txXfrm>
        <a:off x="1131174" y="2453027"/>
        <a:ext cx="5382429" cy="979371"/>
      </dsp:txXfrm>
    </dsp:sp>
    <dsp:sp modelId="{FE443FB8-307E-49C4-A780-CD46F85A8183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2BDB6-1E5E-4A6D-A9EA-1773AEF33F9B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593A-452E-4CEE-BE81-F64028B1D575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Normalization</a:t>
          </a:r>
        </a:p>
      </dsp:txBody>
      <dsp:txXfrm>
        <a:off x="1131174" y="3677241"/>
        <a:ext cx="5382429" cy="979371"/>
      </dsp:txXfrm>
    </dsp:sp>
    <dsp:sp modelId="{10FA5677-9D22-4F12-95A4-D8FEE9852D7E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2B789-6EEE-4F8A-AEB8-8C21320FEF70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9C406-7CB5-4514-901B-D2D6D221A474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Intersection to localize client</a:t>
          </a:r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FD3E3-9183-42D4-8C51-9E2308ADE78E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0DA6-E889-4447-A87E-B4A386181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99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通过对结果加入置信度来提高</a:t>
            </a:r>
            <a:r>
              <a:rPr lang="en-US" altLang="zh-CN" dirty="0" err="1"/>
              <a:t>AoA</a:t>
            </a:r>
            <a:r>
              <a:rPr lang="zh-CN" altLang="en-US" dirty="0"/>
              <a:t>定位准确度的工作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53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 dead zones, better performance than conventional methods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34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Two sources of error:</a:t>
            </a:r>
          </a:p>
          <a:p>
            <a:pPr marL="228600" indent="-228600">
              <a:buAutoNum type="arabicPeriod"/>
            </a:pPr>
            <a:r>
              <a:rPr lang="en-US" altLang="zh-CN" dirty="0"/>
              <a:t>Movement</a:t>
            </a:r>
          </a:p>
          <a:p>
            <a:pPr marL="228600" indent="-228600">
              <a:buAutoNum type="arabicPeriod"/>
            </a:pPr>
            <a:r>
              <a:rPr lang="en-US" altLang="zh-CN" dirty="0"/>
              <a:t>Dead zone</a:t>
            </a:r>
          </a:p>
          <a:p>
            <a:r>
              <a:rPr lang="en-US" altLang="zh-CN" dirty="0"/>
              <a:t>Good: error estimation to </a:t>
            </a:r>
            <a:r>
              <a:rPr lang="en-US" altLang="zh-CN"/>
              <a:t>refine localization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57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60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dcosTheta</a:t>
            </a:r>
            <a:r>
              <a:rPr lang="en-US" altLang="zh-CN" dirty="0"/>
              <a:t> / lambda = phase difference</a:t>
            </a:r>
          </a:p>
          <a:p>
            <a:r>
              <a:rPr lang="zh-CN" altLang="en-US" dirty="0"/>
              <a:t>至少两个角度就能实现定位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9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Non-linear function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9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发送连续的包，对于得到的结果进行</a:t>
            </a:r>
            <a:r>
              <a:rPr lang="en-US" altLang="zh-CN" dirty="0"/>
              <a:t>KDE</a:t>
            </a:r>
            <a:r>
              <a:rPr lang="zh-CN" altLang="en-US" dirty="0"/>
              <a:t>核密度估计这种无参估计得到角度的概率分布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5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packet -&gt;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无参估计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概率密度函数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一半的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confidence zone-&gt;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归一化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区域的交集定位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6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实心：估计位置</a:t>
            </a:r>
            <a:endParaRPr lang="en-US" altLang="zh-CN" dirty="0"/>
          </a:p>
          <a:p>
            <a:r>
              <a:rPr lang="zh-CN" altLang="en-US" dirty="0"/>
              <a:t>空心：实际位置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50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Static scenario</a:t>
            </a:r>
          </a:p>
          <a:p>
            <a:r>
              <a:rPr lang="en-US" altLang="zh-CN" dirty="0" err="1"/>
              <a:t>ArrayTrack</a:t>
            </a:r>
            <a:r>
              <a:rPr lang="en-US" altLang="zh-CN" dirty="0"/>
              <a:t>: Take –pi~ pi as confident interval, dead zone has bigger influence on the result</a:t>
            </a:r>
          </a:p>
          <a:p>
            <a:r>
              <a:rPr lang="en-US" altLang="zh-CN" dirty="0"/>
              <a:t>Intersect: </a:t>
            </a:r>
            <a:r>
              <a:rPr lang="zh-CN" altLang="en-US" dirty="0"/>
              <a:t>直接取峰值角度</a:t>
            </a:r>
            <a:endParaRPr lang="en-US" altLang="zh-CN" dirty="0"/>
          </a:p>
          <a:p>
            <a:r>
              <a:rPr lang="en-US" altLang="zh-CN" dirty="0"/>
              <a:t>75-percentile error from 0.96 m to 0.77 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17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Dynamic scenario</a:t>
            </a:r>
          </a:p>
          <a:p>
            <a:r>
              <a:rPr lang="en-US" altLang="zh-CN" dirty="0"/>
              <a:t>The 90-percentile localization error can be reduced by 27.5% and 62.1% as compared to </a:t>
            </a:r>
            <a:r>
              <a:rPr lang="en-US" altLang="zh-CN" dirty="0" err="1"/>
              <a:t>ArrayTrack</a:t>
            </a:r>
            <a:r>
              <a:rPr lang="en-US" altLang="zh-CN" dirty="0"/>
              <a:t> and Intersection, respectively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0DA6-E889-4447-A87E-B4A3861819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54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854B-447A-406C-B1A5-44774DFE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AA733-7E4B-4AD0-B46D-2CA1387CC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BE9C2-0C57-453D-A9F7-CA10168A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1E08-9242-4765-A728-32AF7EFC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2705-704E-44DB-9CE5-31BB0AB6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8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C8B5-9D73-4063-82DA-E5424485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4B1AB-ED2B-42E8-83C0-91EAC406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7F824-CE23-42C2-BAF1-A770EDA1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EE8F-CC6B-4ECB-A835-3E28EAA8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5FBB-90AC-4714-8A02-567A9A3A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2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8672B-59CA-472F-B92D-E66A7EF9A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19567-18D7-457C-97BA-59826CB4A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42520-75E4-4454-9E2E-06E55BB0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D7A3-7CD6-4A01-8941-11EE5776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5DD12-225D-41BA-BEBF-D121B326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21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CD8E-4BB1-4301-9F40-BC49CB71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41F8-5A89-4EB8-B761-8230F4C26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D7285-5F74-4D96-8B22-79B97B6B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9A23-1EFC-4A84-A880-89E9DF34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7DAD-5E54-4281-A459-0FBA60E0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2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7073-8EB1-4EC3-8A8C-850228C5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27FD3-FDD8-4C5B-982E-932A34DB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6EA36-C765-4562-8D87-D239F2D1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CA5AD-FCE2-41D2-B85B-2FBBA663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2C31-8E4D-4E6A-9F6C-C0D8EC94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6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365-C968-40C4-A064-8496AF01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9D83-7BAC-4EFB-884D-7397C42AB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9EE4D-7E79-4C58-B2E0-298CF583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9FF7C-D088-4B98-8C18-B53F2FF0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7C5F6-04EE-4569-B51E-15732D11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2CE39-920E-4279-AD7F-98C909EA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9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A707-3CC9-4190-8F51-FB2DCB80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462E6-02C8-4FFE-8BC7-3DD8B4A2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7B687-E3B4-402F-91E6-5CCE1BE6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462F8-9A80-47B8-A089-FB33C13D1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5180F-968F-49FA-8DD8-6B2A0E18E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D1869-E947-4BB5-A1C6-81E2E55A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762FA-6556-4438-AB5F-C9F1834C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A8BB3-39EA-4884-A081-3C2CB4A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7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F57A-BD62-4FCC-BA2D-A7DDCC4E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EA8D6-7666-470F-80D4-B6524E31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7083D-9617-405B-989E-98055A57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0F4C1-6C11-4D79-B697-701C0E81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0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8A314-0B59-4A54-8C3C-D770E050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A2C61-9C29-4CD5-B010-F078CE89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86EB-3038-4DB3-80C1-DD654111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3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100C-3A6D-4552-A9D3-349C9955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B653-72AE-4869-A96D-77C13E21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7B40A-0CA5-4D32-A861-0B081D7DE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973B5-6750-4D54-B9FF-3420E122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87EFC-6205-465B-902D-6EB09616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584A9-BE6E-4A68-933E-4A873D4D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53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C6B3-340D-4D27-B4C7-2C490040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7631D-0750-4F9A-8E45-B769FDBA6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A4EA8-A239-40CC-B25D-28C2E74C4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B70C8-B0CC-4470-BA85-536E4265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59AF0-5177-4F80-9A99-F22350A1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B2723-28D2-43AA-9FFA-878B01EA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8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BB71C-7FEF-45A5-BE96-A92E3B43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6CA14-9FA1-4F98-9397-C0DD81E2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EB55C-2CC8-432E-B9D3-EB54AA564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2143-6D4A-4D3C-A41F-806171B71E97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F457D-2D1D-4812-959B-657CC67C3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93C7-67AC-4585-9DDD-118D8393B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8E9A-FCCD-4641-A7F2-6970B846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10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A4B47C99-93FC-46A6-AA0A-ECEC5A68F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0" y="2352525"/>
            <a:ext cx="11584017" cy="215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4337-C944-43B7-AEDC-AADFFFE50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56" y="5129193"/>
            <a:ext cx="1152686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2C855-9E55-45BB-88AD-041F7811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C306F-CC28-43A2-A467-1EB2D05A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368604"/>
            <a:ext cx="6553545" cy="41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590C5-2B86-4F2D-8EB9-C8ECBC69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8C77C12-9549-41D3-9697-3FADEE7BD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34" y="961812"/>
            <a:ext cx="4906331" cy="4930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2E43D-A4E4-439A-A6DF-8C9C66DFE07B}"/>
              </a:ext>
            </a:extLst>
          </p:cNvPr>
          <p:cNvSpPr txBox="1"/>
          <p:nvPr/>
        </p:nvSpPr>
        <p:spPr>
          <a:xfrm>
            <a:off x="5179534" y="5892799"/>
            <a:ext cx="44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75-percentile error from 0.96 m to 0.77 m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8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E5A6A-A882-4966-8540-33AD850F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6DECB5C-86F1-460D-999E-B60C6FAE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91" y="961812"/>
            <a:ext cx="5018817" cy="4930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6FBCD-306C-4292-A3ED-013813F84CCF}"/>
              </a:ext>
            </a:extLst>
          </p:cNvPr>
          <p:cNvSpPr txBox="1"/>
          <p:nvPr/>
        </p:nvSpPr>
        <p:spPr>
          <a:xfrm>
            <a:off x="5123291" y="5980922"/>
            <a:ext cx="56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90-percentile localization error can be reduced by 27.5% as compared to </a:t>
            </a:r>
            <a:r>
              <a:rPr lang="en-US" altLang="zh-CN" dirty="0" err="1"/>
              <a:t>ArrayTrack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4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24CB9-0844-429D-8542-FC78FFCA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FC261C2-AD15-4218-85DF-615BDD2D7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58373"/>
            <a:ext cx="7188199" cy="37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F3E5A-2548-4AB2-A35F-0A25CB63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2E6E56-28B2-4E12-B168-68FDCAE25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20" y="961812"/>
            <a:ext cx="714635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672A-7363-4F7A-9DFB-9CB080C5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FFFF"/>
                </a:solidFill>
              </a:rPr>
              <a:t>Contribution</a:t>
            </a:r>
            <a:endParaRPr lang="zh-CN" altLang="en-US" sz="4000">
              <a:solidFill>
                <a:srgbClr val="FFFFFF"/>
              </a:solidFill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C6C7BA-17F5-41D1-907A-69D5E386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First that qualifies the reliability of </a:t>
            </a:r>
            <a:r>
              <a:rPr lang="en-US" altLang="zh-CN" sz="2000" dirty="0" err="1">
                <a:solidFill>
                  <a:srgbClr val="000000"/>
                </a:solidFill>
              </a:rPr>
              <a:t>AoA</a:t>
            </a:r>
            <a:r>
              <a:rPr lang="en-US" altLang="zh-CN" sz="2000" dirty="0">
                <a:solidFill>
                  <a:srgbClr val="000000"/>
                </a:solidFill>
              </a:rPr>
              <a:t> estimates </a:t>
            </a:r>
          </a:p>
          <a:p>
            <a:endParaRPr lang="en-US" altLang="zh-CN" sz="2000" dirty="0">
              <a:solidFill>
                <a:srgbClr val="000000"/>
              </a:solidFill>
            </a:endParaRPr>
          </a:p>
          <a:p>
            <a:r>
              <a:rPr lang="en-US" altLang="zh-CN" sz="2000" dirty="0">
                <a:solidFill>
                  <a:srgbClr val="000000"/>
                </a:solidFill>
              </a:rPr>
              <a:t>We then develop a confidence-aware localization system</a:t>
            </a:r>
          </a:p>
          <a:p>
            <a:endParaRPr lang="en-US" altLang="zh-CN" sz="2000" dirty="0">
              <a:solidFill>
                <a:srgbClr val="000000"/>
              </a:solidFill>
            </a:endParaRPr>
          </a:p>
          <a:p>
            <a:r>
              <a:rPr lang="en-US" altLang="zh-CN" sz="2000" dirty="0">
                <a:solidFill>
                  <a:srgbClr val="000000"/>
                </a:solidFill>
              </a:rPr>
              <a:t>By UAT’s adaptive sector-based localization, the median localization error of the risky area can be reduced by 23.2% and 14.3% for the static and dynamic scenarios, respectively, as compared to reliability-oblivious localization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D3FC3-C0BB-4F14-B372-6213821A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Motivation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7936-4839-4C41-A325-B5626573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Target: </a:t>
            </a:r>
            <a:r>
              <a:rPr lang="en-US" altLang="zh-CN" sz="2400" dirty="0" err="1">
                <a:solidFill>
                  <a:srgbClr val="000000"/>
                </a:solidFill>
              </a:rPr>
              <a:t>AoA</a:t>
            </a:r>
            <a:r>
              <a:rPr lang="en-US" altLang="zh-CN" sz="2400" dirty="0">
                <a:solidFill>
                  <a:srgbClr val="000000"/>
                </a:solidFill>
              </a:rPr>
              <a:t> localization by WIFI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State-of Art: Sub-meter level median error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Shortage: Tail performance is worse due to Unequal </a:t>
            </a:r>
            <a:r>
              <a:rPr lang="en-US" altLang="zh-CN" sz="2400" dirty="0" err="1">
                <a:solidFill>
                  <a:srgbClr val="000000"/>
                </a:solidFill>
              </a:rPr>
              <a:t>AoA</a:t>
            </a:r>
            <a:r>
              <a:rPr lang="en-US" altLang="zh-CN" sz="2400" dirty="0">
                <a:solidFill>
                  <a:srgbClr val="000000"/>
                </a:solidFill>
              </a:rPr>
              <a:t> estimation</a:t>
            </a:r>
          </a:p>
        </p:txBody>
      </p:sp>
    </p:spTree>
    <p:extLst>
      <p:ext uri="{BB962C8B-B14F-4D97-AF65-F5344CB8AC3E}">
        <p14:creationId xmlns:p14="http://schemas.microsoft.com/office/powerpoint/2010/main" val="423675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D59FC-1A5B-47A2-B94B-7557A5C5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CD4D9CF-A8DD-4F06-A685-9B9962DFF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29094"/>
            <a:ext cx="7188199" cy="339642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4C61E9-57FA-4C3E-BF3F-15B065257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19659"/>
            <a:ext cx="2886478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3A7AC-AE4E-49F8-AF5B-40A18349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B33705-1080-46CB-8B5B-FC3C17F24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01" y="961812"/>
            <a:ext cx="533079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9822E-2E82-4FB5-92DC-C89786E6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5DDCDE-7EFB-4961-B435-DFF02EB9A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72008"/>
            <a:ext cx="7188199" cy="4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9822E-2E82-4FB5-92DC-C89786E6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5DDCDE-7EFB-4961-B435-DFF02EB9A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4142" y="1172008"/>
            <a:ext cx="4957114" cy="4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03BB4-76D4-4BE2-B3B4-BDCD711F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altLang="zh-CN" sz="2800"/>
              <a:t>Design</a:t>
            </a:r>
            <a:endParaRPr lang="zh-CN" alt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F6A4-E189-493B-A528-8DDF74F97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altLang="zh-CN" sz="1700" dirty="0"/>
              <a:t>Intuition</a:t>
            </a:r>
          </a:p>
          <a:p>
            <a:r>
              <a:rPr lang="en-US" altLang="zh-CN" sz="1700" dirty="0"/>
              <a:t>Use collected angle or phase results to form a probability density function through non-parametric test of kernel density estimation</a:t>
            </a:r>
            <a:endParaRPr lang="zh-CN" altLang="en-US" sz="1700" dirty="0"/>
          </a:p>
          <a:p>
            <a:endParaRPr lang="zh-CN" altLang="en-US" sz="17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3C59EE-71E9-4A08-A7C3-52975AC7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7" y="939808"/>
            <a:ext cx="6921940" cy="5087625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BB198848-D9C4-4BA5-B7C8-ABE2D2B30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5" y="4848869"/>
            <a:ext cx="2772162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6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EE37B-F4AE-4AE3-8D9C-6BCAB5E8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Design</a:t>
            </a: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C15D314-C590-4682-B879-0F088EA3A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651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432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D8F78-58BC-4C1D-A946-692ACA32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BBBEE210-05DB-4CE4-B1B7-D75699564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77" y="492573"/>
            <a:ext cx="592523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1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328</Words>
  <Application>Microsoft Office PowerPoint</Application>
  <PresentationFormat>Widescreen</PresentationFormat>
  <Paragraphs>61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Office Theme</vt:lpstr>
      <vt:lpstr>PowerPoint Presentation</vt:lpstr>
      <vt:lpstr>Motivation</vt:lpstr>
      <vt:lpstr>Motivation</vt:lpstr>
      <vt:lpstr>Motivation</vt:lpstr>
      <vt:lpstr>Motivation</vt:lpstr>
      <vt:lpstr>Motivation</vt:lpstr>
      <vt:lpstr>Design</vt:lpstr>
      <vt:lpstr>Design</vt:lpstr>
      <vt:lpstr>Design</vt:lpstr>
      <vt:lpstr>Design</vt:lpstr>
      <vt:lpstr>Implementation</vt:lpstr>
      <vt:lpstr>Implementation</vt:lpstr>
      <vt:lpstr>Implementation</vt:lpstr>
      <vt:lpstr>Implementation</vt:lpstr>
      <vt:lpstr>Contribution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Baihua Chen</dc:creator>
  <cp:lastModifiedBy>chen baihua</cp:lastModifiedBy>
  <cp:revision>1</cp:revision>
  <dcterms:created xsi:type="dcterms:W3CDTF">2019-11-26T09:58:45Z</dcterms:created>
  <dcterms:modified xsi:type="dcterms:W3CDTF">2019-11-27T03:09:30Z</dcterms:modified>
</cp:coreProperties>
</file>