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09" r:id="rId16"/>
    <p:sldId id="322" r:id="rId17"/>
    <p:sldId id="32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FF"/>
    <a:srgbClr val="00B000"/>
    <a:srgbClr val="46095C"/>
    <a:srgbClr val="45085B"/>
    <a:srgbClr val="EA700D"/>
    <a:srgbClr val="0202D1"/>
    <a:srgbClr val="F9C499"/>
    <a:srgbClr val="3E76A8"/>
    <a:srgbClr val="74A6D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7" autoAdjust="0"/>
    <p:restoredTop sz="92963" autoAdjust="0"/>
  </p:normalViewPr>
  <p:slideViewPr>
    <p:cSldViewPr snapToGrid="0" showGuides="1">
      <p:cViewPr varScale="1">
        <p:scale>
          <a:sx n="63" d="100"/>
          <a:sy n="63" d="100"/>
        </p:scale>
        <p:origin x="3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son" userId="3de50c05e26c1012" providerId="LiveId" clId="{03C9B0EC-3863-48F2-A9B2-9FF039AFF7F7}"/>
  </pc:docChgLst>
  <pc:docChgLst>
    <pc:chgData name="Eson John" userId="3de50c05e26c1012" providerId="LiveId" clId="{E82A598F-DAB2-475C-886E-BC0E4CF0AB2E}"/>
    <pc:docChg chg="undo custSel addSld delSld modSld sldOrd">
      <pc:chgData name="Eson John" userId="3de50c05e26c1012" providerId="LiveId" clId="{E82A598F-DAB2-475C-886E-BC0E4CF0AB2E}" dt="2019-04-03T05:29:02.024" v="8494" actId="1076"/>
      <pc:docMkLst>
        <pc:docMk/>
      </pc:docMkLst>
      <pc:sldChg chg="delSp modSp">
        <pc:chgData name="Eson John" userId="3de50c05e26c1012" providerId="LiveId" clId="{E82A598F-DAB2-475C-886E-BC0E4CF0AB2E}" dt="2019-04-03T01:10:37.900" v="7750" actId="113"/>
        <pc:sldMkLst>
          <pc:docMk/>
          <pc:sldMk cId="4194044787" sldId="256"/>
        </pc:sldMkLst>
        <pc:spChg chg="mod">
          <ac:chgData name="Eson John" userId="3de50c05e26c1012" providerId="LiveId" clId="{E82A598F-DAB2-475C-886E-BC0E4CF0AB2E}" dt="2019-04-02T11:30:08.023" v="5" actId="1076"/>
          <ac:spMkLst>
            <pc:docMk/>
            <pc:sldMk cId="4194044787" sldId="256"/>
            <ac:spMk id="4" creationId="{F75AA5A0-65D8-4A4A-977C-01610C3AA1C9}"/>
          </ac:spMkLst>
        </pc:spChg>
        <pc:spChg chg="mod">
          <ac:chgData name="Eson John" userId="3de50c05e26c1012" providerId="LiveId" clId="{E82A598F-DAB2-475C-886E-BC0E4CF0AB2E}" dt="2019-04-03T01:10:37.900" v="7750" actId="113"/>
          <ac:spMkLst>
            <pc:docMk/>
            <pc:sldMk cId="4194044787" sldId="256"/>
            <ac:spMk id="5" creationId="{734F21FC-AC33-4577-B6E8-27AA0E0E3325}"/>
          </ac:spMkLst>
        </pc:spChg>
        <pc:picChg chg="del">
          <ac:chgData name="Eson John" userId="3de50c05e26c1012" providerId="LiveId" clId="{E82A598F-DAB2-475C-886E-BC0E4CF0AB2E}" dt="2019-04-02T11:32:37.827" v="104" actId="478"/>
          <ac:picMkLst>
            <pc:docMk/>
            <pc:sldMk cId="4194044787" sldId="256"/>
            <ac:picMk id="2" creationId="{91863DD7-1B06-4417-B148-F845DDE5EE61}"/>
          </ac:picMkLst>
        </pc:picChg>
      </pc:sldChg>
      <pc:sldChg chg="del">
        <pc:chgData name="Eson John" userId="3de50c05e26c1012" providerId="LiveId" clId="{E82A598F-DAB2-475C-886E-BC0E4CF0AB2E}" dt="2019-04-02T11:34:08.170" v="118" actId="2696"/>
        <pc:sldMkLst>
          <pc:docMk/>
          <pc:sldMk cId="3736989824" sldId="276"/>
        </pc:sldMkLst>
      </pc:sldChg>
      <pc:sldChg chg="del">
        <pc:chgData name="Eson John" userId="3de50c05e26c1012" providerId="LiveId" clId="{E82A598F-DAB2-475C-886E-BC0E4CF0AB2E}" dt="2019-04-02T11:34:08.160" v="117" actId="2696"/>
        <pc:sldMkLst>
          <pc:docMk/>
          <pc:sldMk cId="3436829422" sldId="277"/>
        </pc:sldMkLst>
      </pc:sldChg>
      <pc:sldChg chg="del">
        <pc:chgData name="Eson John" userId="3de50c05e26c1012" providerId="LiveId" clId="{E82A598F-DAB2-475C-886E-BC0E4CF0AB2E}" dt="2019-04-02T11:34:08.449" v="120" actId="2696"/>
        <pc:sldMkLst>
          <pc:docMk/>
          <pc:sldMk cId="1042784223" sldId="278"/>
        </pc:sldMkLst>
      </pc:sldChg>
      <pc:sldChg chg="del">
        <pc:chgData name="Eson John" userId="3de50c05e26c1012" providerId="LiveId" clId="{E82A598F-DAB2-475C-886E-BC0E4CF0AB2E}" dt="2019-04-02T11:34:08.464" v="122" actId="2696"/>
        <pc:sldMkLst>
          <pc:docMk/>
          <pc:sldMk cId="4273151410" sldId="279"/>
        </pc:sldMkLst>
      </pc:sldChg>
      <pc:sldChg chg="del">
        <pc:chgData name="Eson John" userId="3de50c05e26c1012" providerId="LiveId" clId="{E82A598F-DAB2-475C-886E-BC0E4CF0AB2E}" dt="2019-04-02T11:34:08.683" v="123" actId="2696"/>
        <pc:sldMkLst>
          <pc:docMk/>
          <pc:sldMk cId="1924427573" sldId="280"/>
        </pc:sldMkLst>
      </pc:sldChg>
      <pc:sldChg chg="del">
        <pc:chgData name="Eson John" userId="3de50c05e26c1012" providerId="LiveId" clId="{E82A598F-DAB2-475C-886E-BC0E4CF0AB2E}" dt="2019-04-02T11:34:08.689" v="124" actId="2696"/>
        <pc:sldMkLst>
          <pc:docMk/>
          <pc:sldMk cId="1687899770" sldId="281"/>
        </pc:sldMkLst>
      </pc:sldChg>
      <pc:sldChg chg="del">
        <pc:chgData name="Eson John" userId="3de50c05e26c1012" providerId="LiveId" clId="{E82A598F-DAB2-475C-886E-BC0E4CF0AB2E}" dt="2019-04-02T11:34:08.693" v="125" actId="2696"/>
        <pc:sldMkLst>
          <pc:docMk/>
          <pc:sldMk cId="2708330159" sldId="282"/>
        </pc:sldMkLst>
      </pc:sldChg>
      <pc:sldChg chg="del">
        <pc:chgData name="Eson John" userId="3de50c05e26c1012" providerId="LiveId" clId="{E82A598F-DAB2-475C-886E-BC0E4CF0AB2E}" dt="2019-04-02T11:34:08.698" v="126" actId="2696"/>
        <pc:sldMkLst>
          <pc:docMk/>
          <pc:sldMk cId="82559195" sldId="283"/>
        </pc:sldMkLst>
      </pc:sldChg>
      <pc:sldChg chg="del">
        <pc:chgData name="Eson John" userId="3de50c05e26c1012" providerId="LiveId" clId="{E82A598F-DAB2-475C-886E-BC0E4CF0AB2E}" dt="2019-04-02T11:34:08.702" v="127" actId="2696"/>
        <pc:sldMkLst>
          <pc:docMk/>
          <pc:sldMk cId="3437224526" sldId="284"/>
        </pc:sldMkLst>
      </pc:sldChg>
      <pc:sldChg chg="del">
        <pc:chgData name="Eson John" userId="3de50c05e26c1012" providerId="LiveId" clId="{E82A598F-DAB2-475C-886E-BC0E4CF0AB2E}" dt="2019-04-02T11:34:08.706" v="128" actId="2696"/>
        <pc:sldMkLst>
          <pc:docMk/>
          <pc:sldMk cId="3842334110" sldId="286"/>
        </pc:sldMkLst>
      </pc:sldChg>
      <pc:sldChg chg="del">
        <pc:chgData name="Eson John" userId="3de50c05e26c1012" providerId="LiveId" clId="{E82A598F-DAB2-475C-886E-BC0E4CF0AB2E}" dt="2019-04-02T11:34:08.711" v="129" actId="2696"/>
        <pc:sldMkLst>
          <pc:docMk/>
          <pc:sldMk cId="3866264085" sldId="287"/>
        </pc:sldMkLst>
      </pc:sldChg>
      <pc:sldChg chg="addSp delSp modSp">
        <pc:chgData name="Eson John" userId="3de50c05e26c1012" providerId="LiveId" clId="{E82A598F-DAB2-475C-886E-BC0E4CF0AB2E}" dt="2019-04-03T02:52:59.432" v="7889" actId="20577"/>
        <pc:sldMkLst>
          <pc:docMk/>
          <pc:sldMk cId="3928876379" sldId="289"/>
        </pc:sldMkLst>
        <pc:spChg chg="add del mod">
          <ac:chgData name="Eson John" userId="3de50c05e26c1012" providerId="LiveId" clId="{E82A598F-DAB2-475C-886E-BC0E4CF0AB2E}" dt="2019-04-03T02:52:59.432" v="7889" actId="20577"/>
          <ac:spMkLst>
            <pc:docMk/>
            <pc:sldMk cId="3928876379" sldId="289"/>
            <ac:spMk id="4" creationId="{3A1EBF44-64A4-4BF2-ABFA-C0CA447D38F2}"/>
          </ac:spMkLst>
        </pc:spChg>
      </pc:sldChg>
      <pc:sldChg chg="addSp delSp modSp">
        <pc:chgData name="Eson John" userId="3de50c05e26c1012" providerId="LiveId" clId="{E82A598F-DAB2-475C-886E-BC0E4CF0AB2E}" dt="2019-04-02T12:09:20.862" v="819" actId="1037"/>
        <pc:sldMkLst>
          <pc:docMk/>
          <pc:sldMk cId="1459680364" sldId="291"/>
        </pc:sldMkLst>
        <pc:spChg chg="mod">
          <ac:chgData name="Eson John" userId="3de50c05e26c1012" providerId="LiveId" clId="{E82A598F-DAB2-475C-886E-BC0E4CF0AB2E}" dt="2019-04-02T11:35:08.473" v="194" actId="20577"/>
          <ac:spMkLst>
            <pc:docMk/>
            <pc:sldMk cId="1459680364" sldId="291"/>
            <ac:spMk id="2" creationId="{4FA87D7E-75CE-4B97-8D18-216474EE8D5F}"/>
          </ac:spMkLst>
        </pc:spChg>
        <pc:spChg chg="add del">
          <ac:chgData name="Eson John" userId="3de50c05e26c1012" providerId="LiveId" clId="{E82A598F-DAB2-475C-886E-BC0E4CF0AB2E}" dt="2019-04-02T11:35:19.068" v="197" actId="478"/>
          <ac:spMkLst>
            <pc:docMk/>
            <pc:sldMk cId="1459680364" sldId="291"/>
            <ac:spMk id="3" creationId="{6F92ABB3-9999-4169-8908-658CCB6578A9}"/>
          </ac:spMkLst>
        </pc:spChg>
        <pc:spChg chg="add del">
          <ac:chgData name="Eson John" userId="3de50c05e26c1012" providerId="LiveId" clId="{E82A598F-DAB2-475C-886E-BC0E4CF0AB2E}" dt="2019-04-02T11:35:27.059" v="200" actId="478"/>
          <ac:spMkLst>
            <pc:docMk/>
            <pc:sldMk cId="1459680364" sldId="291"/>
            <ac:spMk id="6" creationId="{F8E40BD0-D040-4528-9590-70F840EE3B09}"/>
          </ac:spMkLst>
        </pc:spChg>
        <pc:spChg chg="add del mod">
          <ac:chgData name="Eson John" userId="3de50c05e26c1012" providerId="LiveId" clId="{E82A598F-DAB2-475C-886E-BC0E4CF0AB2E}" dt="2019-04-02T12:09:20.862" v="819" actId="1037"/>
          <ac:spMkLst>
            <pc:docMk/>
            <pc:sldMk cId="1459680364" sldId="291"/>
            <ac:spMk id="8" creationId="{460A787E-DDDC-49C1-BA81-FE068F55E838}"/>
          </ac:spMkLst>
        </pc:spChg>
        <pc:spChg chg="add del">
          <ac:chgData name="Eson John" userId="3de50c05e26c1012" providerId="LiveId" clId="{E82A598F-DAB2-475C-886E-BC0E4CF0AB2E}" dt="2019-04-02T11:35:23.403" v="198" actId="478"/>
          <ac:spMkLst>
            <pc:docMk/>
            <pc:sldMk cId="1459680364" sldId="291"/>
            <ac:spMk id="12" creationId="{28F5399D-E1E3-4081-ADC8-05AD38559EDD}"/>
          </ac:spMkLst>
        </pc:spChg>
        <pc:spChg chg="add del">
          <ac:chgData name="Eson John" userId="3de50c05e26c1012" providerId="LiveId" clId="{E82A598F-DAB2-475C-886E-BC0E4CF0AB2E}" dt="2019-04-02T11:35:24.438" v="199" actId="478"/>
          <ac:spMkLst>
            <pc:docMk/>
            <pc:sldMk cId="1459680364" sldId="291"/>
            <ac:spMk id="16" creationId="{EC6AB5B2-32FE-45AF-BA6F-F44D6280EBA9}"/>
          </ac:spMkLst>
        </pc:spChg>
        <pc:spChg chg="mod">
          <ac:chgData name="Eson John" userId="3de50c05e26c1012" providerId="LiveId" clId="{E82A598F-DAB2-475C-886E-BC0E4CF0AB2E}" dt="2019-04-02T11:54:17.847" v="493" actId="1076"/>
          <ac:spMkLst>
            <pc:docMk/>
            <pc:sldMk cId="1459680364" sldId="291"/>
            <ac:spMk id="24" creationId="{3850B706-095D-499C-BE18-C2662E2A3040}"/>
          </ac:spMkLst>
        </pc:spChg>
        <pc:spChg chg="del">
          <ac:chgData name="Eson John" userId="3de50c05e26c1012" providerId="LiveId" clId="{E82A598F-DAB2-475C-886E-BC0E4CF0AB2E}" dt="2019-04-02T11:45:44.711" v="404" actId="478"/>
          <ac:spMkLst>
            <pc:docMk/>
            <pc:sldMk cId="1459680364" sldId="291"/>
            <ac:spMk id="25" creationId="{5E50B4A5-14B2-416D-94A6-9DA63B4B7240}"/>
          </ac:spMkLst>
        </pc:spChg>
        <pc:spChg chg="mod">
          <ac:chgData name="Eson John" userId="3de50c05e26c1012" providerId="LiveId" clId="{E82A598F-DAB2-475C-886E-BC0E4CF0AB2E}" dt="2019-04-02T11:54:36.631" v="497" actId="1076"/>
          <ac:spMkLst>
            <pc:docMk/>
            <pc:sldMk cId="1459680364" sldId="291"/>
            <ac:spMk id="26" creationId="{CCC68641-EBEB-4026-8E57-7F22005E1429}"/>
          </ac:spMkLst>
        </pc:spChg>
        <pc:spChg chg="add del">
          <ac:chgData name="Eson John" userId="3de50c05e26c1012" providerId="LiveId" clId="{E82A598F-DAB2-475C-886E-BC0E4CF0AB2E}" dt="2019-04-02T11:37:30.172" v="274" actId="478"/>
          <ac:spMkLst>
            <pc:docMk/>
            <pc:sldMk cId="1459680364" sldId="291"/>
            <ac:spMk id="27" creationId="{DC7798B5-6231-43C6-9683-7AF10AB5C15B}"/>
          </ac:spMkLst>
        </pc:spChg>
        <pc:spChg chg="add mod">
          <ac:chgData name="Eson John" userId="3de50c05e26c1012" providerId="LiveId" clId="{E82A598F-DAB2-475C-886E-BC0E4CF0AB2E}" dt="2019-04-02T11:53:19.320" v="479" actId="164"/>
          <ac:spMkLst>
            <pc:docMk/>
            <pc:sldMk cId="1459680364" sldId="291"/>
            <ac:spMk id="29" creationId="{92DEA43D-D7EC-4949-9ABB-55F107D4BFE5}"/>
          </ac:spMkLst>
        </pc:spChg>
        <pc:spChg chg="add mod">
          <ac:chgData name="Eson John" userId="3de50c05e26c1012" providerId="LiveId" clId="{E82A598F-DAB2-475C-886E-BC0E4CF0AB2E}" dt="2019-04-02T11:53:19.320" v="479" actId="164"/>
          <ac:spMkLst>
            <pc:docMk/>
            <pc:sldMk cId="1459680364" sldId="291"/>
            <ac:spMk id="30" creationId="{2A7D79A3-F04B-439F-AA18-31C97F809059}"/>
          </ac:spMkLst>
        </pc:spChg>
        <pc:spChg chg="add del mod">
          <ac:chgData name="Eson John" userId="3de50c05e26c1012" providerId="LiveId" clId="{E82A598F-DAB2-475C-886E-BC0E4CF0AB2E}" dt="2019-04-02T11:44:07.193" v="366" actId="478"/>
          <ac:spMkLst>
            <pc:docMk/>
            <pc:sldMk cId="1459680364" sldId="291"/>
            <ac:spMk id="31" creationId="{B432004C-AE0C-483A-96E7-6AFAC4EA0A87}"/>
          </ac:spMkLst>
        </pc:spChg>
        <pc:spChg chg="add mod">
          <ac:chgData name="Eson John" userId="3de50c05e26c1012" providerId="LiveId" clId="{E82A598F-DAB2-475C-886E-BC0E4CF0AB2E}" dt="2019-04-02T11:53:37.684" v="482" actId="1076"/>
          <ac:spMkLst>
            <pc:docMk/>
            <pc:sldMk cId="1459680364" sldId="291"/>
            <ac:spMk id="32" creationId="{D89A1F22-F129-4AB3-B2A9-D61FF4C3E8E8}"/>
          </ac:spMkLst>
        </pc:spChg>
        <pc:spChg chg="add mod">
          <ac:chgData name="Eson John" userId="3de50c05e26c1012" providerId="LiveId" clId="{E82A598F-DAB2-475C-886E-BC0E4CF0AB2E}" dt="2019-04-02T11:53:39.919" v="483" actId="1076"/>
          <ac:spMkLst>
            <pc:docMk/>
            <pc:sldMk cId="1459680364" sldId="291"/>
            <ac:spMk id="33" creationId="{3E7B4C3F-835E-4C94-A74A-8F1DAB225EAD}"/>
          </ac:spMkLst>
        </pc:spChg>
        <pc:spChg chg="add mod">
          <ac:chgData name="Eson John" userId="3de50c05e26c1012" providerId="LiveId" clId="{E82A598F-DAB2-475C-886E-BC0E4CF0AB2E}" dt="2019-04-02T11:54:28.756" v="496" actId="1076"/>
          <ac:spMkLst>
            <pc:docMk/>
            <pc:sldMk cId="1459680364" sldId="291"/>
            <ac:spMk id="34" creationId="{232DC831-2CF1-46F9-89EF-4D6787D478F1}"/>
          </ac:spMkLst>
        </pc:spChg>
        <pc:spChg chg="add mod">
          <ac:chgData name="Eson John" userId="3de50c05e26c1012" providerId="LiveId" clId="{E82A598F-DAB2-475C-886E-BC0E4CF0AB2E}" dt="2019-04-02T11:54:13.241" v="492" actId="1076"/>
          <ac:spMkLst>
            <pc:docMk/>
            <pc:sldMk cId="1459680364" sldId="291"/>
            <ac:spMk id="35" creationId="{BB8AA9C9-CBCF-4E56-B13D-286740C525C5}"/>
          </ac:spMkLst>
        </pc:spChg>
        <pc:spChg chg="add mod">
          <ac:chgData name="Eson John" userId="3de50c05e26c1012" providerId="LiveId" clId="{E82A598F-DAB2-475C-886E-BC0E4CF0AB2E}" dt="2019-04-02T11:53:32.524" v="481" actId="1076"/>
          <ac:spMkLst>
            <pc:docMk/>
            <pc:sldMk cId="1459680364" sldId="291"/>
            <ac:spMk id="38" creationId="{E3E64D44-F9CB-42DC-A9D6-427DB27DCAF0}"/>
          </ac:spMkLst>
        </pc:spChg>
        <pc:spChg chg="add mod">
          <ac:chgData name="Eson John" userId="3de50c05e26c1012" providerId="LiveId" clId="{E82A598F-DAB2-475C-886E-BC0E4CF0AB2E}" dt="2019-04-02T11:54:24.829" v="495" actId="1076"/>
          <ac:spMkLst>
            <pc:docMk/>
            <pc:sldMk cId="1459680364" sldId="291"/>
            <ac:spMk id="40" creationId="{5117AC72-45B6-4408-A2A4-DB521DC8DE6D}"/>
          </ac:spMkLst>
        </pc:spChg>
        <pc:grpChg chg="add del">
          <ac:chgData name="Eson John" userId="3de50c05e26c1012" providerId="LiveId" clId="{E82A598F-DAB2-475C-886E-BC0E4CF0AB2E}" dt="2019-04-02T11:35:13.673" v="195" actId="478"/>
          <ac:grpSpMkLst>
            <pc:docMk/>
            <pc:sldMk cId="1459680364" sldId="291"/>
            <ac:grpSpMk id="9" creationId="{73518711-1D67-4E82-9D38-9A45E1A1366B}"/>
          </ac:grpSpMkLst>
        </pc:grpChg>
        <pc:grpChg chg="add del">
          <ac:chgData name="Eson John" userId="3de50c05e26c1012" providerId="LiveId" clId="{E82A598F-DAB2-475C-886E-BC0E4CF0AB2E}" dt="2019-04-02T11:35:13.673" v="195" actId="478"/>
          <ac:grpSpMkLst>
            <pc:docMk/>
            <pc:sldMk cId="1459680364" sldId="291"/>
            <ac:grpSpMk id="13" creationId="{00DF0BCB-4CDA-4200-B300-0C1AC5C5F798}"/>
          </ac:grpSpMkLst>
        </pc:grpChg>
        <pc:grpChg chg="add del">
          <ac:chgData name="Eson John" userId="3de50c05e26c1012" providerId="LiveId" clId="{E82A598F-DAB2-475C-886E-BC0E4CF0AB2E}" dt="2019-04-02T11:35:14.852" v="196" actId="478"/>
          <ac:grpSpMkLst>
            <pc:docMk/>
            <pc:sldMk cId="1459680364" sldId="291"/>
            <ac:grpSpMk id="17" creationId="{AD14F215-5033-43AE-ACB8-1D8153CACBC8}"/>
          </ac:grpSpMkLst>
        </pc:grpChg>
        <pc:grpChg chg="add mod">
          <ac:chgData name="Eson John" userId="3de50c05e26c1012" providerId="LiveId" clId="{E82A598F-DAB2-475C-886E-BC0E4CF0AB2E}" dt="2019-04-02T11:53:23.956" v="480" actId="1076"/>
          <ac:grpSpMkLst>
            <pc:docMk/>
            <pc:sldMk cId="1459680364" sldId="291"/>
            <ac:grpSpMk id="28" creationId="{54D7CF64-74AA-4A1A-B633-F025D4F0188F}"/>
          </ac:grpSpMkLst>
        </pc:grp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4" creationId="{A3D6FEBE-70FB-4C18-8024-9CEB2E7512E2}"/>
          </ac:picMkLst>
        </pc:picChg>
        <pc:picChg chg="add mod or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7" creationId="{257B31A6-DE27-4C82-AD14-589932518A09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26" creationId="{1D24D0E7-DAE3-4CE8-8DCD-2F002DE92039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28" creationId="{3085471A-5D24-4C2B-8DC1-025F8CF80273}"/>
          </ac:picMkLst>
        </pc:picChg>
        <pc:picChg chg="add mod">
          <ac:chgData name="Eson John" userId="3de50c05e26c1012" providerId="LiveId" clId="{E82A598F-DAB2-475C-886E-BC0E4CF0AB2E}" dt="2019-04-02T11:53:19.320" v="479" actId="164"/>
          <ac:picMkLst>
            <pc:docMk/>
            <pc:sldMk cId="1459680364" sldId="291"/>
            <ac:picMk id="1030" creationId="{EA531434-363A-4265-BD2B-5107C3CD716F}"/>
          </ac:picMkLst>
        </pc:picChg>
      </pc:sldChg>
      <pc:sldChg chg="del">
        <pc:chgData name="Eson John" userId="3de50c05e26c1012" providerId="LiveId" clId="{E82A598F-DAB2-475C-886E-BC0E4CF0AB2E}" dt="2019-04-02T11:34:08.141" v="115" actId="2696"/>
        <pc:sldMkLst>
          <pc:docMk/>
          <pc:sldMk cId="3383432614" sldId="292"/>
        </pc:sldMkLst>
      </pc:sldChg>
      <pc:sldChg chg="addSp delSp modSp add">
        <pc:chgData name="Eson John" userId="3de50c05e26c1012" providerId="LiveId" clId="{E82A598F-DAB2-475C-886E-BC0E4CF0AB2E}" dt="2019-04-03T04:22:42.475" v="8483" actId="1076"/>
        <pc:sldMkLst>
          <pc:docMk/>
          <pc:sldMk cId="3762026268" sldId="292"/>
        </pc:sldMkLst>
        <pc:spChg chg="mod">
          <ac:chgData name="Eson John" userId="3de50c05e26c1012" providerId="LiveId" clId="{E82A598F-DAB2-475C-886E-BC0E4CF0AB2E}" dt="2019-04-02T11:58:46.700" v="557" actId="20577"/>
          <ac:spMkLst>
            <pc:docMk/>
            <pc:sldMk cId="3762026268" sldId="292"/>
            <ac:spMk id="2" creationId="{4FA87D7E-75CE-4B97-8D18-216474EE8D5F}"/>
          </ac:spMkLst>
        </pc:spChg>
        <pc:spChg chg="del mod">
          <ac:chgData name="Eson John" userId="3de50c05e26c1012" providerId="LiveId" clId="{E82A598F-DAB2-475C-886E-BC0E4CF0AB2E}" dt="2019-04-02T12:06:26.132" v="667" actId="478"/>
          <ac:spMkLst>
            <pc:docMk/>
            <pc:sldMk cId="3762026268" sldId="292"/>
            <ac:spMk id="8" creationId="{460A787E-DDDC-49C1-BA81-FE068F55E838}"/>
          </ac:spMkLst>
        </pc:spChg>
        <pc:spChg chg="add mod">
          <ac:chgData name="Eson John" userId="3de50c05e26c1012" providerId="LiveId" clId="{E82A598F-DAB2-475C-886E-BC0E4CF0AB2E}" dt="2019-04-03T04:22:30.786" v="8480" actId="164"/>
          <ac:spMkLst>
            <pc:docMk/>
            <pc:sldMk cId="3762026268" sldId="292"/>
            <ac:spMk id="20" creationId="{D2887A18-76F2-46FE-98BA-43B41325CAB1}"/>
          </ac:spMkLst>
        </pc:spChg>
        <pc:spChg chg="add del mod">
          <ac:chgData name="Eson John" userId="3de50c05e26c1012" providerId="LiveId" clId="{E82A598F-DAB2-475C-886E-BC0E4CF0AB2E}" dt="2019-04-02T12:14:55.760" v="986" actId="478"/>
          <ac:spMkLst>
            <pc:docMk/>
            <pc:sldMk cId="3762026268" sldId="292"/>
            <ac:spMk id="23" creationId="{59C0678E-4A8C-4CF1-BDE6-26BEBC879E36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24" creationId="{3850B706-095D-499C-BE18-C2662E2A3040}"/>
          </ac:spMkLst>
        </pc:spChg>
        <pc:spChg chg="add mod">
          <ac:chgData name="Eson John" userId="3de50c05e26c1012" providerId="LiveId" clId="{E82A598F-DAB2-475C-886E-BC0E4CF0AB2E}" dt="2019-04-02T12:06:42.483" v="716" actId="1037"/>
          <ac:spMkLst>
            <pc:docMk/>
            <pc:sldMk cId="3762026268" sldId="292"/>
            <ac:spMk id="25" creationId="{68823170-F46B-4B15-BAA1-831DD1E1492C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26" creationId="{CCC68641-EBEB-4026-8E57-7F22005E1429}"/>
          </ac:spMkLst>
        </pc:spChg>
        <pc:spChg chg="add mod">
          <ac:chgData name="Eson John" userId="3de50c05e26c1012" providerId="LiveId" clId="{E82A598F-DAB2-475C-886E-BC0E4CF0AB2E}" dt="2019-04-02T12:25:14.261" v="1436" actId="115"/>
          <ac:spMkLst>
            <pc:docMk/>
            <pc:sldMk cId="3762026268" sldId="292"/>
            <ac:spMk id="27" creationId="{FBC6BC90-3CFD-43CB-8A50-8A361EE1588D}"/>
          </ac:spMkLst>
        </pc:spChg>
        <pc:spChg chg="add mod">
          <ac:chgData name="Eson John" userId="3de50c05e26c1012" providerId="LiveId" clId="{E82A598F-DAB2-475C-886E-BC0E4CF0AB2E}" dt="2019-04-03T04:22:26.768" v="8479" actId="164"/>
          <ac:spMkLst>
            <pc:docMk/>
            <pc:sldMk cId="3762026268" sldId="292"/>
            <ac:spMk id="31" creationId="{65CF88D0-E109-40F4-92F5-4631694E59C4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34" creationId="{232DC831-2CF1-46F9-89EF-4D6787D478F1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35" creationId="{BB8AA9C9-CBCF-4E56-B13D-286740C525C5}"/>
          </ac:spMkLst>
        </pc:spChg>
        <pc:spChg chg="add del">
          <ac:chgData name="Eson John" userId="3de50c05e26c1012" providerId="LiveId" clId="{E82A598F-DAB2-475C-886E-BC0E4CF0AB2E}" dt="2019-04-02T11:56:03.886" v="504" actId="478"/>
          <ac:spMkLst>
            <pc:docMk/>
            <pc:sldMk cId="3762026268" sldId="292"/>
            <ac:spMk id="40" creationId="{5117AC72-45B6-4408-A2A4-DB521DC8DE6D}"/>
          </ac:spMkLst>
        </pc:spChg>
        <pc:grpChg chg="add mod">
          <ac:chgData name="Eson John" userId="3de50c05e26c1012" providerId="LiveId" clId="{E82A598F-DAB2-475C-886E-BC0E4CF0AB2E}" dt="2019-04-03T04:22:34.981" v="8482" actId="1076"/>
          <ac:grpSpMkLst>
            <pc:docMk/>
            <pc:sldMk cId="3762026268" sldId="292"/>
            <ac:grpSpMk id="6" creationId="{DD2B51FD-6E78-494D-80E4-6CF032CE8C5B}"/>
          </ac:grpSpMkLst>
        </pc:grpChg>
        <pc:grpChg chg="add mod">
          <ac:chgData name="Eson John" userId="3de50c05e26c1012" providerId="LiveId" clId="{E82A598F-DAB2-475C-886E-BC0E4CF0AB2E}" dt="2019-04-03T04:22:42.475" v="8483" actId="1076"/>
          <ac:grpSpMkLst>
            <pc:docMk/>
            <pc:sldMk cId="3762026268" sldId="292"/>
            <ac:grpSpMk id="9" creationId="{5A9B9556-164B-4ED9-A1AE-29B21D43B09B}"/>
          </ac:grpSpMkLst>
        </pc:grpChg>
        <pc:grpChg chg="add del">
          <ac:chgData name="Eson John" userId="3de50c05e26c1012" providerId="LiveId" clId="{E82A598F-DAB2-475C-886E-BC0E4CF0AB2E}" dt="2019-04-02T11:56:00.715" v="503" actId="478"/>
          <ac:grpSpMkLst>
            <pc:docMk/>
            <pc:sldMk cId="3762026268" sldId="292"/>
            <ac:grpSpMk id="28" creationId="{54D7CF64-74AA-4A1A-B633-F025D4F0188F}"/>
          </ac:grpSpMkLst>
        </pc:grpChg>
        <pc:picChg chg="add mod">
          <ac:chgData name="Eson John" userId="3de50c05e26c1012" providerId="LiveId" clId="{E82A598F-DAB2-475C-886E-BC0E4CF0AB2E}" dt="2019-04-03T04:22:30.786" v="8480" actId="164"/>
          <ac:picMkLst>
            <pc:docMk/>
            <pc:sldMk cId="3762026268" sldId="292"/>
            <ac:picMk id="3" creationId="{722E02AB-5A2C-4B93-BF30-3F3C6E169553}"/>
          </ac:picMkLst>
        </pc:picChg>
        <pc:picChg chg="add mod">
          <ac:chgData name="Eson John" userId="3de50c05e26c1012" providerId="LiveId" clId="{E82A598F-DAB2-475C-886E-BC0E4CF0AB2E}" dt="2019-04-03T04:22:26.768" v="8479" actId="164"/>
          <ac:picMkLst>
            <pc:docMk/>
            <pc:sldMk cId="3762026268" sldId="292"/>
            <ac:picMk id="5" creationId="{AB27D79E-2FBA-420D-82D8-7606A8DFAA9E}"/>
          </ac:picMkLst>
        </pc:picChg>
      </pc:sldChg>
      <pc:sldChg chg="addSp delSp modSp add">
        <pc:chgData name="Eson John" userId="3de50c05e26c1012" providerId="LiveId" clId="{E82A598F-DAB2-475C-886E-BC0E4CF0AB2E}" dt="2019-04-02T12:25:10.630" v="1435" actId="115"/>
        <pc:sldMkLst>
          <pc:docMk/>
          <pc:sldMk cId="1640453824" sldId="293"/>
        </pc:sldMkLst>
        <pc:spChg chg="mod">
          <ac:chgData name="Eson John" userId="3de50c05e26c1012" providerId="LiveId" clId="{E82A598F-DAB2-475C-886E-BC0E4CF0AB2E}" dt="2019-04-02T12:11:32.574" v="877" actId="20577"/>
          <ac:spMkLst>
            <pc:docMk/>
            <pc:sldMk cId="1640453824" sldId="293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2:21:40.834" v="1273" actId="1037"/>
          <ac:spMkLst>
            <pc:docMk/>
            <pc:sldMk cId="1640453824" sldId="293"/>
            <ac:spMk id="12" creationId="{3D3244E7-5E25-490E-A6CF-4D3AAC66A856}"/>
          </ac:spMkLst>
        </pc:spChg>
        <pc:spChg chg="del">
          <ac:chgData name="Eson John" userId="3de50c05e26c1012" providerId="LiveId" clId="{E82A598F-DAB2-475C-886E-BC0E4CF0AB2E}" dt="2019-04-02T12:09:45.590" v="821" actId="478"/>
          <ac:spMkLst>
            <pc:docMk/>
            <pc:sldMk cId="1640453824" sldId="293"/>
            <ac:spMk id="20" creationId="{D2887A18-76F2-46FE-98BA-43B41325CAB1}"/>
          </ac:spMkLst>
        </pc:spChg>
        <pc:spChg chg="del">
          <ac:chgData name="Eson John" userId="3de50c05e26c1012" providerId="LiveId" clId="{E82A598F-DAB2-475C-886E-BC0E4CF0AB2E}" dt="2019-04-02T12:09:45.590" v="821" actId="478"/>
          <ac:spMkLst>
            <pc:docMk/>
            <pc:sldMk cId="1640453824" sldId="293"/>
            <ac:spMk id="23" creationId="{59C0678E-4A8C-4CF1-BDE6-26BEBC879E36}"/>
          </ac:spMkLst>
        </pc:spChg>
        <pc:spChg chg="mod">
          <ac:chgData name="Eson John" userId="3de50c05e26c1012" providerId="LiveId" clId="{E82A598F-DAB2-475C-886E-BC0E4CF0AB2E}" dt="2019-04-02T12:13:57.024" v="960" actId="1037"/>
          <ac:spMkLst>
            <pc:docMk/>
            <pc:sldMk cId="1640453824" sldId="293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2:25:10.630" v="1435" actId="115"/>
          <ac:spMkLst>
            <pc:docMk/>
            <pc:sldMk cId="1640453824" sldId="293"/>
            <ac:spMk id="27" creationId="{FBC6BC90-3CFD-43CB-8A50-8A361EE1588D}"/>
          </ac:spMkLst>
        </pc:spChg>
        <pc:picChg chg="del">
          <ac:chgData name="Eson John" userId="3de50c05e26c1012" providerId="LiveId" clId="{E82A598F-DAB2-475C-886E-BC0E4CF0AB2E}" dt="2019-04-02T12:09:45.590" v="821" actId="478"/>
          <ac:picMkLst>
            <pc:docMk/>
            <pc:sldMk cId="1640453824" sldId="293"/>
            <ac:picMk id="3" creationId="{722E02AB-5A2C-4B93-BF30-3F3C6E169553}"/>
          </ac:picMkLst>
        </pc:picChg>
        <pc:picChg chg="add mod">
          <ac:chgData name="Eson John" userId="3de50c05e26c1012" providerId="LiveId" clId="{E82A598F-DAB2-475C-886E-BC0E4CF0AB2E}" dt="2019-04-02T12:12:41.734" v="890" actId="1076"/>
          <ac:picMkLst>
            <pc:docMk/>
            <pc:sldMk cId="1640453824" sldId="293"/>
            <ac:picMk id="4" creationId="{366226E1-C21F-48EA-903A-C663EE9A780F}"/>
          </ac:picMkLst>
        </pc:picChg>
        <pc:picChg chg="del">
          <ac:chgData name="Eson John" userId="3de50c05e26c1012" providerId="LiveId" clId="{E82A598F-DAB2-475C-886E-BC0E4CF0AB2E}" dt="2019-04-02T12:09:45.590" v="821" actId="478"/>
          <ac:picMkLst>
            <pc:docMk/>
            <pc:sldMk cId="1640453824" sldId="293"/>
            <ac:picMk id="5" creationId="{AB27D79E-2FBA-420D-82D8-7606A8DFAA9E}"/>
          </ac:picMkLst>
        </pc:picChg>
        <pc:picChg chg="add del mod">
          <ac:chgData name="Eson John" userId="3de50c05e26c1012" providerId="LiveId" clId="{E82A598F-DAB2-475C-886E-BC0E4CF0AB2E}" dt="2019-04-02T12:12:36.196" v="888" actId="478"/>
          <ac:picMkLst>
            <pc:docMk/>
            <pc:sldMk cId="1640453824" sldId="293"/>
            <ac:picMk id="6" creationId="{9EE4710C-655C-418E-B75D-E877D0C3C93D}"/>
          </ac:picMkLst>
        </pc:picChg>
        <pc:picChg chg="add mod">
          <ac:chgData name="Eson John" userId="3de50c05e26c1012" providerId="LiveId" clId="{E82A598F-DAB2-475C-886E-BC0E4CF0AB2E}" dt="2019-04-02T12:12:39.118" v="889" actId="1076"/>
          <ac:picMkLst>
            <pc:docMk/>
            <pc:sldMk cId="1640453824" sldId="293"/>
            <ac:picMk id="7" creationId="{CE046D55-EDDF-49E2-98FB-D5FDCA9884E0}"/>
          </ac:picMkLst>
        </pc:picChg>
      </pc:sldChg>
      <pc:sldChg chg="del">
        <pc:chgData name="Eson John" userId="3de50c05e26c1012" providerId="LiveId" clId="{E82A598F-DAB2-475C-886E-BC0E4CF0AB2E}" dt="2019-04-02T11:34:08.150" v="116" actId="2696"/>
        <pc:sldMkLst>
          <pc:docMk/>
          <pc:sldMk cId="3417618505" sldId="293"/>
        </pc:sldMkLst>
      </pc:sldChg>
      <pc:sldChg chg="del">
        <pc:chgData name="Eson John" userId="3de50c05e26c1012" providerId="LiveId" clId="{E82A598F-DAB2-475C-886E-BC0E4CF0AB2E}" dt="2019-04-02T11:34:08.181" v="119" actId="2696"/>
        <pc:sldMkLst>
          <pc:docMk/>
          <pc:sldMk cId="380368529" sldId="294"/>
        </pc:sldMkLst>
      </pc:sldChg>
      <pc:sldChg chg="addSp delSp modSp add">
        <pc:chgData name="Eson John" userId="3de50c05e26c1012" providerId="LiveId" clId="{E82A598F-DAB2-475C-886E-BC0E4CF0AB2E}" dt="2019-04-02T13:09:40.729" v="2368" actId="1037"/>
        <pc:sldMkLst>
          <pc:docMk/>
          <pc:sldMk cId="4271456785" sldId="294"/>
        </pc:sldMkLst>
        <pc:spChg chg="mod">
          <ac:chgData name="Eson John" userId="3de50c05e26c1012" providerId="LiveId" clId="{E82A598F-DAB2-475C-886E-BC0E4CF0AB2E}" dt="2019-04-02T12:25:46.391" v="1450" actId="20577"/>
          <ac:spMkLst>
            <pc:docMk/>
            <pc:sldMk cId="4271456785" sldId="294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2:41:40.073" v="1683" actId="1037"/>
          <ac:spMkLst>
            <pc:docMk/>
            <pc:sldMk cId="4271456785" sldId="294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2:48:43.934" v="1974" actId="1038"/>
          <ac:spMkLst>
            <pc:docMk/>
            <pc:sldMk cId="4271456785" sldId="294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3:09:40.729" v="2368" actId="1037"/>
          <ac:spMkLst>
            <pc:docMk/>
            <pc:sldMk cId="4271456785" sldId="294"/>
            <ac:spMk id="27" creationId="{FBC6BC90-3CFD-43CB-8A50-8A361EE1588D}"/>
          </ac:spMkLst>
        </pc:spChg>
        <pc:picChg chg="add mod">
          <ac:chgData name="Eson John" userId="3de50c05e26c1012" providerId="LiveId" clId="{E82A598F-DAB2-475C-886E-BC0E4CF0AB2E}" dt="2019-04-02T12:36:29.395" v="1471" actId="1076"/>
          <ac:picMkLst>
            <pc:docMk/>
            <pc:sldMk cId="4271456785" sldId="294"/>
            <ac:picMk id="3" creationId="{D5EFE9EB-0E4E-4A4A-8E77-CFF3A2D4EDE2}"/>
          </ac:picMkLst>
        </pc:picChg>
        <pc:picChg chg="del">
          <ac:chgData name="Eson John" userId="3de50c05e26c1012" providerId="LiveId" clId="{E82A598F-DAB2-475C-886E-BC0E4CF0AB2E}" dt="2019-04-02T12:25:51.933" v="1451" actId="478"/>
          <ac:picMkLst>
            <pc:docMk/>
            <pc:sldMk cId="4271456785" sldId="294"/>
            <ac:picMk id="4" creationId="{366226E1-C21F-48EA-903A-C663EE9A780F}"/>
          </ac:picMkLst>
        </pc:picChg>
        <pc:picChg chg="add mod">
          <ac:chgData name="Eson John" userId="3de50c05e26c1012" providerId="LiveId" clId="{E82A598F-DAB2-475C-886E-BC0E4CF0AB2E}" dt="2019-04-02T12:36:32.348" v="1472" actId="1076"/>
          <ac:picMkLst>
            <pc:docMk/>
            <pc:sldMk cId="4271456785" sldId="294"/>
            <ac:picMk id="5" creationId="{0238D97B-578A-4257-B99A-87E7CA345907}"/>
          </ac:picMkLst>
        </pc:picChg>
        <pc:picChg chg="add mod">
          <ac:chgData name="Eson John" userId="3de50c05e26c1012" providerId="LiveId" clId="{E82A598F-DAB2-475C-886E-BC0E4CF0AB2E}" dt="2019-04-02T12:36:32.348" v="1472" actId="1076"/>
          <ac:picMkLst>
            <pc:docMk/>
            <pc:sldMk cId="4271456785" sldId="294"/>
            <ac:picMk id="6" creationId="{12FB4797-351A-4EA1-8A4B-C3BEA77CC7D2}"/>
          </ac:picMkLst>
        </pc:picChg>
        <pc:picChg chg="del">
          <ac:chgData name="Eson John" userId="3de50c05e26c1012" providerId="LiveId" clId="{E82A598F-DAB2-475C-886E-BC0E4CF0AB2E}" dt="2019-04-02T12:25:51.933" v="1451" actId="478"/>
          <ac:picMkLst>
            <pc:docMk/>
            <pc:sldMk cId="4271456785" sldId="294"/>
            <ac:picMk id="7" creationId="{CE046D55-EDDF-49E2-98FB-D5FDCA9884E0}"/>
          </ac:picMkLst>
        </pc:picChg>
        <pc:picChg chg="add mod">
          <ac:chgData name="Eson John" userId="3de50c05e26c1012" providerId="LiveId" clId="{E82A598F-DAB2-475C-886E-BC0E4CF0AB2E}" dt="2019-04-02T12:36:36.959" v="1474" actId="1076"/>
          <ac:picMkLst>
            <pc:docMk/>
            <pc:sldMk cId="4271456785" sldId="294"/>
            <ac:picMk id="8" creationId="{F5D52FDF-D73A-4D2B-B1BC-BFEF7F2959C7}"/>
          </ac:picMkLst>
        </pc:picChg>
        <pc:picChg chg="add mod">
          <ac:chgData name="Eson John" userId="3de50c05e26c1012" providerId="LiveId" clId="{E82A598F-DAB2-475C-886E-BC0E4CF0AB2E}" dt="2019-04-02T12:38:36.852" v="1484" actId="1076"/>
          <ac:picMkLst>
            <pc:docMk/>
            <pc:sldMk cId="4271456785" sldId="294"/>
            <ac:picMk id="9" creationId="{B88D1B4C-A008-4AED-9B72-5C52599A32C8}"/>
          </ac:picMkLst>
        </pc:picChg>
        <pc:picChg chg="add mod">
          <ac:chgData name="Eson John" userId="3de50c05e26c1012" providerId="LiveId" clId="{E82A598F-DAB2-475C-886E-BC0E4CF0AB2E}" dt="2019-04-02T12:38:36.852" v="1484" actId="1076"/>
          <ac:picMkLst>
            <pc:docMk/>
            <pc:sldMk cId="4271456785" sldId="294"/>
            <ac:picMk id="10" creationId="{0F38A9BE-B262-4214-9774-A3074B1602E4}"/>
          </ac:picMkLst>
        </pc:picChg>
        <pc:cxnChg chg="add mod">
          <ac:chgData name="Eson John" userId="3de50c05e26c1012" providerId="LiveId" clId="{E82A598F-DAB2-475C-886E-BC0E4CF0AB2E}" dt="2019-04-02T12:39:00.885" v="1494" actId="1036"/>
          <ac:cxnSpMkLst>
            <pc:docMk/>
            <pc:sldMk cId="4271456785" sldId="294"/>
            <ac:cxnSpMk id="13" creationId="{629376B9-7677-4713-B137-D3B2E1981962}"/>
          </ac:cxnSpMkLst>
        </pc:cxnChg>
      </pc:sldChg>
      <pc:sldChg chg="del">
        <pc:chgData name="Eson John" userId="3de50c05e26c1012" providerId="LiveId" clId="{E82A598F-DAB2-475C-886E-BC0E4CF0AB2E}" dt="2019-04-02T11:34:08.456" v="121" actId="2696"/>
        <pc:sldMkLst>
          <pc:docMk/>
          <pc:sldMk cId="548110894" sldId="295"/>
        </pc:sldMkLst>
      </pc:sldChg>
      <pc:sldChg chg="addSp delSp modSp add">
        <pc:chgData name="Eson John" userId="3de50c05e26c1012" providerId="LiveId" clId="{E82A598F-DAB2-475C-886E-BC0E4CF0AB2E}" dt="2019-04-03T05:29:02.024" v="8494" actId="1076"/>
        <pc:sldMkLst>
          <pc:docMk/>
          <pc:sldMk cId="2298406204" sldId="295"/>
        </pc:sldMkLst>
        <pc:spChg chg="mod">
          <ac:chgData name="Eson John" userId="3de50c05e26c1012" providerId="LiveId" clId="{E82A598F-DAB2-475C-886E-BC0E4CF0AB2E}" dt="2019-04-02T12:44:31.288" v="1805" actId="20577"/>
          <ac:spMkLst>
            <pc:docMk/>
            <pc:sldMk cId="2298406204" sldId="295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3T05:28:42.426" v="8489" actId="164"/>
          <ac:spMkLst>
            <pc:docMk/>
            <pc:sldMk cId="2298406204" sldId="295"/>
            <ac:spMk id="12" creationId="{3D3244E7-5E25-490E-A6CF-4D3AAC66A856}"/>
          </ac:spMkLst>
        </pc:spChg>
        <pc:spChg chg="add mod">
          <ac:chgData name="Eson John" userId="3de50c05e26c1012" providerId="LiveId" clId="{E82A598F-DAB2-475C-886E-BC0E4CF0AB2E}" dt="2019-04-03T05:28:38.516" v="8488" actId="164"/>
          <ac:spMkLst>
            <pc:docMk/>
            <pc:sldMk cId="2298406204" sldId="295"/>
            <ac:spMk id="16" creationId="{A551DD77-0DBB-4B57-8AF3-9B6B7EEBF11D}"/>
          </ac:spMkLst>
        </pc:spChg>
        <pc:spChg chg="mod">
          <ac:chgData name="Eson John" userId="3de50c05e26c1012" providerId="LiveId" clId="{E82A598F-DAB2-475C-886E-BC0E4CF0AB2E}" dt="2019-04-03T05:27:11.659" v="8485" actId="20577"/>
          <ac:spMkLst>
            <pc:docMk/>
            <pc:sldMk cId="2298406204" sldId="295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2:58:13.420" v="2265" actId="1037"/>
          <ac:spMkLst>
            <pc:docMk/>
            <pc:sldMk cId="2298406204" sldId="295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3T05:29:00.752" v="8493" actId="1076"/>
          <ac:grpSpMkLst>
            <pc:docMk/>
            <pc:sldMk cId="2298406204" sldId="295"/>
            <ac:grpSpMk id="14" creationId="{0958E4E2-0700-4ACC-9AA3-205AA51210AB}"/>
          </ac:grpSpMkLst>
        </pc:grpChg>
        <pc:grpChg chg="add mod">
          <ac:chgData name="Eson John" userId="3de50c05e26c1012" providerId="LiveId" clId="{E82A598F-DAB2-475C-886E-BC0E4CF0AB2E}" dt="2019-04-03T05:29:02.024" v="8494" actId="1076"/>
          <ac:grpSpMkLst>
            <pc:docMk/>
            <pc:sldMk cId="2298406204" sldId="295"/>
            <ac:grpSpMk id="15" creationId="{1A6A780D-51A0-430E-A79B-E10484206B1B}"/>
          </ac:grpSpMkLst>
        </pc:grp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3" creationId="{D5EFE9EB-0E4E-4A4A-8E77-CFF3A2D4EDE2}"/>
          </ac:picMkLst>
        </pc:picChg>
        <pc:picChg chg="add del mod">
          <ac:chgData name="Eson John" userId="3de50c05e26c1012" providerId="LiveId" clId="{E82A598F-DAB2-475C-886E-BC0E4CF0AB2E}" dt="2019-04-02T12:52:22.045" v="2064" actId="478"/>
          <ac:picMkLst>
            <pc:docMk/>
            <pc:sldMk cId="2298406204" sldId="295"/>
            <ac:picMk id="4" creationId="{FD67FA1C-5C58-438E-B7BE-0470F759D948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5" creationId="{0238D97B-578A-4257-B99A-87E7CA345907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6" creationId="{12FB4797-351A-4EA1-8A4B-C3BEA77CC7D2}"/>
          </ac:picMkLst>
        </pc:picChg>
        <pc:picChg chg="add mod">
          <ac:chgData name="Eson John" userId="3de50c05e26c1012" providerId="LiveId" clId="{E82A598F-DAB2-475C-886E-BC0E4CF0AB2E}" dt="2019-04-03T05:28:42.426" v="8489" actId="164"/>
          <ac:picMkLst>
            <pc:docMk/>
            <pc:sldMk cId="2298406204" sldId="295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8" creationId="{F5D52FDF-D73A-4D2B-B1BC-BFEF7F2959C7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9" creationId="{B88D1B4C-A008-4AED-9B72-5C52599A32C8}"/>
          </ac:picMkLst>
        </pc:picChg>
        <pc:picChg chg="del">
          <ac:chgData name="Eson John" userId="3de50c05e26c1012" providerId="LiveId" clId="{E82A598F-DAB2-475C-886E-BC0E4CF0AB2E}" dt="2019-04-02T12:44:21.943" v="1786" actId="478"/>
          <ac:picMkLst>
            <pc:docMk/>
            <pc:sldMk cId="2298406204" sldId="295"/>
            <ac:picMk id="10" creationId="{0F38A9BE-B262-4214-9774-A3074B1602E4}"/>
          </ac:picMkLst>
        </pc:picChg>
        <pc:picChg chg="add mod">
          <ac:chgData name="Eson John" userId="3de50c05e26c1012" providerId="LiveId" clId="{E82A598F-DAB2-475C-886E-BC0E4CF0AB2E}" dt="2019-04-03T05:28:38.516" v="8488" actId="164"/>
          <ac:picMkLst>
            <pc:docMk/>
            <pc:sldMk cId="2298406204" sldId="295"/>
            <ac:picMk id="11" creationId="{CA3A15CF-9AD6-4138-8A39-707741ED48B3}"/>
          </ac:picMkLst>
        </pc:picChg>
        <pc:cxnChg chg="del">
          <ac:chgData name="Eson John" userId="3de50c05e26c1012" providerId="LiveId" clId="{E82A598F-DAB2-475C-886E-BC0E4CF0AB2E}" dt="2019-04-02T12:44:21.943" v="1786" actId="478"/>
          <ac:cxnSpMkLst>
            <pc:docMk/>
            <pc:sldMk cId="2298406204" sldId="295"/>
            <ac:cxnSpMk id="13" creationId="{629376B9-7677-4713-B137-D3B2E1981962}"/>
          </ac:cxnSpMkLst>
        </pc:cxnChg>
      </pc:sldChg>
      <pc:sldChg chg="del">
        <pc:chgData name="Eson John" userId="3de50c05e26c1012" providerId="LiveId" clId="{E82A598F-DAB2-475C-886E-BC0E4CF0AB2E}" dt="2019-04-02T11:34:08.127" v="114" actId="2696"/>
        <pc:sldMkLst>
          <pc:docMk/>
          <pc:sldMk cId="1225838020" sldId="296"/>
        </pc:sldMkLst>
      </pc:sldChg>
      <pc:sldChg chg="addSp delSp modSp add ord">
        <pc:chgData name="Eson John" userId="3de50c05e26c1012" providerId="LiveId" clId="{E82A598F-DAB2-475C-886E-BC0E4CF0AB2E}" dt="2019-04-03T05:27:09.060" v="8484" actId="20577"/>
        <pc:sldMkLst>
          <pc:docMk/>
          <pc:sldMk cId="3556797409" sldId="296"/>
        </pc:sldMkLst>
        <pc:spChg chg="mod">
          <ac:chgData name="Eson John" userId="3de50c05e26c1012" providerId="LiveId" clId="{E82A598F-DAB2-475C-886E-BC0E4CF0AB2E}" dt="2019-04-02T13:01:21.272" v="2307" actId="20577"/>
          <ac:spMkLst>
            <pc:docMk/>
            <pc:sldMk cId="3556797409" sldId="296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3:08:17.681" v="2336" actId="20577"/>
          <ac:spMkLst>
            <pc:docMk/>
            <pc:sldMk cId="3556797409" sldId="296"/>
            <ac:spMk id="16" creationId="{A551DD77-0DBB-4B57-8AF3-9B6B7EEBF11D}"/>
          </ac:spMkLst>
        </pc:spChg>
        <pc:spChg chg="mod">
          <ac:chgData name="Eson John" userId="3de50c05e26c1012" providerId="LiveId" clId="{E82A598F-DAB2-475C-886E-BC0E4CF0AB2E}" dt="2019-04-03T05:27:09.060" v="8484" actId="20577"/>
          <ac:spMkLst>
            <pc:docMk/>
            <pc:sldMk cId="3556797409" sldId="296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3:10:53.612" v="2466" actId="1038"/>
          <ac:spMkLst>
            <pc:docMk/>
            <pc:sldMk cId="3556797409" sldId="296"/>
            <ac:spMk id="27" creationId="{FBC6BC90-3CFD-43CB-8A50-8A361EE1588D}"/>
          </ac:spMkLst>
        </pc:spChg>
        <pc:picChg chg="add mod">
          <ac:chgData name="Eson John" userId="3de50c05e26c1012" providerId="LiveId" clId="{E82A598F-DAB2-475C-886E-BC0E4CF0AB2E}" dt="2019-04-02T12:59:27.781" v="2275" actId="1076"/>
          <ac:picMkLst>
            <pc:docMk/>
            <pc:sldMk cId="3556797409" sldId="296"/>
            <ac:picMk id="3" creationId="{0FD7BCA8-DF3C-4B35-8A1C-365D40F78A12}"/>
          </ac:picMkLst>
        </pc:picChg>
        <pc:picChg chg="add mod">
          <ac:chgData name="Eson John" userId="3de50c05e26c1012" providerId="LiveId" clId="{E82A598F-DAB2-475C-886E-BC0E4CF0AB2E}" dt="2019-04-02T13:06:52.115" v="2312" actId="14100"/>
          <ac:picMkLst>
            <pc:docMk/>
            <pc:sldMk cId="3556797409" sldId="296"/>
            <ac:picMk id="4" creationId="{372EC65F-7445-4EED-87E0-042349CD906C}"/>
          </ac:picMkLst>
        </pc:picChg>
        <pc:picChg chg="del">
          <ac:chgData name="Eson John" userId="3de50c05e26c1012" providerId="LiveId" clId="{E82A598F-DAB2-475C-886E-BC0E4CF0AB2E}" dt="2019-04-02T12:59:20.111" v="2270" actId="478"/>
          <ac:picMkLst>
            <pc:docMk/>
            <pc:sldMk cId="3556797409" sldId="296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2:59:20.991" v="2271" actId="478"/>
          <ac:picMkLst>
            <pc:docMk/>
            <pc:sldMk cId="3556797409" sldId="296"/>
            <ac:picMk id="11" creationId="{CA3A15CF-9AD6-4138-8A39-707741ED48B3}"/>
          </ac:picMkLst>
        </pc:picChg>
      </pc:sldChg>
      <pc:sldChg chg="addSp delSp modSp add">
        <pc:chgData name="Eson John" userId="3de50c05e26c1012" providerId="LiveId" clId="{E82A598F-DAB2-475C-886E-BC0E4CF0AB2E}" dt="2019-04-02T13:22:29.055" v="2655" actId="1035"/>
        <pc:sldMkLst>
          <pc:docMk/>
          <pc:sldMk cId="91241593" sldId="297"/>
        </pc:sldMkLst>
        <pc:spChg chg="mod">
          <ac:chgData name="Eson John" userId="3de50c05e26c1012" providerId="LiveId" clId="{E82A598F-DAB2-475C-886E-BC0E4CF0AB2E}" dt="2019-04-02T13:14:38.659" v="2495" actId="20577"/>
          <ac:spMkLst>
            <pc:docMk/>
            <pc:sldMk cId="91241593" sldId="297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3:18:50.079" v="2546" actId="164"/>
          <ac:spMkLst>
            <pc:docMk/>
            <pc:sldMk cId="91241593" sldId="297"/>
            <ac:spMk id="4" creationId="{C062FB8F-2AF8-4343-9BF7-4EBB910A6A3B}"/>
          </ac:spMkLst>
        </pc:spChg>
        <pc:spChg chg="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12" creationId="{3D3244E7-5E25-490E-A6CF-4D3AAC66A856}"/>
          </ac:spMkLst>
        </pc:spChg>
        <pc:spChg chg="mod">
          <ac:chgData name="Eson John" userId="3de50c05e26c1012" providerId="LiveId" clId="{E82A598F-DAB2-475C-886E-BC0E4CF0AB2E}" dt="2019-04-02T13:20:19.461" v="2585" actId="1076"/>
          <ac:spMkLst>
            <pc:docMk/>
            <pc:sldMk cId="91241593" sldId="297"/>
            <ac:spMk id="15" creationId="{8AE9A1D7-31C2-421E-A6C5-3957BCA7911A}"/>
          </ac:spMkLst>
        </pc:spChg>
        <pc:spChg chg="del">
          <ac:chgData name="Eson John" userId="3de50c05e26c1012" providerId="LiveId" clId="{E82A598F-DAB2-475C-886E-BC0E4CF0AB2E}" dt="2019-04-02T13:14:29.275" v="2470" actId="478"/>
          <ac:spMkLst>
            <pc:docMk/>
            <pc:sldMk cId="91241593" sldId="297"/>
            <ac:spMk id="16" creationId="{A551DD77-0DBB-4B57-8AF3-9B6B7EEBF11D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0" creationId="{929D9D57-7295-4F8B-95DE-E6144011388E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2" creationId="{E80E514D-D326-4337-9258-B58800350B8E}"/>
          </ac:spMkLst>
        </pc:spChg>
        <pc:spChg chg="add mod">
          <ac:chgData name="Eson John" userId="3de50c05e26c1012" providerId="LiveId" clId="{E82A598F-DAB2-475C-886E-BC0E4CF0AB2E}" dt="2019-04-02T13:22:29.055" v="2655" actId="1035"/>
          <ac:spMkLst>
            <pc:docMk/>
            <pc:sldMk cId="91241593" sldId="297"/>
            <ac:spMk id="23" creationId="{1A27DA0B-04C8-482E-97DE-16BDD57378FA}"/>
          </ac:spMkLst>
        </pc:spChg>
        <pc:spChg chg="del">
          <ac:chgData name="Eson John" userId="3de50c05e26c1012" providerId="LiveId" clId="{E82A598F-DAB2-475C-886E-BC0E4CF0AB2E}" dt="2019-04-02T13:15:15.829" v="2496" actId="478"/>
          <ac:spMkLst>
            <pc:docMk/>
            <pc:sldMk cId="91241593" sldId="297"/>
            <ac:spMk id="25" creationId="{68823170-F46B-4B15-BAA1-831DD1E1492C}"/>
          </ac:spMkLst>
        </pc:spChg>
        <pc:spChg chg="del">
          <ac:chgData name="Eson John" userId="3de50c05e26c1012" providerId="LiveId" clId="{E82A598F-DAB2-475C-886E-BC0E4CF0AB2E}" dt="2019-04-02T13:22:18.468" v="2631" actId="478"/>
          <ac:spMkLst>
            <pc:docMk/>
            <pc:sldMk cId="91241593" sldId="297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3:22:29.055" v="2655" actId="1035"/>
          <ac:grpSpMkLst>
            <pc:docMk/>
            <pc:sldMk cId="91241593" sldId="297"/>
            <ac:grpSpMk id="8" creationId="{73103D8B-AC72-4485-8085-E0F5BEE182CD}"/>
          </ac:grpSpMkLst>
        </pc:grpChg>
        <pc:grpChg chg="add mod">
          <ac:chgData name="Eson John" userId="3de50c05e26c1012" providerId="LiveId" clId="{E82A598F-DAB2-475C-886E-BC0E4CF0AB2E}" dt="2019-04-02T13:22:29.055" v="2655" actId="1035"/>
          <ac:grpSpMkLst>
            <pc:docMk/>
            <pc:sldMk cId="91241593" sldId="297"/>
            <ac:grpSpMk id="14" creationId="{4B963ECF-9EA8-48AE-8EE4-02F1C112A950}"/>
          </ac:grpSpMkLst>
        </pc:grpChg>
        <pc:picChg chg="add mod">
          <ac:chgData name="Eson John" userId="3de50c05e26c1012" providerId="LiveId" clId="{E82A598F-DAB2-475C-886E-BC0E4CF0AB2E}" dt="2019-04-02T13:22:29.055" v="2655" actId="1035"/>
          <ac:picMkLst>
            <pc:docMk/>
            <pc:sldMk cId="91241593" sldId="297"/>
            <ac:picMk id="3" creationId="{EBF77831-CD68-4B51-8BF1-FD05B7A91425}"/>
          </ac:picMkLst>
        </pc:picChg>
        <pc:picChg chg="del">
          <ac:chgData name="Eson John" userId="3de50c05e26c1012" providerId="LiveId" clId="{E82A598F-DAB2-475C-886E-BC0E4CF0AB2E}" dt="2019-04-02T13:14:26.384" v="2468" actId="478"/>
          <ac:picMkLst>
            <pc:docMk/>
            <pc:sldMk cId="91241593" sldId="297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3:14:26.837" v="2469" actId="478"/>
          <ac:picMkLst>
            <pc:docMk/>
            <pc:sldMk cId="91241593" sldId="297"/>
            <ac:picMk id="11" creationId="{CA3A15CF-9AD6-4138-8A39-707741ED48B3}"/>
          </ac:picMkLst>
        </pc:picChg>
        <pc:cxnChg chg="add mod">
          <ac:chgData name="Eson John" userId="3de50c05e26c1012" providerId="LiveId" clId="{E82A598F-DAB2-475C-886E-BC0E4CF0AB2E}" dt="2019-04-02T13:19:33.784" v="2559" actId="14100"/>
          <ac:cxnSpMkLst>
            <pc:docMk/>
            <pc:sldMk cId="91241593" sldId="297"/>
            <ac:cxnSpMk id="6" creationId="{B1DE2EFA-E027-4BF0-BBDB-F4177FDC8C12}"/>
          </ac:cxnSpMkLst>
        </pc:cxnChg>
        <pc:cxnChg chg="mod">
          <ac:chgData name="Eson John" userId="3de50c05e26c1012" providerId="LiveId" clId="{E82A598F-DAB2-475C-886E-BC0E4CF0AB2E}" dt="2019-04-02T13:20:33.398" v="2588" actId="14100"/>
          <ac:cxnSpMkLst>
            <pc:docMk/>
            <pc:sldMk cId="91241593" sldId="297"/>
            <ac:cxnSpMk id="17" creationId="{5EA99E2B-B75C-4296-9683-5ADB1C39818B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6" creationId="{968FEDF8-5196-45F0-948D-4FC7468B34EC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8" creationId="{A76249FD-21DC-48F2-BECB-3B7B6FC8D054}"/>
          </ac:cxnSpMkLst>
        </pc:cxnChg>
        <pc:cxnChg chg="add mod">
          <ac:chgData name="Eson John" userId="3de50c05e26c1012" providerId="LiveId" clId="{E82A598F-DAB2-475C-886E-BC0E4CF0AB2E}" dt="2019-04-02T13:22:29.055" v="2655" actId="1035"/>
          <ac:cxnSpMkLst>
            <pc:docMk/>
            <pc:sldMk cId="91241593" sldId="297"/>
            <ac:cxnSpMk id="29" creationId="{8AF9113F-3437-4F1D-85E6-D3300E7A96A9}"/>
          </ac:cxnSpMkLst>
        </pc:cxnChg>
      </pc:sldChg>
      <pc:sldChg chg="add del">
        <pc:chgData name="Eson John" userId="3de50c05e26c1012" providerId="LiveId" clId="{E82A598F-DAB2-475C-886E-BC0E4CF0AB2E}" dt="2019-04-02T12:58:24.746" v="2267"/>
        <pc:sldMkLst>
          <pc:docMk/>
          <pc:sldMk cId="3273860257" sldId="297"/>
        </pc:sldMkLst>
      </pc:sldChg>
      <pc:sldChg chg="addSp delSp modSp add">
        <pc:chgData name="Eson John" userId="3de50c05e26c1012" providerId="LiveId" clId="{E82A598F-DAB2-475C-886E-BC0E4CF0AB2E}" dt="2019-04-02T13:59:41.254" v="3659" actId="478"/>
        <pc:sldMkLst>
          <pc:docMk/>
          <pc:sldMk cId="1348673742" sldId="298"/>
        </pc:sldMkLst>
        <pc:spChg chg="mod">
          <ac:chgData name="Eson John" userId="3de50c05e26c1012" providerId="LiveId" clId="{E82A598F-DAB2-475C-886E-BC0E4CF0AB2E}" dt="2019-04-02T13:22:06.734" v="2627" actId="20577"/>
          <ac:spMkLst>
            <pc:docMk/>
            <pc:sldMk cId="1348673742" sldId="298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3:33:32.432" v="2939" actId="164"/>
          <ac:spMkLst>
            <pc:docMk/>
            <pc:sldMk cId="1348673742" sldId="298"/>
            <ac:spMk id="12" creationId="{3D3244E7-5E25-490E-A6CF-4D3AAC66A856}"/>
          </ac:spMkLst>
        </pc:spChg>
        <pc:spChg chg="add mod">
          <ac:chgData name="Eson John" userId="3de50c05e26c1012" providerId="LiveId" clId="{E82A598F-DAB2-475C-886E-BC0E4CF0AB2E}" dt="2019-04-02T13:51:50.965" v="3303" actId="1076"/>
          <ac:spMkLst>
            <pc:docMk/>
            <pc:sldMk cId="1348673742" sldId="298"/>
            <ac:spMk id="13" creationId="{5D293B0F-2375-4CBD-8CD9-642D0B01837A}"/>
          </ac:spMkLst>
        </pc:spChg>
        <pc:spChg chg="del">
          <ac:chgData name="Eson John" userId="3de50c05e26c1012" providerId="LiveId" clId="{E82A598F-DAB2-475C-886E-BC0E4CF0AB2E}" dt="2019-04-02T13:22:12.653" v="2630" actId="478"/>
          <ac:spMkLst>
            <pc:docMk/>
            <pc:sldMk cId="1348673742" sldId="298"/>
            <ac:spMk id="16" creationId="{A551DD77-0DBB-4B57-8AF3-9B6B7EEBF11D}"/>
          </ac:spMkLst>
        </pc:spChg>
        <pc:spChg chg="del">
          <ac:chgData name="Eson John" userId="3de50c05e26c1012" providerId="LiveId" clId="{E82A598F-DAB2-475C-886E-BC0E4CF0AB2E}" dt="2019-04-02T13:34:50.160" v="2962" actId="478"/>
          <ac:spMkLst>
            <pc:docMk/>
            <pc:sldMk cId="1348673742" sldId="298"/>
            <ac:spMk id="25" creationId="{68823170-F46B-4B15-BAA1-831DD1E1492C}"/>
          </ac:spMkLst>
        </pc:spChg>
        <pc:spChg chg="del">
          <ac:chgData name="Eson John" userId="3de50c05e26c1012" providerId="LiveId" clId="{E82A598F-DAB2-475C-886E-BC0E4CF0AB2E}" dt="2019-04-02T13:59:41.254" v="3659" actId="478"/>
          <ac:spMkLst>
            <pc:docMk/>
            <pc:sldMk cId="1348673742" sldId="298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3:37:49.269" v="2997" actId="1036"/>
          <ac:grpSpMkLst>
            <pc:docMk/>
            <pc:sldMk cId="1348673742" sldId="298"/>
            <ac:grpSpMk id="8" creationId="{D596EFCC-01C7-4C7A-A45B-9701543AAAC3}"/>
          </ac:grpSpMkLst>
        </pc:grpChg>
        <pc:picChg chg="add del mod">
          <ac:chgData name="Eson John" userId="3de50c05e26c1012" providerId="LiveId" clId="{E82A598F-DAB2-475C-886E-BC0E4CF0AB2E}" dt="2019-04-02T13:24:29.248" v="2658" actId="478"/>
          <ac:picMkLst>
            <pc:docMk/>
            <pc:sldMk cId="1348673742" sldId="298"/>
            <ac:picMk id="3" creationId="{17FEB4E2-E9F2-4179-8683-903271241892}"/>
          </ac:picMkLst>
        </pc:picChg>
        <pc:picChg chg="add mod">
          <ac:chgData name="Eson John" userId="3de50c05e26c1012" providerId="LiveId" clId="{E82A598F-DAB2-475C-886E-BC0E4CF0AB2E}" dt="2019-04-02T13:33:32.432" v="2939" actId="164"/>
          <ac:picMkLst>
            <pc:docMk/>
            <pc:sldMk cId="1348673742" sldId="298"/>
            <ac:picMk id="4" creationId="{40941202-C2B5-4462-AFEF-A8B880BC0864}"/>
          </ac:picMkLst>
        </pc:picChg>
        <pc:picChg chg="add mod">
          <ac:chgData name="Eson John" userId="3de50c05e26c1012" providerId="LiveId" clId="{E82A598F-DAB2-475C-886E-BC0E4CF0AB2E}" dt="2019-04-02T13:33:32.432" v="2939" actId="164"/>
          <ac:picMkLst>
            <pc:docMk/>
            <pc:sldMk cId="1348673742" sldId="298"/>
            <ac:picMk id="5" creationId="{F50D3230-98A9-43A5-BB6F-2B0442DAB8F9}"/>
          </ac:picMkLst>
        </pc:picChg>
        <pc:picChg chg="add del">
          <ac:chgData name="Eson John" userId="3de50c05e26c1012" providerId="LiveId" clId="{E82A598F-DAB2-475C-886E-BC0E4CF0AB2E}" dt="2019-04-02T13:27:18.668" v="2742"/>
          <ac:picMkLst>
            <pc:docMk/>
            <pc:sldMk cId="1348673742" sldId="298"/>
            <ac:picMk id="6" creationId="{A3252610-6CC2-4B3B-B07E-5D8B49D986CC}"/>
          </ac:picMkLst>
        </pc:picChg>
        <pc:picChg chg="del">
          <ac:chgData name="Eson John" userId="3de50c05e26c1012" providerId="LiveId" clId="{E82A598F-DAB2-475C-886E-BC0E4CF0AB2E}" dt="2019-04-02T13:22:11.231" v="2628" actId="478"/>
          <ac:picMkLst>
            <pc:docMk/>
            <pc:sldMk cId="1348673742" sldId="298"/>
            <ac:picMk id="7" creationId="{E142879C-E778-4A1D-9EB8-59B4A95F2FDF}"/>
          </ac:picMkLst>
        </pc:picChg>
        <pc:picChg chg="del">
          <ac:chgData name="Eson John" userId="3de50c05e26c1012" providerId="LiveId" clId="{E82A598F-DAB2-475C-886E-BC0E4CF0AB2E}" dt="2019-04-02T13:22:11.610" v="2629" actId="478"/>
          <ac:picMkLst>
            <pc:docMk/>
            <pc:sldMk cId="1348673742" sldId="298"/>
            <ac:picMk id="11" creationId="{CA3A15CF-9AD6-4138-8A39-707741ED48B3}"/>
          </ac:picMkLst>
        </pc:picChg>
      </pc:sldChg>
      <pc:sldChg chg="addSp delSp modSp add">
        <pc:chgData name="Eson John" userId="3de50c05e26c1012" providerId="LiveId" clId="{E82A598F-DAB2-475C-886E-BC0E4CF0AB2E}" dt="2019-04-02T14:23:00.449" v="4467" actId="20577"/>
        <pc:sldMkLst>
          <pc:docMk/>
          <pc:sldMk cId="4038740054" sldId="299"/>
        </pc:sldMkLst>
        <pc:spChg chg="mod">
          <ac:chgData name="Eson John" userId="3de50c05e26c1012" providerId="LiveId" clId="{E82A598F-DAB2-475C-886E-BC0E4CF0AB2E}" dt="2019-04-02T13:34:32.884" v="2961" actId="20577"/>
          <ac:spMkLst>
            <pc:docMk/>
            <pc:sldMk cId="4038740054" sldId="299"/>
            <ac:spMk id="2" creationId="{4FA87D7E-75CE-4B97-8D18-216474EE8D5F}"/>
          </ac:spMkLst>
        </pc:spChg>
        <pc:spChg chg="add mod">
          <ac:chgData name="Eson John" userId="3de50c05e26c1012" providerId="LiveId" clId="{E82A598F-DAB2-475C-886E-BC0E4CF0AB2E}" dt="2019-04-02T13:58:44.274" v="3627" actId="1037"/>
          <ac:spMkLst>
            <pc:docMk/>
            <pc:sldMk cId="4038740054" sldId="299"/>
            <ac:spMk id="6" creationId="{D9600A08-BEAC-48EA-9F34-3CEF20C5E12B}"/>
          </ac:spMkLst>
        </pc:spChg>
        <pc:spChg chg="add mod">
          <ac:chgData name="Eson John" userId="3de50c05e26c1012" providerId="LiveId" clId="{E82A598F-DAB2-475C-886E-BC0E4CF0AB2E}" dt="2019-04-02T14:23:00.449" v="4467" actId="20577"/>
          <ac:spMkLst>
            <pc:docMk/>
            <pc:sldMk cId="4038740054" sldId="299"/>
            <ac:spMk id="11" creationId="{6E223029-950F-4D8E-93E2-BF36112834DC}"/>
          </ac:spMkLst>
        </pc:spChg>
        <pc:spChg chg="del mod">
          <ac:chgData name="Eson John" userId="3de50c05e26c1012" providerId="LiveId" clId="{E82A598F-DAB2-475C-886E-BC0E4CF0AB2E}" dt="2019-04-02T13:45:12.971" v="3232" actId="478"/>
          <ac:spMkLst>
            <pc:docMk/>
            <pc:sldMk cId="4038740054" sldId="299"/>
            <ac:spMk id="13" creationId="{5D293B0F-2375-4CBD-8CD9-642D0B01837A}"/>
          </ac:spMkLst>
        </pc:spChg>
        <pc:spChg chg="mod">
          <ac:chgData name="Eson John" userId="3de50c05e26c1012" providerId="LiveId" clId="{E82A598F-DAB2-475C-886E-BC0E4CF0AB2E}" dt="2019-04-02T14:04:54.688" v="3911" actId="20577"/>
          <ac:spMkLst>
            <pc:docMk/>
            <pc:sldMk cId="4038740054" sldId="299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02:09.102" v="3892" actId="1038"/>
          <ac:spMkLst>
            <pc:docMk/>
            <pc:sldMk cId="4038740054" sldId="299"/>
            <ac:spMk id="27" creationId="{FBC6BC90-3CFD-43CB-8A50-8A361EE1588D}"/>
          </ac:spMkLst>
        </pc:spChg>
        <pc:grpChg chg="add mod">
          <ac:chgData name="Eson John" userId="3de50c05e26c1012" providerId="LiveId" clId="{E82A598F-DAB2-475C-886E-BC0E4CF0AB2E}" dt="2019-04-02T14:05:05.009" v="3921" actId="1035"/>
          <ac:grpSpMkLst>
            <pc:docMk/>
            <pc:sldMk cId="4038740054" sldId="299"/>
            <ac:grpSpMk id="7" creationId="{AE93C404-1338-4840-AABE-376B8518D791}"/>
          </ac:grpSpMkLst>
        </pc:grpChg>
        <pc:grpChg chg="del">
          <ac:chgData name="Eson John" userId="3de50c05e26c1012" providerId="LiveId" clId="{E82A598F-DAB2-475C-886E-BC0E4CF0AB2E}" dt="2019-04-02T13:37:25.353" v="2968" actId="478"/>
          <ac:grpSpMkLst>
            <pc:docMk/>
            <pc:sldMk cId="4038740054" sldId="299"/>
            <ac:grpSpMk id="8" creationId="{D596EFCC-01C7-4C7A-A45B-9701543AAAC3}"/>
          </ac:grpSpMkLst>
        </pc:grpChg>
        <pc:picChg chg="add mod">
          <ac:chgData name="Eson John" userId="3de50c05e26c1012" providerId="LiveId" clId="{E82A598F-DAB2-475C-886E-BC0E4CF0AB2E}" dt="2019-04-02T13:58:18.815" v="3622" actId="164"/>
          <ac:picMkLst>
            <pc:docMk/>
            <pc:sldMk cId="4038740054" sldId="299"/>
            <ac:picMk id="3" creationId="{67A88F7E-1FD6-4C87-8107-7A9801AE4CB8}"/>
          </ac:picMkLst>
        </pc:picChg>
      </pc:sldChg>
      <pc:sldChg chg="addSp delSp modSp add">
        <pc:chgData name="Eson John" userId="3de50c05e26c1012" providerId="LiveId" clId="{E82A598F-DAB2-475C-886E-BC0E4CF0AB2E}" dt="2019-04-02T14:44:29.025" v="5150" actId="1076"/>
        <pc:sldMkLst>
          <pc:docMk/>
          <pc:sldMk cId="216015486" sldId="300"/>
        </pc:sldMkLst>
        <pc:spChg chg="add del mod">
          <ac:chgData name="Eson John" userId="3de50c05e26c1012" providerId="LiveId" clId="{E82A598F-DAB2-475C-886E-BC0E4CF0AB2E}" dt="2019-04-02T14:41:57.058" v="4944" actId="20577"/>
          <ac:spMkLst>
            <pc:docMk/>
            <pc:sldMk cId="216015486" sldId="300"/>
            <ac:spMk id="11" creationId="{6E223029-950F-4D8E-93E2-BF36112834DC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4" creationId="{81EEB513-99B0-47DE-B963-CBB6FE117F65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7" creationId="{2E6638A8-49A7-4095-99D7-4D1470337734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8" creationId="{E3CE31B7-C148-498A-916A-115135383BA1}"/>
          </ac:spMkLst>
        </pc:spChg>
        <pc:spChg chg="add mod">
          <ac:chgData name="Eson John" userId="3de50c05e26c1012" providerId="LiveId" clId="{E82A598F-DAB2-475C-886E-BC0E4CF0AB2E}" dt="2019-04-02T14:32:23.775" v="4566" actId="164"/>
          <ac:spMkLst>
            <pc:docMk/>
            <pc:sldMk cId="216015486" sldId="300"/>
            <ac:spMk id="19" creationId="{5BFE774C-761B-40A6-9426-39EFFF6823E4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0" creationId="{CEAC8D82-001B-476D-BB38-FBCEF3C41799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1" creationId="{4C70C670-5E07-4E7F-815D-F43F5D24A73F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2" creationId="{32D8BC70-73E0-4B74-859A-FE5FE13DA953}"/>
          </ac:spMkLst>
        </pc:spChg>
        <pc:spChg chg="add mod">
          <ac:chgData name="Eson John" userId="3de50c05e26c1012" providerId="LiveId" clId="{E82A598F-DAB2-475C-886E-BC0E4CF0AB2E}" dt="2019-04-02T14:32:27.344" v="4567" actId="164"/>
          <ac:spMkLst>
            <pc:docMk/>
            <pc:sldMk cId="216015486" sldId="300"/>
            <ac:spMk id="23" creationId="{C6752859-52B1-4888-873F-C294C5146AC1}"/>
          </ac:spMkLst>
        </pc:spChg>
        <pc:spChg chg="mod">
          <ac:chgData name="Eson John" userId="3de50c05e26c1012" providerId="LiveId" clId="{E82A598F-DAB2-475C-886E-BC0E4CF0AB2E}" dt="2019-04-02T14:39:05.902" v="4772" actId="1076"/>
          <ac:spMkLst>
            <pc:docMk/>
            <pc:sldMk cId="216015486" sldId="300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43:13.695" v="5139" actId="1037"/>
          <ac:spMkLst>
            <pc:docMk/>
            <pc:sldMk cId="216015486" sldId="300"/>
            <ac:spMk id="27" creationId="{FBC6BC90-3CFD-43CB-8A50-8A361EE1588D}"/>
          </ac:spMkLst>
        </pc:spChg>
        <pc:spChg chg="mod">
          <ac:chgData name="Eson John" userId="3de50c05e26c1012" providerId="LiveId" clId="{E82A598F-DAB2-475C-886E-BC0E4CF0AB2E}" dt="2019-04-02T14:33:37.365" v="4582" actId="1076"/>
          <ac:spMkLst>
            <pc:docMk/>
            <pc:sldMk cId="216015486" sldId="300"/>
            <ac:spMk id="32" creationId="{F8850218-E644-4D7D-ACEF-7121CB04E189}"/>
          </ac:spMkLst>
        </pc:spChg>
        <pc:spChg chg="mod">
          <ac:chgData name="Eson John" userId="3de50c05e26c1012" providerId="LiveId" clId="{E82A598F-DAB2-475C-886E-BC0E4CF0AB2E}" dt="2019-04-02T14:33:40.741" v="4583" actId="1076"/>
          <ac:spMkLst>
            <pc:docMk/>
            <pc:sldMk cId="216015486" sldId="300"/>
            <ac:spMk id="33" creationId="{DE2DBDC7-0572-42B3-9C12-0DF450CE011C}"/>
          </ac:spMkLst>
        </pc:spChg>
        <pc:spChg chg="mod">
          <ac:chgData name="Eson John" userId="3de50c05e26c1012" providerId="LiveId" clId="{E82A598F-DAB2-475C-886E-BC0E4CF0AB2E}" dt="2019-04-02T14:33:34.531" v="4581" actId="1076"/>
          <ac:spMkLst>
            <pc:docMk/>
            <pc:sldMk cId="216015486" sldId="300"/>
            <ac:spMk id="34" creationId="{E151FA40-2C09-4A1C-BC3F-44BED7D28038}"/>
          </ac:spMkLst>
        </pc:spChg>
        <pc:spChg chg="mod">
          <ac:chgData name="Eson John" userId="3de50c05e26c1012" providerId="LiveId" clId="{E82A598F-DAB2-475C-886E-BC0E4CF0AB2E}" dt="2019-04-02T14:33:43.730" v="4584" actId="1076"/>
          <ac:spMkLst>
            <pc:docMk/>
            <pc:sldMk cId="216015486" sldId="300"/>
            <ac:spMk id="35" creationId="{D85A9086-02E3-4A57-8685-EF2BE7B1DF92}"/>
          </ac:spMkLst>
        </pc:spChg>
        <pc:spChg chg="mod">
          <ac:chgData name="Eson John" userId="3de50c05e26c1012" providerId="LiveId" clId="{E82A598F-DAB2-475C-886E-BC0E4CF0AB2E}" dt="2019-04-02T14:34:10.857" v="4590" actId="1076"/>
          <ac:spMkLst>
            <pc:docMk/>
            <pc:sldMk cId="216015486" sldId="300"/>
            <ac:spMk id="36" creationId="{06FA6AB2-0BFB-4815-B0EF-17FE3E3BC3B1}"/>
          </ac:spMkLst>
        </pc:spChg>
        <pc:spChg chg="mod">
          <ac:chgData name="Eson John" userId="3de50c05e26c1012" providerId="LiveId" clId="{E82A598F-DAB2-475C-886E-BC0E4CF0AB2E}" dt="2019-04-02T14:33:46.977" v="4585" actId="1076"/>
          <ac:spMkLst>
            <pc:docMk/>
            <pc:sldMk cId="216015486" sldId="300"/>
            <ac:spMk id="37" creationId="{46F8EC56-6F17-45C2-AEE6-84CB792F5A44}"/>
          </ac:spMkLst>
        </pc:spChg>
        <pc:spChg chg="mod">
          <ac:chgData name="Eson John" userId="3de50c05e26c1012" providerId="LiveId" clId="{E82A598F-DAB2-475C-886E-BC0E4CF0AB2E}" dt="2019-04-02T14:34:12.238" v="4591" actId="1076"/>
          <ac:spMkLst>
            <pc:docMk/>
            <pc:sldMk cId="216015486" sldId="300"/>
            <ac:spMk id="38" creationId="{BC29EF50-C157-4D8F-A249-4F0AE1D5FBFB}"/>
          </ac:spMkLst>
        </pc:spChg>
        <pc:spChg chg="mod">
          <ac:chgData name="Eson John" userId="3de50c05e26c1012" providerId="LiveId" clId="{E82A598F-DAB2-475C-886E-BC0E4CF0AB2E}" dt="2019-04-02T14:33:50.590" v="4586" actId="1076"/>
          <ac:spMkLst>
            <pc:docMk/>
            <pc:sldMk cId="216015486" sldId="300"/>
            <ac:spMk id="39" creationId="{0285496E-2DE2-46E8-A8C1-16E74E5A9093}"/>
          </ac:spMkLst>
        </pc:spChg>
        <pc:spChg chg="add mod">
          <ac:chgData name="Eson John" userId="3de50c05e26c1012" providerId="LiveId" clId="{E82A598F-DAB2-475C-886E-BC0E4CF0AB2E}" dt="2019-04-02T14:40:48.484" v="4898" actId="20577"/>
          <ac:spMkLst>
            <pc:docMk/>
            <pc:sldMk cId="216015486" sldId="300"/>
            <ac:spMk id="42" creationId="{B8EDA86E-B147-4B08-A5CC-9E940627B7AE}"/>
          </ac:spMkLst>
        </pc:spChg>
        <pc:grpChg chg="del">
          <ac:chgData name="Eson John" userId="3de50c05e26c1012" providerId="LiveId" clId="{E82A598F-DAB2-475C-886E-BC0E4CF0AB2E}" dt="2019-04-02T14:03:26.718" v="3893" actId="478"/>
          <ac:grpSpMkLst>
            <pc:docMk/>
            <pc:sldMk cId="216015486" sldId="300"/>
            <ac:grpSpMk id="7" creationId="{AE93C404-1338-4840-AABE-376B8518D791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3" creationId="{1F13A29A-73C4-4091-92CD-F66B2FA41A6B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5" creationId="{673C80DF-050F-42A2-A5B9-D93C527CC507}"/>
          </ac:grpSpMkLst>
        </pc:grpChg>
        <pc:grpChg chg="add mod">
          <ac:chgData name="Eson John" userId="3de50c05e26c1012" providerId="LiveId" clId="{E82A598F-DAB2-475C-886E-BC0E4CF0AB2E}" dt="2019-04-02T14:32:56.153" v="4573" actId="164"/>
          <ac:grpSpMkLst>
            <pc:docMk/>
            <pc:sldMk cId="216015486" sldId="300"/>
            <ac:grpSpMk id="16" creationId="{E2BAAD61-7A1F-459B-993A-7E8A0D42EFC9}"/>
          </ac:grpSpMkLst>
        </pc:grpChg>
        <pc:grpChg chg="add mod">
          <ac:chgData name="Eson John" userId="3de50c05e26c1012" providerId="LiveId" clId="{E82A598F-DAB2-475C-886E-BC0E4CF0AB2E}" dt="2019-04-02T14:39:09.955" v="4773" actId="164"/>
          <ac:grpSpMkLst>
            <pc:docMk/>
            <pc:sldMk cId="216015486" sldId="300"/>
            <ac:grpSpMk id="24" creationId="{9FF932C9-0C97-450B-8408-867A1B4BC825}"/>
          </ac:grpSpMkLst>
        </pc:grpChg>
        <pc:grpChg chg="add mod">
          <ac:chgData name="Eson John" userId="3de50c05e26c1012" providerId="LiveId" clId="{E82A598F-DAB2-475C-886E-BC0E4CF0AB2E}" dt="2019-04-02T14:43:38.103" v="5145" actId="164"/>
          <ac:grpSpMkLst>
            <pc:docMk/>
            <pc:sldMk cId="216015486" sldId="300"/>
            <ac:grpSpMk id="28" creationId="{0E85C9B7-4B80-4527-B34C-75C02CA14614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29" creationId="{D4D78B3D-7C52-4EB1-B503-78F229DE643F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30" creationId="{FA53B6AE-3F71-4C90-B5D3-396BA0C4EDBB}"/>
          </ac:grpSpMkLst>
        </pc:grpChg>
        <pc:grpChg chg="mod">
          <ac:chgData name="Eson John" userId="3de50c05e26c1012" providerId="LiveId" clId="{E82A598F-DAB2-475C-886E-BC0E4CF0AB2E}" dt="2019-04-02T14:32:59.374" v="4575"/>
          <ac:grpSpMkLst>
            <pc:docMk/>
            <pc:sldMk cId="216015486" sldId="300"/>
            <ac:grpSpMk id="31" creationId="{4B23AADA-91AF-4674-B449-2BFBC83956AF}"/>
          </ac:grpSpMkLst>
        </pc:grpChg>
        <pc:grpChg chg="add mod">
          <ac:chgData name="Eson John" userId="3de50c05e26c1012" providerId="LiveId" clId="{E82A598F-DAB2-475C-886E-BC0E4CF0AB2E}" dt="2019-04-02T14:39:09.955" v="4773" actId="164"/>
          <ac:grpSpMkLst>
            <pc:docMk/>
            <pc:sldMk cId="216015486" sldId="300"/>
            <ac:grpSpMk id="59" creationId="{A4E3385D-CA61-4D58-84AC-197F66E4588E}"/>
          </ac:grpSpMkLst>
        </pc:grpChg>
        <pc:grpChg chg="add mod">
          <ac:chgData name="Eson John" userId="3de50c05e26c1012" providerId="LiveId" clId="{E82A598F-DAB2-475C-886E-BC0E4CF0AB2E}" dt="2019-04-02T14:43:38.103" v="5145" actId="164"/>
          <ac:grpSpMkLst>
            <pc:docMk/>
            <pc:sldMk cId="216015486" sldId="300"/>
            <ac:grpSpMk id="63" creationId="{6728F3E5-B587-48E0-9167-7CC61509FC8E}"/>
          </ac:grpSpMkLst>
        </pc:grpChg>
        <pc:picChg chg="add mod">
          <ac:chgData name="Eson John" userId="3de50c05e26c1012" providerId="LiveId" clId="{E82A598F-DAB2-475C-886E-BC0E4CF0AB2E}" dt="2019-04-02T14:44:29.025" v="5150" actId="1076"/>
          <ac:picMkLst>
            <pc:docMk/>
            <pc:sldMk cId="216015486" sldId="300"/>
            <ac:picMk id="64" creationId="{C7D6F04B-A45E-4FDC-B267-7F17C59C2FC9}"/>
          </ac:picMkLst>
        </pc:picChg>
        <pc:cxnChg chg="add mod">
          <ac:chgData name="Eson John" userId="3de50c05e26c1012" providerId="LiveId" clId="{E82A598F-DAB2-475C-886E-BC0E4CF0AB2E}" dt="2019-04-02T14:29:11.528" v="4552" actId="164"/>
          <ac:cxnSpMkLst>
            <pc:docMk/>
            <pc:sldMk cId="216015486" sldId="300"/>
            <ac:cxnSpMk id="5" creationId="{E26EC9A7-850B-4B6A-88BC-DB46473B674E}"/>
          </ac:cxnSpMkLst>
        </pc:cxnChg>
        <pc:cxnChg chg="add mod">
          <ac:chgData name="Eson John" userId="3de50c05e26c1012" providerId="LiveId" clId="{E82A598F-DAB2-475C-886E-BC0E4CF0AB2E}" dt="2019-04-02T14:29:11.528" v="4552" actId="164"/>
          <ac:cxnSpMkLst>
            <pc:docMk/>
            <pc:sldMk cId="216015486" sldId="300"/>
            <ac:cxnSpMk id="12" creationId="{6613F3F8-67B0-4849-A048-366281A21A91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3" creationId="{5935F6A7-F989-4CE4-939E-93544341EF9C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5" creationId="{401E53FC-B2AB-42A4-B135-44F1B35AB1B2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6" creationId="{66E49F75-09D0-4BEE-8327-4ECA8F18FE2C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8" creationId="{5C74C7DC-AA6D-44B1-B88D-9193811A6DAD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49" creationId="{ACF89C77-6875-49AE-AB06-1255EB39D87B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1" creationId="{6D2DBDBB-4A1A-4348-B490-3B7CE99FDCC3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3" creationId="{144500F1-67FE-4C1A-86B1-B2151D295648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5" creationId="{F2F07414-574C-4AA0-9F1C-62942D104747}"/>
          </ac:cxnSpMkLst>
        </pc:cxnChg>
        <pc:cxnChg chg="add mod">
          <ac:chgData name="Eson John" userId="3de50c05e26c1012" providerId="LiveId" clId="{E82A598F-DAB2-475C-886E-BC0E4CF0AB2E}" dt="2019-04-02T14:39:09.955" v="4773" actId="164"/>
          <ac:cxnSpMkLst>
            <pc:docMk/>
            <pc:sldMk cId="216015486" sldId="300"/>
            <ac:cxnSpMk id="57" creationId="{8C91CDF1-883F-4FD4-914D-BABC6C62628D}"/>
          </ac:cxnSpMkLst>
        </pc:cxnChg>
        <pc:cxnChg chg="add mod">
          <ac:chgData name="Eson John" userId="3de50c05e26c1012" providerId="LiveId" clId="{E82A598F-DAB2-475C-886E-BC0E4CF0AB2E}" dt="2019-04-02T14:43:38.103" v="5145" actId="164"/>
          <ac:cxnSpMkLst>
            <pc:docMk/>
            <pc:sldMk cId="216015486" sldId="300"/>
            <ac:cxnSpMk id="60" creationId="{3202B1B0-1DED-4CA9-9201-12CCBE61CA3B}"/>
          </ac:cxnSpMkLst>
        </pc:cxnChg>
        <pc:cxnChg chg="add mod">
          <ac:chgData name="Eson John" userId="3de50c05e26c1012" providerId="LiveId" clId="{E82A598F-DAB2-475C-886E-BC0E4CF0AB2E}" dt="2019-04-02T14:43:38.103" v="5145" actId="164"/>
          <ac:cxnSpMkLst>
            <pc:docMk/>
            <pc:sldMk cId="216015486" sldId="300"/>
            <ac:cxnSpMk id="62" creationId="{16921F15-DB0C-415F-B80C-27EF89248B62}"/>
          </ac:cxnSpMkLst>
        </pc:cxnChg>
      </pc:sldChg>
      <pc:sldChg chg="addSp delSp modSp add">
        <pc:chgData name="Eson John" userId="3de50c05e26c1012" providerId="LiveId" clId="{E82A598F-DAB2-475C-886E-BC0E4CF0AB2E}" dt="2019-04-02T14:23:16.637" v="4492" actId="20577"/>
        <pc:sldMkLst>
          <pc:docMk/>
          <pc:sldMk cId="65438832" sldId="301"/>
        </pc:sldMkLst>
        <pc:spChg chg="mod">
          <ac:chgData name="Eson John" userId="3de50c05e26c1012" providerId="LiveId" clId="{E82A598F-DAB2-475C-886E-BC0E4CF0AB2E}" dt="2019-04-02T14:17:30.995" v="4147" actId="1076"/>
          <ac:spMkLst>
            <pc:docMk/>
            <pc:sldMk cId="65438832" sldId="301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4:23:16.637" v="4492" actId="20577"/>
          <ac:spMkLst>
            <pc:docMk/>
            <pc:sldMk cId="65438832" sldId="301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4:19:11.958" v="4286" actId="1037"/>
          <ac:spMkLst>
            <pc:docMk/>
            <pc:sldMk cId="65438832" sldId="301"/>
            <ac:spMk id="27" creationId="{FBC6BC90-3CFD-43CB-8A50-8A361EE1588D}"/>
          </ac:spMkLst>
        </pc:spChg>
        <pc:grpChg chg="del">
          <ac:chgData name="Eson John" userId="3de50c05e26c1012" providerId="LiveId" clId="{E82A598F-DAB2-475C-886E-BC0E4CF0AB2E}" dt="2019-04-02T14:04:09.278" v="3895" actId="478"/>
          <ac:grpSpMkLst>
            <pc:docMk/>
            <pc:sldMk cId="65438832" sldId="301"/>
            <ac:grpSpMk id="7" creationId="{AE93C404-1338-4840-AABE-376B8518D791}"/>
          </ac:grpSpMkLst>
        </pc:grpChg>
        <pc:picChg chg="add mod">
          <ac:chgData name="Eson John" userId="3de50c05e26c1012" providerId="LiveId" clId="{E82A598F-DAB2-475C-886E-BC0E4CF0AB2E}" dt="2019-04-02T14:04:22.137" v="3901" actId="1076"/>
          <ac:picMkLst>
            <pc:docMk/>
            <pc:sldMk cId="65438832" sldId="301"/>
            <ac:picMk id="4" creationId="{0DBB0E8A-E540-4EF5-80E6-9E108FB09E86}"/>
          </ac:picMkLst>
        </pc:picChg>
      </pc:sldChg>
      <pc:sldChg chg="addSp delSp modSp add">
        <pc:chgData name="Eson John" userId="3de50c05e26c1012" providerId="LiveId" clId="{E82A598F-DAB2-475C-886E-BC0E4CF0AB2E}" dt="2019-04-02T15:18:29.190" v="6226" actId="14100"/>
        <pc:sldMkLst>
          <pc:docMk/>
          <pc:sldMk cId="1989644333" sldId="302"/>
        </pc:sldMkLst>
        <pc:spChg chg="mod">
          <ac:chgData name="Eson John" userId="3de50c05e26c1012" providerId="LiveId" clId="{E82A598F-DAB2-475C-886E-BC0E4CF0AB2E}" dt="2019-04-02T14:49:03.620" v="5185"/>
          <ac:spMkLst>
            <pc:docMk/>
            <pc:sldMk cId="1989644333" sldId="302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4:56:27.243" v="5346" actId="20577"/>
          <ac:spMkLst>
            <pc:docMk/>
            <pc:sldMk cId="1989644333" sldId="302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4:49:09.275" v="5186" actId="478"/>
          <ac:spMkLst>
            <pc:docMk/>
            <pc:sldMk cId="1989644333" sldId="302"/>
            <ac:spMk id="25" creationId="{68823170-F46B-4B15-BAA1-831DD1E1492C}"/>
          </ac:spMkLst>
        </pc:spChg>
        <pc:spChg chg="mod">
          <ac:chgData name="Eson John" userId="3de50c05e26c1012" providerId="LiveId" clId="{E82A598F-DAB2-475C-886E-BC0E4CF0AB2E}" dt="2019-04-02T15:15:32.051" v="6142" actId="122"/>
          <ac:spMkLst>
            <pc:docMk/>
            <pc:sldMk cId="1989644333" sldId="302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4:49:13.393" v="5189" actId="478"/>
          <ac:spMkLst>
            <pc:docMk/>
            <pc:sldMk cId="1989644333" sldId="302"/>
            <ac:spMk id="42" creationId="{B8EDA86E-B147-4B08-A5CC-9E940627B7AE}"/>
          </ac:spMkLst>
        </pc:spChg>
        <pc:spChg chg="add mod">
          <ac:chgData name="Eson John" userId="3de50c05e26c1012" providerId="LiveId" clId="{E82A598F-DAB2-475C-886E-BC0E4CF0AB2E}" dt="2019-04-02T15:08:48.662" v="5701" actId="1036"/>
          <ac:spMkLst>
            <pc:docMk/>
            <pc:sldMk cId="1989644333" sldId="302"/>
            <ac:spMk id="50" creationId="{43DF5F33-43A1-45EC-81B5-6BE1EEDC96C5}"/>
          </ac:spMkLst>
        </pc:spChg>
        <pc:spChg chg="add mod">
          <ac:chgData name="Eson John" userId="3de50c05e26c1012" providerId="LiveId" clId="{E82A598F-DAB2-475C-886E-BC0E4CF0AB2E}" dt="2019-04-02T15:08:52.845" v="5712" actId="1076"/>
          <ac:spMkLst>
            <pc:docMk/>
            <pc:sldMk cId="1989644333" sldId="302"/>
            <ac:spMk id="52" creationId="{6100970E-286D-4477-9921-2AEFFB9299DB}"/>
          </ac:spMkLst>
        </pc:spChg>
        <pc:spChg chg="add mod">
          <ac:chgData name="Eson John" userId="3de50c05e26c1012" providerId="LiveId" clId="{E82A598F-DAB2-475C-886E-BC0E4CF0AB2E}" dt="2019-04-02T15:18:29.190" v="6226" actId="14100"/>
          <ac:spMkLst>
            <pc:docMk/>
            <pc:sldMk cId="1989644333" sldId="302"/>
            <ac:spMk id="56" creationId="{DDFD907F-BD44-4255-B5BB-60597FD3239C}"/>
          </ac:spMkLst>
        </pc:spChg>
        <pc:grpChg chg="add mod">
          <ac:chgData name="Eson John" userId="3de50c05e26c1012" providerId="LiveId" clId="{E82A598F-DAB2-475C-886E-BC0E4CF0AB2E}" dt="2019-04-02T14:59:15.280" v="5359" actId="164"/>
          <ac:grpSpMkLst>
            <pc:docMk/>
            <pc:sldMk cId="1989644333" sldId="302"/>
            <ac:grpSpMk id="6" creationId="{B958E515-0E97-4C8A-B2C7-6D2DE55EDE1E}"/>
          </ac:grpSpMkLst>
        </pc:grpChg>
        <pc:grpChg chg="del">
          <ac:chgData name="Eson John" userId="3de50c05e26c1012" providerId="LiveId" clId="{E82A598F-DAB2-475C-886E-BC0E4CF0AB2E}" dt="2019-04-02T14:49:12.547" v="5188" actId="478"/>
          <ac:grpSpMkLst>
            <pc:docMk/>
            <pc:sldMk cId="1989644333" sldId="302"/>
            <ac:grpSpMk id="59" creationId="{A4E3385D-CA61-4D58-84AC-197F66E4588E}"/>
          </ac:grpSpMkLst>
        </pc:grpChg>
        <pc:grpChg chg="del">
          <ac:chgData name="Eson John" userId="3de50c05e26c1012" providerId="LiveId" clId="{E82A598F-DAB2-475C-886E-BC0E4CF0AB2E}" dt="2019-04-02T14:49:11.694" v="5187" actId="478"/>
          <ac:grpSpMkLst>
            <pc:docMk/>
            <pc:sldMk cId="1989644333" sldId="302"/>
            <ac:grpSpMk id="63" creationId="{6728F3E5-B587-48E0-9167-7CC61509FC8E}"/>
          </ac:grpSpMkLst>
        </pc:grpChg>
        <pc:picChg chg="add mod">
          <ac:chgData name="Eson John" userId="3de50c05e26c1012" providerId="LiveId" clId="{E82A598F-DAB2-475C-886E-BC0E4CF0AB2E}" dt="2019-04-02T14:59:15.280" v="5359" actId="164"/>
          <ac:picMkLst>
            <pc:docMk/>
            <pc:sldMk cId="1989644333" sldId="302"/>
            <ac:picMk id="3" creationId="{907E2D3F-BFA9-44BC-A2D5-FE6AD7AEA840}"/>
          </ac:picMkLst>
        </pc:picChg>
        <pc:picChg chg="add mod">
          <ac:chgData name="Eson John" userId="3de50c05e26c1012" providerId="LiveId" clId="{E82A598F-DAB2-475C-886E-BC0E4CF0AB2E}" dt="2019-04-02T14:59:17.229" v="5360" actId="1076"/>
          <ac:picMkLst>
            <pc:docMk/>
            <pc:sldMk cId="1989644333" sldId="302"/>
            <ac:picMk id="4" creationId="{9F6C5506-4C78-47BA-BDD3-2C66943AEAE4}"/>
          </ac:picMkLst>
        </pc:picChg>
        <pc:picChg chg="add mod">
          <ac:chgData name="Eson John" userId="3de50c05e26c1012" providerId="LiveId" clId="{E82A598F-DAB2-475C-886E-BC0E4CF0AB2E}" dt="2019-04-02T14:55:07.094" v="5236" actId="1076"/>
          <ac:picMkLst>
            <pc:docMk/>
            <pc:sldMk cId="1989644333" sldId="302"/>
            <ac:picMk id="54" creationId="{64125083-3A7A-498E-AFFD-B189CE40946C}"/>
          </ac:picMkLst>
        </pc:picChg>
        <pc:picChg chg="del">
          <ac:chgData name="Eson John" userId="3de50c05e26c1012" providerId="LiveId" clId="{E82A598F-DAB2-475C-886E-BC0E4CF0AB2E}" dt="2019-04-02T14:49:13.909" v="5190" actId="478"/>
          <ac:picMkLst>
            <pc:docMk/>
            <pc:sldMk cId="1989644333" sldId="302"/>
            <ac:picMk id="64" creationId="{C7D6F04B-A45E-4FDC-B267-7F17C59C2FC9}"/>
          </ac:picMkLst>
        </pc:picChg>
        <pc:cxnChg chg="mod">
          <ac:chgData name="Eson John" userId="3de50c05e26c1012" providerId="LiveId" clId="{E82A598F-DAB2-475C-886E-BC0E4CF0AB2E}" dt="2019-04-02T14:49:12.547" v="5188" actId="478"/>
          <ac:cxnSpMkLst>
            <pc:docMk/>
            <pc:sldMk cId="1989644333" sldId="302"/>
            <ac:cxnSpMk id="45" creationId="{401E53FC-B2AB-42A4-B135-44F1B35AB1B2}"/>
          </ac:cxnSpMkLst>
        </pc:cxnChg>
        <pc:cxnChg chg="mod">
          <ac:chgData name="Eson John" userId="3de50c05e26c1012" providerId="LiveId" clId="{E82A598F-DAB2-475C-886E-BC0E4CF0AB2E}" dt="2019-04-02T14:49:12.547" v="5188" actId="478"/>
          <ac:cxnSpMkLst>
            <pc:docMk/>
            <pc:sldMk cId="1989644333" sldId="302"/>
            <ac:cxnSpMk id="51" creationId="{6D2DBDBB-4A1A-4348-B490-3B7CE99FDCC3}"/>
          </ac:cxnSpMkLst>
        </pc:cxnChg>
      </pc:sldChg>
      <pc:sldChg chg="delSp modSp add del">
        <pc:chgData name="Eson John" userId="3de50c05e26c1012" providerId="LiveId" clId="{E82A598F-DAB2-475C-886E-BC0E4CF0AB2E}" dt="2019-04-02T15:08:41.644" v="5691" actId="2696"/>
        <pc:sldMkLst>
          <pc:docMk/>
          <pc:sldMk cId="4210780659" sldId="303"/>
        </pc:sldMkLst>
        <pc:spChg chg="del">
          <ac:chgData name="Eson John" userId="3de50c05e26c1012" providerId="LiveId" clId="{E82A598F-DAB2-475C-886E-BC0E4CF0AB2E}" dt="2019-04-02T15:07:46.834" v="5616" actId="478"/>
          <ac:spMkLst>
            <pc:docMk/>
            <pc:sldMk cId="4210780659" sldId="303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5:07:46.834" v="5616" actId="478"/>
          <ac:spMkLst>
            <pc:docMk/>
            <pc:sldMk cId="4210780659" sldId="303"/>
            <ac:spMk id="50" creationId="{43DF5F33-43A1-45EC-81B5-6BE1EEDC96C5}"/>
          </ac:spMkLst>
        </pc:spChg>
        <pc:spChg chg="mod">
          <ac:chgData name="Eson John" userId="3de50c05e26c1012" providerId="LiveId" clId="{E82A598F-DAB2-475C-886E-BC0E4CF0AB2E}" dt="2019-04-02T15:08:19.640" v="5688" actId="1037"/>
          <ac:spMkLst>
            <pc:docMk/>
            <pc:sldMk cId="4210780659" sldId="303"/>
            <ac:spMk id="52" creationId="{6100970E-286D-4477-9921-2AEFFB9299DB}"/>
          </ac:spMkLst>
        </pc:spChg>
        <pc:spChg chg="mod">
          <ac:chgData name="Eson John" userId="3de50c05e26c1012" providerId="LiveId" clId="{E82A598F-DAB2-475C-886E-BC0E4CF0AB2E}" dt="2019-04-02T15:08:00.353" v="5619" actId="1076"/>
          <ac:spMkLst>
            <pc:docMk/>
            <pc:sldMk cId="4210780659" sldId="303"/>
            <ac:spMk id="56" creationId="{DDFD907F-BD44-4255-B5BB-60597FD3239C}"/>
          </ac:spMkLst>
        </pc:spChg>
        <pc:grpChg chg="del">
          <ac:chgData name="Eson John" userId="3de50c05e26c1012" providerId="LiveId" clId="{E82A598F-DAB2-475C-886E-BC0E4CF0AB2E}" dt="2019-04-02T15:07:57.757" v="5618" actId="478"/>
          <ac:grpSpMkLst>
            <pc:docMk/>
            <pc:sldMk cId="4210780659" sldId="303"/>
            <ac:grpSpMk id="6" creationId="{B958E515-0E97-4C8A-B2C7-6D2DE55EDE1E}"/>
          </ac:grpSpMkLst>
        </pc:grpChg>
        <pc:picChg chg="del">
          <ac:chgData name="Eson John" userId="3de50c05e26c1012" providerId="LiveId" clId="{E82A598F-DAB2-475C-886E-BC0E4CF0AB2E}" dt="2019-04-02T15:07:46.834" v="5616" actId="478"/>
          <ac:picMkLst>
            <pc:docMk/>
            <pc:sldMk cId="4210780659" sldId="303"/>
            <ac:picMk id="54" creationId="{64125083-3A7A-498E-AFFD-B189CE40946C}"/>
          </ac:picMkLst>
        </pc:picChg>
      </pc:sldChg>
      <pc:sldChg chg="addSp delSp modSp add">
        <pc:chgData name="Eson John" userId="3de50c05e26c1012" providerId="LiveId" clId="{E82A598F-DAB2-475C-886E-BC0E4CF0AB2E}" dt="2019-04-03T02:17:54.742" v="7753" actId="1076"/>
        <pc:sldMkLst>
          <pc:docMk/>
          <pc:sldMk cId="2752512139" sldId="304"/>
        </pc:sldMkLst>
        <pc:spChg chg="mod">
          <ac:chgData name="Eson John" userId="3de50c05e26c1012" providerId="LiveId" clId="{E82A598F-DAB2-475C-886E-BC0E4CF0AB2E}" dt="2019-04-03T02:17:54.742" v="7753" actId="1076"/>
          <ac:spMkLst>
            <pc:docMk/>
            <pc:sldMk cId="2752512139" sldId="304"/>
            <ac:spMk id="11" creationId="{6E223029-950F-4D8E-93E2-BF36112834DC}"/>
          </ac:spMkLst>
        </pc:spChg>
        <pc:spChg chg="add mod">
          <ac:chgData name="Eson John" userId="3de50c05e26c1012" providerId="LiveId" clId="{E82A598F-DAB2-475C-886E-BC0E4CF0AB2E}" dt="2019-04-02T15:15:06.436" v="6115" actId="20577"/>
          <ac:spMkLst>
            <pc:docMk/>
            <pc:sldMk cId="2752512139" sldId="304"/>
            <ac:spMk id="12" creationId="{1AA82892-AB0E-4EF0-BCA1-336FC82777AE}"/>
          </ac:spMkLst>
        </pc:spChg>
        <pc:spChg chg="add">
          <ac:chgData name="Eson John" userId="3de50c05e26c1012" providerId="LiveId" clId="{E82A598F-DAB2-475C-886E-BC0E4CF0AB2E}" dt="2019-04-02T15:08:58.149" v="5714"/>
          <ac:spMkLst>
            <pc:docMk/>
            <pc:sldMk cId="2752512139" sldId="304"/>
            <ac:spMk id="13" creationId="{9785A612-BD61-47CE-93DD-0DCC82E911B6}"/>
          </ac:spMkLst>
        </pc:spChg>
        <pc:spChg chg="add">
          <ac:chgData name="Eson John" userId="3de50c05e26c1012" providerId="LiveId" clId="{E82A598F-DAB2-475C-886E-BC0E4CF0AB2E}" dt="2019-04-02T15:08:58.149" v="5714"/>
          <ac:spMkLst>
            <pc:docMk/>
            <pc:sldMk cId="2752512139" sldId="304"/>
            <ac:spMk id="14" creationId="{2BD1B32D-8066-4581-8A83-1923F26244CE}"/>
          </ac:spMkLst>
        </pc:spChg>
        <pc:spChg chg="add del mod">
          <ac:chgData name="Eson John" userId="3de50c05e26c1012" providerId="LiveId" clId="{E82A598F-DAB2-475C-886E-BC0E4CF0AB2E}" dt="2019-04-02T15:28:53.843" v="6546" actId="122"/>
          <ac:spMkLst>
            <pc:docMk/>
            <pc:sldMk cId="2752512139" sldId="304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5:08:57.751" v="5713" actId="478"/>
          <ac:spMkLst>
            <pc:docMk/>
            <pc:sldMk cId="2752512139" sldId="304"/>
            <ac:spMk id="50" creationId="{43DF5F33-43A1-45EC-81B5-6BE1EEDC96C5}"/>
          </ac:spMkLst>
        </pc:spChg>
        <pc:spChg chg="del">
          <ac:chgData name="Eson John" userId="3de50c05e26c1012" providerId="LiveId" clId="{E82A598F-DAB2-475C-886E-BC0E4CF0AB2E}" dt="2019-04-02T15:08:57.751" v="5713" actId="478"/>
          <ac:spMkLst>
            <pc:docMk/>
            <pc:sldMk cId="2752512139" sldId="304"/>
            <ac:spMk id="52" creationId="{6100970E-286D-4477-9921-2AEFFB9299DB}"/>
          </ac:spMkLst>
        </pc:spChg>
        <pc:spChg chg="mod">
          <ac:chgData name="Eson John" userId="3de50c05e26c1012" providerId="LiveId" clId="{E82A598F-DAB2-475C-886E-BC0E4CF0AB2E}" dt="2019-04-02T15:29:23" v="6564" actId="20577"/>
          <ac:spMkLst>
            <pc:docMk/>
            <pc:sldMk cId="2752512139" sldId="304"/>
            <ac:spMk id="56" creationId="{DDFD907F-BD44-4255-B5BB-60597FD3239C}"/>
          </ac:spMkLst>
        </pc:spChg>
        <pc:grpChg chg="del">
          <ac:chgData name="Eson John" userId="3de50c05e26c1012" providerId="LiveId" clId="{E82A598F-DAB2-475C-886E-BC0E4CF0AB2E}" dt="2019-04-02T15:13:17.226" v="6044" actId="478"/>
          <ac:grpSpMkLst>
            <pc:docMk/>
            <pc:sldMk cId="2752512139" sldId="304"/>
            <ac:grpSpMk id="6" creationId="{B958E515-0E97-4C8A-B2C7-6D2DE55EDE1E}"/>
          </ac:grpSpMkLst>
        </pc:grpChg>
        <pc:picChg chg="add del mod">
          <ac:chgData name="Eson John" userId="3de50c05e26c1012" providerId="LiveId" clId="{E82A598F-DAB2-475C-886E-BC0E4CF0AB2E}" dt="2019-04-02T15:13:23.885" v="6049" actId="478"/>
          <ac:picMkLst>
            <pc:docMk/>
            <pc:sldMk cId="2752512139" sldId="304"/>
            <ac:picMk id="5" creationId="{73524C61-C83F-45C3-B3E8-E3B0EB22B891}"/>
          </ac:picMkLst>
        </pc:picChg>
        <pc:picChg chg="add mod">
          <ac:chgData name="Eson John" userId="3de50c05e26c1012" providerId="LiveId" clId="{E82A598F-DAB2-475C-886E-BC0E4CF0AB2E}" dt="2019-04-02T15:15:13.814" v="6116" actId="1076"/>
          <ac:picMkLst>
            <pc:docMk/>
            <pc:sldMk cId="2752512139" sldId="304"/>
            <ac:picMk id="7" creationId="{A1FA2EDB-8346-4BCD-8664-FDF844B25C03}"/>
          </ac:picMkLst>
        </pc:picChg>
        <pc:picChg chg="add mod">
          <ac:chgData name="Eson John" userId="3de50c05e26c1012" providerId="LiveId" clId="{E82A598F-DAB2-475C-886E-BC0E4CF0AB2E}" dt="2019-04-02T15:14:40.604" v="6058" actId="1076"/>
          <ac:picMkLst>
            <pc:docMk/>
            <pc:sldMk cId="2752512139" sldId="304"/>
            <ac:picMk id="8" creationId="{7105136D-0F2E-418D-A5A7-91A648AAAEEE}"/>
          </ac:picMkLst>
        </pc:picChg>
        <pc:picChg chg="add">
          <ac:chgData name="Eson John" userId="3de50c05e26c1012" providerId="LiveId" clId="{E82A598F-DAB2-475C-886E-BC0E4CF0AB2E}" dt="2019-04-03T02:17:51.118" v="7752"/>
          <ac:picMkLst>
            <pc:docMk/>
            <pc:sldMk cId="2752512139" sldId="304"/>
            <ac:picMk id="18" creationId="{1AE682B6-B784-4A6B-8624-F5993B5F0C3E}"/>
          </ac:picMkLst>
        </pc:picChg>
        <pc:picChg chg="del">
          <ac:chgData name="Eson John" userId="3de50c05e26c1012" providerId="LiveId" clId="{E82A598F-DAB2-475C-886E-BC0E4CF0AB2E}" dt="2019-04-02T15:09:01.622" v="5715" actId="478"/>
          <ac:picMkLst>
            <pc:docMk/>
            <pc:sldMk cId="2752512139" sldId="304"/>
            <ac:picMk id="54" creationId="{64125083-3A7A-498E-AFFD-B189CE40946C}"/>
          </ac:picMkLst>
        </pc:picChg>
      </pc:sldChg>
      <pc:sldChg chg="addSp delSp modSp add">
        <pc:chgData name="Eson John" userId="3de50c05e26c1012" providerId="LiveId" clId="{E82A598F-DAB2-475C-886E-BC0E4CF0AB2E}" dt="2019-04-02T15:56:59.120" v="6987" actId="20577"/>
        <pc:sldMkLst>
          <pc:docMk/>
          <pc:sldMk cId="2569163778" sldId="305"/>
        </pc:sldMkLst>
        <pc:spChg chg="mod">
          <ac:chgData name="Eson John" userId="3de50c05e26c1012" providerId="LiveId" clId="{E82A598F-DAB2-475C-886E-BC0E4CF0AB2E}" dt="2019-04-02T15:29:46.608" v="6575" actId="20577"/>
          <ac:spMkLst>
            <pc:docMk/>
            <pc:sldMk cId="2569163778" sldId="305"/>
            <ac:spMk id="2" creationId="{4FA87D7E-75CE-4B97-8D18-216474EE8D5F}"/>
          </ac:spMkLst>
        </pc:spChg>
        <pc:spChg chg="mod">
          <ac:chgData name="Eson John" userId="3de50c05e26c1012" providerId="LiveId" clId="{E82A598F-DAB2-475C-886E-BC0E4CF0AB2E}" dt="2019-04-02T15:43:34.756" v="6683" actId="1076"/>
          <ac:spMkLst>
            <pc:docMk/>
            <pc:sldMk cId="2569163778" sldId="305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5:46:30.310" v="6825" actId="20577"/>
          <ac:spMkLst>
            <pc:docMk/>
            <pc:sldMk cId="2569163778" sldId="305"/>
            <ac:spMk id="12" creationId="{1AA82892-AB0E-4EF0-BCA1-336FC82777AE}"/>
          </ac:spMkLst>
        </pc:spChg>
        <pc:spChg chg="del">
          <ac:chgData name="Eson John" userId="3de50c05e26c1012" providerId="LiveId" clId="{E82A598F-DAB2-475C-886E-BC0E4CF0AB2E}" dt="2019-04-02T15:29:53.899" v="6579" actId="478"/>
          <ac:spMkLst>
            <pc:docMk/>
            <pc:sldMk cId="2569163778" sldId="305"/>
            <ac:spMk id="13" creationId="{9785A612-BD61-47CE-93DD-0DCC82E911B6}"/>
          </ac:spMkLst>
        </pc:spChg>
        <pc:spChg chg="del mod">
          <ac:chgData name="Eson John" userId="3de50c05e26c1012" providerId="LiveId" clId="{E82A598F-DAB2-475C-886E-BC0E4CF0AB2E}" dt="2019-04-02T15:29:55.801" v="6581" actId="478"/>
          <ac:spMkLst>
            <pc:docMk/>
            <pc:sldMk cId="2569163778" sldId="305"/>
            <ac:spMk id="14" creationId="{2BD1B32D-8066-4581-8A83-1923F26244CE}"/>
          </ac:spMkLst>
        </pc:spChg>
        <pc:spChg chg="add mod">
          <ac:chgData name="Eson John" userId="3de50c05e26c1012" providerId="LiveId" clId="{E82A598F-DAB2-475C-886E-BC0E4CF0AB2E}" dt="2019-04-02T15:56:59.120" v="6987" actId="20577"/>
          <ac:spMkLst>
            <pc:docMk/>
            <pc:sldMk cId="2569163778" sldId="305"/>
            <ac:spMk id="15" creationId="{379512B3-D95F-4886-A2D0-D2DB9870300D}"/>
          </ac:spMkLst>
        </pc:spChg>
        <pc:spChg chg="mod">
          <ac:chgData name="Eson John" userId="3de50c05e26c1012" providerId="LiveId" clId="{E82A598F-DAB2-475C-886E-BC0E4CF0AB2E}" dt="2019-04-02T15:46:07.345" v="6817" actId="20577"/>
          <ac:spMkLst>
            <pc:docMk/>
            <pc:sldMk cId="2569163778" sldId="305"/>
            <ac:spMk id="27" creationId="{FBC6BC90-3CFD-43CB-8A50-8A361EE1588D}"/>
          </ac:spMkLst>
        </pc:spChg>
        <pc:spChg chg="del">
          <ac:chgData name="Eson John" userId="3de50c05e26c1012" providerId="LiveId" clId="{E82A598F-DAB2-475C-886E-BC0E4CF0AB2E}" dt="2019-04-02T15:29:51.850" v="6578" actId="478"/>
          <ac:spMkLst>
            <pc:docMk/>
            <pc:sldMk cId="2569163778" sldId="305"/>
            <ac:spMk id="56" creationId="{DDFD907F-BD44-4255-B5BB-60597FD3239C}"/>
          </ac:spMkLst>
        </pc:spChg>
        <pc:grpChg chg="add mod">
          <ac:chgData name="Eson John" userId="3de50c05e26c1012" providerId="LiveId" clId="{E82A598F-DAB2-475C-886E-BC0E4CF0AB2E}" dt="2019-04-02T15:43:40.545" v="6684" actId="164"/>
          <ac:grpSpMkLst>
            <pc:docMk/>
            <pc:sldMk cId="2569163778" sldId="305"/>
            <ac:grpSpMk id="5" creationId="{30075D52-9688-4772-ADDF-11F614B8C806}"/>
          </ac:grpSpMkLst>
        </pc:grpChg>
        <pc:picChg chg="add mod">
          <ac:chgData name="Eson John" userId="3de50c05e26c1012" providerId="LiveId" clId="{E82A598F-DAB2-475C-886E-BC0E4CF0AB2E}" dt="2019-04-02T15:43:40.545" v="6684" actId="164"/>
          <ac:picMkLst>
            <pc:docMk/>
            <pc:sldMk cId="2569163778" sldId="305"/>
            <ac:picMk id="3" creationId="{34E2A5FC-8E30-4B95-87CE-42ACBE6FE4D3}"/>
          </ac:picMkLst>
        </pc:picChg>
        <pc:picChg chg="add mod">
          <ac:chgData name="Eson John" userId="3de50c05e26c1012" providerId="LiveId" clId="{E82A598F-DAB2-475C-886E-BC0E4CF0AB2E}" dt="2019-04-02T15:43:40.545" v="6684" actId="164"/>
          <ac:picMkLst>
            <pc:docMk/>
            <pc:sldMk cId="2569163778" sldId="305"/>
            <ac:picMk id="4" creationId="{D2A7020C-D52C-49E1-ACA4-1AA72CA6DEE5}"/>
          </ac:picMkLst>
        </pc:picChg>
        <pc:picChg chg="del">
          <ac:chgData name="Eson John" userId="3de50c05e26c1012" providerId="LiveId" clId="{E82A598F-DAB2-475C-886E-BC0E4CF0AB2E}" dt="2019-04-02T15:29:49.838" v="6576" actId="478"/>
          <ac:picMkLst>
            <pc:docMk/>
            <pc:sldMk cId="2569163778" sldId="305"/>
            <ac:picMk id="7" creationId="{A1FA2EDB-8346-4BCD-8664-FDF844B25C03}"/>
          </ac:picMkLst>
        </pc:picChg>
        <pc:picChg chg="del">
          <ac:chgData name="Eson John" userId="3de50c05e26c1012" providerId="LiveId" clId="{E82A598F-DAB2-475C-886E-BC0E4CF0AB2E}" dt="2019-04-02T15:29:50.282" v="6577" actId="478"/>
          <ac:picMkLst>
            <pc:docMk/>
            <pc:sldMk cId="2569163778" sldId="305"/>
            <ac:picMk id="8" creationId="{7105136D-0F2E-418D-A5A7-91A648AAAEEE}"/>
          </ac:picMkLst>
        </pc:picChg>
      </pc:sldChg>
      <pc:sldChg chg="add del">
        <pc:chgData name="Eson John" userId="3de50c05e26c1012" providerId="LiveId" clId="{E82A598F-DAB2-475C-886E-BC0E4CF0AB2E}" dt="2019-04-02T15:13:34.525" v="6051" actId="2696"/>
        <pc:sldMkLst>
          <pc:docMk/>
          <pc:sldMk cId="2881703093" sldId="305"/>
        </pc:sldMkLst>
      </pc:sldChg>
      <pc:sldChg chg="addSp delSp modSp add">
        <pc:chgData name="Eson John" userId="3de50c05e26c1012" providerId="LiveId" clId="{E82A598F-DAB2-475C-886E-BC0E4CF0AB2E}" dt="2019-04-02T16:06:27.664" v="7141" actId="478"/>
        <pc:sldMkLst>
          <pc:docMk/>
          <pc:sldMk cId="1475519050" sldId="306"/>
        </pc:sldMkLst>
        <pc:spChg chg="mod">
          <ac:chgData name="Eson John" userId="3de50c05e26c1012" providerId="LiveId" clId="{E82A598F-DAB2-475C-886E-BC0E4CF0AB2E}" dt="2019-04-02T15:58:33.778" v="7000" actId="20577"/>
          <ac:spMkLst>
            <pc:docMk/>
            <pc:sldMk cId="1475519050" sldId="306"/>
            <ac:spMk id="11" creationId="{6E223029-950F-4D8E-93E2-BF36112834DC}"/>
          </ac:spMkLst>
        </pc:spChg>
        <pc:spChg chg="mod">
          <ac:chgData name="Eson John" userId="3de50c05e26c1012" providerId="LiveId" clId="{E82A598F-DAB2-475C-886E-BC0E4CF0AB2E}" dt="2019-04-02T15:55:24.496" v="6845" actId="20577"/>
          <ac:spMkLst>
            <pc:docMk/>
            <pc:sldMk cId="1475519050" sldId="306"/>
            <ac:spMk id="12" creationId="{1AA82892-AB0E-4EF0-BCA1-336FC82777AE}"/>
          </ac:spMkLst>
        </pc:spChg>
        <pc:spChg chg="add">
          <ac:chgData name="Eson John" userId="3de50c05e26c1012" providerId="LiveId" clId="{E82A598F-DAB2-475C-886E-BC0E4CF0AB2E}" dt="2019-04-02T15:59:08.959" v="7001"/>
          <ac:spMkLst>
            <pc:docMk/>
            <pc:sldMk cId="1475519050" sldId="306"/>
            <ac:spMk id="13" creationId="{DCAB5652-F123-4495-AD7B-9BD5876FC13C}"/>
          </ac:spMkLst>
        </pc:spChg>
        <pc:spChg chg="add">
          <ac:chgData name="Eson John" userId="3de50c05e26c1012" providerId="LiveId" clId="{E82A598F-DAB2-475C-886E-BC0E4CF0AB2E}" dt="2019-04-02T15:59:08.959" v="7001"/>
          <ac:spMkLst>
            <pc:docMk/>
            <pc:sldMk cId="1475519050" sldId="306"/>
            <ac:spMk id="14" creationId="{A8BBD3C5-5DF1-4DC8-910C-09F98DCD3A09}"/>
          </ac:spMkLst>
        </pc:spChg>
        <pc:spChg chg="mod">
          <ac:chgData name="Eson John" userId="3de50c05e26c1012" providerId="LiveId" clId="{E82A598F-DAB2-475C-886E-BC0E4CF0AB2E}" dt="2019-04-02T16:05:04.708" v="7140" actId="20577"/>
          <ac:spMkLst>
            <pc:docMk/>
            <pc:sldMk cId="1475519050" sldId="306"/>
            <ac:spMk id="15" creationId="{379512B3-D95F-4886-A2D0-D2DB9870300D}"/>
          </ac:spMkLst>
        </pc:spChg>
        <pc:spChg chg="del">
          <ac:chgData name="Eson John" userId="3de50c05e26c1012" providerId="LiveId" clId="{E82A598F-DAB2-475C-886E-BC0E4CF0AB2E}" dt="2019-04-02T16:06:27.664" v="7141" actId="478"/>
          <ac:spMkLst>
            <pc:docMk/>
            <pc:sldMk cId="1475519050" sldId="306"/>
            <ac:spMk id="27" creationId="{FBC6BC90-3CFD-43CB-8A50-8A361EE1588D}"/>
          </ac:spMkLst>
        </pc:spChg>
        <pc:grpChg chg="del">
          <ac:chgData name="Eson John" userId="3de50c05e26c1012" providerId="LiveId" clId="{E82A598F-DAB2-475C-886E-BC0E4CF0AB2E}" dt="2019-04-02T15:54:13.881" v="6826" actId="478"/>
          <ac:grpSpMkLst>
            <pc:docMk/>
            <pc:sldMk cId="1475519050" sldId="306"/>
            <ac:grpSpMk id="5" creationId="{30075D52-9688-4772-ADDF-11F614B8C806}"/>
          </ac:grpSpMkLst>
        </pc:grpChg>
        <pc:picChg chg="add mod">
          <ac:chgData name="Eson John" userId="3de50c05e26c1012" providerId="LiveId" clId="{E82A598F-DAB2-475C-886E-BC0E4CF0AB2E}" dt="2019-04-02T15:55:51.003" v="6849" actId="1076"/>
          <ac:picMkLst>
            <pc:docMk/>
            <pc:sldMk cId="1475519050" sldId="306"/>
            <ac:picMk id="6" creationId="{8E411DD3-3196-4912-91DB-48E6B3D5DD21}"/>
          </ac:picMkLst>
        </pc:picChg>
        <pc:picChg chg="add mod">
          <ac:chgData name="Eson John" userId="3de50c05e26c1012" providerId="LiveId" clId="{E82A598F-DAB2-475C-886E-BC0E4CF0AB2E}" dt="2019-04-02T15:55:46.978" v="6848" actId="1076"/>
          <ac:picMkLst>
            <pc:docMk/>
            <pc:sldMk cId="1475519050" sldId="306"/>
            <ac:picMk id="7" creationId="{FF4F0FDC-525E-4BDC-BEB2-9B81FBDFED58}"/>
          </ac:picMkLst>
        </pc:picChg>
      </pc:sldChg>
      <pc:sldChg chg="addSp delSp modSp add">
        <pc:chgData name="Eson John" userId="3de50c05e26c1012" providerId="LiveId" clId="{E82A598F-DAB2-475C-886E-BC0E4CF0AB2E}" dt="2019-04-03T01:03:22.951" v="7663" actId="478"/>
        <pc:sldMkLst>
          <pc:docMk/>
          <pc:sldMk cId="1759323061" sldId="307"/>
        </pc:sldMkLst>
        <pc:spChg chg="del">
          <ac:chgData name="Eson John" userId="3de50c05e26c1012" providerId="LiveId" clId="{E82A598F-DAB2-475C-886E-BC0E4CF0AB2E}" dt="2019-04-02T16:07:24.637" v="7152" actId="478"/>
          <ac:spMkLst>
            <pc:docMk/>
            <pc:sldMk cId="1759323061" sldId="307"/>
            <ac:spMk id="11" creationId="{6E223029-950F-4D8E-93E2-BF36112834DC}"/>
          </ac:spMkLst>
        </pc:spChg>
        <pc:spChg chg="del">
          <ac:chgData name="Eson John" userId="3de50c05e26c1012" providerId="LiveId" clId="{E82A598F-DAB2-475C-886E-BC0E4CF0AB2E}" dt="2019-04-02T16:07:16.472" v="7146" actId="478"/>
          <ac:spMkLst>
            <pc:docMk/>
            <pc:sldMk cId="1759323061" sldId="307"/>
            <ac:spMk id="13" creationId="{DCAB5652-F123-4495-AD7B-9BD5876FC13C}"/>
          </ac:spMkLst>
        </pc:spChg>
        <pc:spChg chg="del">
          <ac:chgData name="Eson John" userId="3de50c05e26c1012" providerId="LiveId" clId="{E82A598F-DAB2-475C-886E-BC0E4CF0AB2E}" dt="2019-04-02T16:07:15.497" v="7145" actId="478"/>
          <ac:spMkLst>
            <pc:docMk/>
            <pc:sldMk cId="1759323061" sldId="307"/>
            <ac:spMk id="14" creationId="{A8BBD3C5-5DF1-4DC8-910C-09F98DCD3A09}"/>
          </ac:spMkLst>
        </pc:spChg>
        <pc:spChg chg="del mod">
          <ac:chgData name="Eson John" userId="3de50c05e26c1012" providerId="LiveId" clId="{E82A598F-DAB2-475C-886E-BC0E4CF0AB2E}" dt="2019-04-03T01:03:22.951" v="7663" actId="478"/>
          <ac:spMkLst>
            <pc:docMk/>
            <pc:sldMk cId="1759323061" sldId="307"/>
            <ac:spMk id="15" creationId="{379512B3-D95F-4886-A2D0-D2DB9870300D}"/>
          </ac:spMkLst>
        </pc:spChg>
        <pc:spChg chg="add mod">
          <ac:chgData name="Eson John" userId="3de50c05e26c1012" providerId="LiveId" clId="{E82A598F-DAB2-475C-886E-BC0E4CF0AB2E}" dt="2019-04-03T01:03:21.017" v="7662"/>
          <ac:spMkLst>
            <pc:docMk/>
            <pc:sldMk cId="1759323061" sldId="307"/>
            <ac:spMk id="16" creationId="{3324C6FD-05A1-45B4-B37C-E6DC38CB201E}"/>
          </ac:spMkLst>
        </pc:spChg>
        <pc:picChg chg="add del mod">
          <ac:chgData name="Eson John" userId="3de50c05e26c1012" providerId="LiveId" clId="{E82A598F-DAB2-475C-886E-BC0E4CF0AB2E}" dt="2019-04-02T16:11:36.531" v="7154" actId="478"/>
          <ac:picMkLst>
            <pc:docMk/>
            <pc:sldMk cId="1759323061" sldId="307"/>
            <ac:picMk id="3" creationId="{4B22BE2B-F588-4C15-879E-5B8903D3A170}"/>
          </ac:picMkLst>
        </pc:picChg>
        <pc:picChg chg="add">
          <ac:chgData name="Eson John" userId="3de50c05e26c1012" providerId="LiveId" clId="{E82A598F-DAB2-475C-886E-BC0E4CF0AB2E}" dt="2019-04-02T16:11:37.101" v="7155"/>
          <ac:picMkLst>
            <pc:docMk/>
            <pc:sldMk cId="1759323061" sldId="307"/>
            <ac:picMk id="4" creationId="{6A0FB57D-2763-497E-89FD-85B424B9C374}"/>
          </ac:picMkLst>
        </pc:picChg>
        <pc:picChg chg="del">
          <ac:chgData name="Eson John" userId="3de50c05e26c1012" providerId="LiveId" clId="{E82A598F-DAB2-475C-886E-BC0E4CF0AB2E}" dt="2019-04-02T16:07:13.664" v="7143" actId="478"/>
          <ac:picMkLst>
            <pc:docMk/>
            <pc:sldMk cId="1759323061" sldId="307"/>
            <ac:picMk id="6" creationId="{8E411DD3-3196-4912-91DB-48E6B3D5DD21}"/>
          </ac:picMkLst>
        </pc:picChg>
        <pc:picChg chg="del">
          <ac:chgData name="Eson John" userId="3de50c05e26c1012" providerId="LiveId" clId="{E82A598F-DAB2-475C-886E-BC0E4CF0AB2E}" dt="2019-04-02T16:07:14.062" v="7144" actId="478"/>
          <ac:picMkLst>
            <pc:docMk/>
            <pc:sldMk cId="1759323061" sldId="307"/>
            <ac:picMk id="7" creationId="{FF4F0FDC-525E-4BDC-BEB2-9B81FBDFED58}"/>
          </ac:picMkLst>
        </pc:picChg>
      </pc:sldChg>
      <pc:sldChg chg="addSp delSp modSp add">
        <pc:chgData name="Eson John" userId="3de50c05e26c1012" providerId="LiveId" clId="{E82A598F-DAB2-475C-886E-BC0E4CF0AB2E}" dt="2019-04-03T02:43:26.493" v="7759" actId="20577"/>
        <pc:sldMkLst>
          <pc:docMk/>
          <pc:sldMk cId="2960231590" sldId="308"/>
        </pc:sldMkLst>
        <pc:spChg chg="add mod">
          <ac:chgData name="Eson John" userId="3de50c05e26c1012" providerId="LiveId" clId="{E82A598F-DAB2-475C-886E-BC0E4CF0AB2E}" dt="2019-04-03T02:43:26.493" v="7759" actId="20577"/>
          <ac:spMkLst>
            <pc:docMk/>
            <pc:sldMk cId="2960231590" sldId="308"/>
            <ac:spMk id="8" creationId="{BF2FE747-0E08-4D58-9869-944AA4220AD2}"/>
          </ac:spMkLst>
        </pc:spChg>
        <pc:spChg chg="add mod">
          <ac:chgData name="Eson John" userId="3de50c05e26c1012" providerId="LiveId" clId="{E82A598F-DAB2-475C-886E-BC0E4CF0AB2E}" dt="2019-04-03T01:07:05.683" v="7748" actId="20577"/>
          <ac:spMkLst>
            <pc:docMk/>
            <pc:sldMk cId="2960231590" sldId="308"/>
            <ac:spMk id="9" creationId="{75C09C76-5227-42A8-BF15-EAE63CFAFE9E}"/>
          </ac:spMkLst>
        </pc:spChg>
        <pc:spChg chg="mod">
          <ac:chgData name="Eson John" userId="3de50c05e26c1012" providerId="LiveId" clId="{E82A598F-DAB2-475C-886E-BC0E4CF0AB2E}" dt="2019-04-02T16:15:14.593" v="7271" actId="20577"/>
          <ac:spMkLst>
            <pc:docMk/>
            <pc:sldMk cId="2960231590" sldId="308"/>
            <ac:spMk id="12" creationId="{1AA82892-AB0E-4EF0-BCA1-336FC82777AE}"/>
          </ac:spMkLst>
        </pc:spChg>
        <pc:spChg chg="del">
          <ac:chgData name="Eson John" userId="3de50c05e26c1012" providerId="LiveId" clId="{E82A598F-DAB2-475C-886E-BC0E4CF0AB2E}" dt="2019-04-02T16:15:20.180" v="7272" actId="478"/>
          <ac:spMkLst>
            <pc:docMk/>
            <pc:sldMk cId="2960231590" sldId="308"/>
            <ac:spMk id="15" creationId="{379512B3-D95F-4886-A2D0-D2DB9870300D}"/>
          </ac:spMkLst>
        </pc:spChg>
        <pc:picChg chg="add del">
          <ac:chgData name="Eson John" userId="3de50c05e26c1012" providerId="LiveId" clId="{E82A598F-DAB2-475C-886E-BC0E4CF0AB2E}" dt="2019-04-03T00:55:44.630" v="7281" actId="478"/>
          <ac:picMkLst>
            <pc:docMk/>
            <pc:sldMk cId="2960231590" sldId="308"/>
            <ac:picMk id="3" creationId="{004A79D5-0134-4BA4-AAA3-787BE362E547}"/>
          </ac:picMkLst>
        </pc:picChg>
        <pc:picChg chg="del">
          <ac:chgData name="Eson John" userId="3de50c05e26c1012" providerId="LiveId" clId="{E82A598F-DAB2-475C-886E-BC0E4CF0AB2E}" dt="2019-04-02T16:14:58.788" v="7254" actId="478"/>
          <ac:picMkLst>
            <pc:docMk/>
            <pc:sldMk cId="2960231590" sldId="308"/>
            <ac:picMk id="4" creationId="{6A0FB57D-2763-497E-89FD-85B424B9C374}"/>
          </ac:picMkLst>
        </pc:picChg>
        <pc:picChg chg="add mod">
          <ac:chgData name="Eson John" userId="3de50c05e26c1012" providerId="LiveId" clId="{E82A598F-DAB2-475C-886E-BC0E4CF0AB2E}" dt="2019-04-03T01:00:46.372" v="7480" actId="1076"/>
          <ac:picMkLst>
            <pc:docMk/>
            <pc:sldMk cId="2960231590" sldId="308"/>
            <ac:picMk id="5" creationId="{CFC142CB-097A-4EE5-9C64-C08E91440D4C}"/>
          </ac:picMkLst>
        </pc:picChg>
      </pc:sldChg>
      <pc:sldChg chg="addSp delSp modSp add">
        <pc:chgData name="Eson John" userId="3de50c05e26c1012" providerId="LiveId" clId="{E82A598F-DAB2-475C-886E-BC0E4CF0AB2E}" dt="2019-04-03T03:57:14.764" v="8478" actId="20577"/>
        <pc:sldMkLst>
          <pc:docMk/>
          <pc:sldMk cId="2992144064" sldId="309"/>
        </pc:sldMkLst>
        <pc:spChg chg="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4" creationId="{3A1EBF44-64A4-4BF2-ABFA-C0CA447D38F2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7" creationId="{3DB8D27D-0949-4C09-9B59-6734AD72B72B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8" creationId="{843B5D2A-30B3-4B9A-8EAB-7A51ABE27ADA}"/>
          </ac:spMkLst>
        </pc:spChg>
        <pc:spChg chg="add del mod">
          <ac:chgData name="Eson John" userId="3de50c05e26c1012" providerId="LiveId" clId="{E82A598F-DAB2-475C-886E-BC0E4CF0AB2E}" dt="2019-04-03T02:58:52.801" v="8054" actId="478"/>
          <ac:spMkLst>
            <pc:docMk/>
            <pc:sldMk cId="2992144064" sldId="309"/>
            <ac:spMk id="9" creationId="{C7670B4E-B6C9-4888-9776-79BB42ABF7BB}"/>
          </ac:spMkLst>
        </pc:spChg>
        <pc:spChg chg="add mod">
          <ac:chgData name="Eson John" userId="3de50c05e26c1012" providerId="LiveId" clId="{E82A598F-DAB2-475C-886E-BC0E4CF0AB2E}" dt="2019-04-03T02:58:50.961" v="8053"/>
          <ac:spMkLst>
            <pc:docMk/>
            <pc:sldMk cId="2992144064" sldId="309"/>
            <ac:spMk id="10" creationId="{28CE24AB-85FB-44B8-936C-D3CA5A223190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11" creationId="{DF7F7502-775B-442D-BBE1-AD56ABFA6DBA}"/>
          </ac:spMkLst>
        </pc:spChg>
        <pc:spChg chg="add mod">
          <ac:chgData name="Eson John" userId="3de50c05e26c1012" providerId="LiveId" clId="{E82A598F-DAB2-475C-886E-BC0E4CF0AB2E}" dt="2019-04-03T03:57:14.764" v="8478" actId="20577"/>
          <ac:spMkLst>
            <pc:docMk/>
            <pc:sldMk cId="2992144064" sldId="309"/>
            <ac:spMk id="12" creationId="{CD7D2F53-AC7A-46B7-BE02-3BA7CA1871E8}"/>
          </ac:spMkLst>
        </pc:spChg>
        <pc:spChg chg="add mod">
          <ac:chgData name="Eson John" userId="3de50c05e26c1012" providerId="LiveId" clId="{E82A598F-DAB2-475C-886E-BC0E4CF0AB2E}" dt="2019-04-03T03:56:05.902" v="8452" actId="1035"/>
          <ac:spMkLst>
            <pc:docMk/>
            <pc:sldMk cId="2992144064" sldId="309"/>
            <ac:spMk id="13" creationId="{74D93847-D1B2-4B93-9A8D-761ADD96AC24}"/>
          </ac:spMkLst>
        </pc:spChg>
        <pc:spChg chg="add mod">
          <ac:chgData name="Eson John" userId="3de50c05e26c1012" providerId="LiveId" clId="{E82A598F-DAB2-475C-886E-BC0E4CF0AB2E}" dt="2019-04-03T03:56:11.704" v="8454" actId="122"/>
          <ac:spMkLst>
            <pc:docMk/>
            <pc:sldMk cId="2992144064" sldId="309"/>
            <ac:spMk id="14" creationId="{6219BD67-1293-44AF-BBAB-D141128B845F}"/>
          </ac:spMkLst>
        </pc:spChg>
        <pc:spChg chg="add mod">
          <ac:chgData name="Eson John" userId="3de50c05e26c1012" providerId="LiveId" clId="{E82A598F-DAB2-475C-886E-BC0E4CF0AB2E}" dt="2019-04-03T03:55:14.913" v="8422" actId="1038"/>
          <ac:spMkLst>
            <pc:docMk/>
            <pc:sldMk cId="2992144064" sldId="309"/>
            <ac:spMk id="15" creationId="{D13D07CF-2747-4D83-8317-28D36FBF9BF2}"/>
          </ac:spMkLst>
        </pc:sp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2" creationId="{30D432C0-CD84-4331-BBB3-4247B3BE95DD}"/>
          </ac:picMkLst>
        </pc:pic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5" creationId="{16FBF44D-AEDD-418C-9E5E-8C0B66DD0629}"/>
          </ac:picMkLst>
        </pc:picChg>
        <pc:picChg chg="add mod">
          <ac:chgData name="Eson John" userId="3de50c05e26c1012" providerId="LiveId" clId="{E82A598F-DAB2-475C-886E-BC0E4CF0AB2E}" dt="2019-04-03T03:56:05.902" v="8452" actId="1035"/>
          <ac:picMkLst>
            <pc:docMk/>
            <pc:sldMk cId="2992144064" sldId="309"/>
            <ac:picMk id="6" creationId="{5E41A3E8-3647-41DE-A0D9-5AB57AD5EAB4}"/>
          </ac:picMkLst>
        </pc:picChg>
      </pc:sldChg>
    </pc:docChg>
  </pc:docChgLst>
  <pc:docChgLst>
    <pc:chgData name="John Eson" userId="3de50c05e26c1012" providerId="LiveId" clId="{B5587617-8923-4B3C-B127-1614E39D617D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0CEE-B6B2-4ADE-B4AF-C71BB1E0BC3A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51DE-1B4C-426F-8474-378CADABC6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6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3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7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88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5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8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34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06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00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4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2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4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8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26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26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51DE-1B4C-426F-8474-378CADABC6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06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BC079-3B85-4185-A8EE-29DE18C8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C386D7-6E3F-48DC-A025-D69FA479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9634F-80BD-4446-A97D-03E26657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81C06-AFAE-4D26-A448-5E026D5C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9DBB9-4B01-4A3F-97ED-3C7E79DD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4B91B-7564-45AB-80CA-808D1192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F6DCB6-358F-4C69-9208-688045F79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E18AC5-96DF-4E6B-88C0-91CA7F7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1533B-E81A-4ED8-9C82-79B1B2C5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8AC98-6B92-4657-B5F1-C3D0D09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9614D-05A5-4B6F-8AE4-EA5248CFD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4A6C9C-261E-4D5A-A777-DAE11F6C9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CDF87-3B3F-423F-B80C-879F3DAF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70BFA-9E6F-4BD6-BD74-4D92DCEB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C401A-75E4-41A2-88DA-95CB31A1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19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E2155-0065-42F3-B788-2AEA586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221A1C-D990-4828-B4EE-8C794579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84B02-806D-42F2-991D-B55FEB3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37D44-D91B-40A0-9134-8F39CEAC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E8238-E645-4273-89F6-AC41978B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3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42858-6B4B-4476-97C4-BD8D2D74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19E9E-62C5-4450-A084-2DDB94D5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46C0E-B7A5-4EC8-8EF1-B79F8173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F54CAD-33C0-467B-BA42-2A77CFD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2A89C7-D224-4876-AF36-2FD37DC7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F8601-6051-44F9-837D-3EB0C7B9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552FE8-B284-4AB4-87F0-62BB3EF88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7D4DF1-24D6-41B4-871F-DDFE89AA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A0A4D-36BA-4B77-A315-FB7FF62F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492AB2-1954-4CB6-9B22-E98786AF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7B1740-BA91-4B62-AE94-65C525D0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33D07-F879-48A4-9418-C5BE901B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646E0-2789-4D21-A39F-1584DA2A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C426B0-19E5-41CD-9B6D-9443DDF8B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CC2988-A701-461E-8EBF-328498CA3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436197-038B-48D2-AF26-9D8BDFD94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C5427D-FAEA-4681-B507-487EE69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62C3B2-C1FD-4574-A7C8-F8C358DA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34206C-8D78-4B17-A092-C6C1B7B7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FC24D-C974-41B2-AA93-75FAAE1F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AF5EB8-0F6E-43AF-BADE-DB6E0F37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EBB79F-37DD-4262-ABDE-13631A7D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CC2505-08E4-46A5-83A5-AD9A0045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F970B6-13D8-42E8-9BD6-DA868FEE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C47301-BB98-4458-BE75-907C2B2E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29BA1-C59A-404B-B77A-034DE9EE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6320C-5C36-4D2E-A9D3-AECABE84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AC3D0-87A5-4E5D-9A78-D6967758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1B093A-F5E2-4EBF-965B-D260051E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E1C3F-360B-49F3-A333-227344AA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472CF-3688-44C9-BA9A-C34D401F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54E7B8-63BD-45AF-8A80-F1B9C83D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8907E-8A98-4B00-ADB9-07C107AF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F9F9EB-ABDE-4D0F-BDA2-D7593F4D4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93AF9-4B2C-4A0D-AD7C-C80828ED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6747DD-D596-48D7-AC54-5E2B0DF7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96E352-9D0C-48F9-A6A6-8D480579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5B168-C2AA-42AB-915B-13562CD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1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53827-3994-474D-834E-2616A43C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8D80B-45F2-4163-BD8B-E26CA0B8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BAB98-AA12-4D9A-AA21-D5F9BED73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64BC-593E-4FC3-9B9A-BD4B8874E3E8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010F9A-DCA4-459A-85E4-25E1D50FF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ECCEA8-7032-4A95-82DC-A986EDC2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CA1E-8743-471B-B72F-27FBAC6FB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AA5A0-65D8-4A4A-977C-01610C3AA1C9}"/>
              </a:ext>
            </a:extLst>
          </p:cNvPr>
          <p:cNvSpPr txBox="1"/>
          <p:nvPr/>
        </p:nvSpPr>
        <p:spPr>
          <a:xfrm>
            <a:off x="1201735" y="1572882"/>
            <a:ext cx="980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XModal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-ID: Using WiFi for Through-Wall Person Identification from Candidate Video Footage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4F21FC-AC33-4577-B6E8-27AA0E0E3325}"/>
              </a:ext>
            </a:extLst>
          </p:cNvPr>
          <p:cNvSpPr txBox="1"/>
          <p:nvPr/>
        </p:nvSpPr>
        <p:spPr>
          <a:xfrm>
            <a:off x="1664121" y="2991796"/>
            <a:ext cx="886375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Belal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Korany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Chitra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Karanam, Hong Cai,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Yasamin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Mostfi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(UCSB).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MobiCom 2019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B8BC6E-58D4-4668-98B1-95636E3D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47" y="4322974"/>
            <a:ext cx="4541520" cy="14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4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309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005165" y="1169663"/>
            <a:ext cx="419395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Spectrum Distinguishability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923951" y="5875358"/>
            <a:ext cx="835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Spectrums from WiFi signal are embodied with significant human identity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38123" y="4439480"/>
            <a:ext cx="7536073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 signals simulated from video resembles the observed signal from WiFi chips;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Spectrums generated by different users embody discrepancy;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E2727E-C125-4452-8040-9A44D0D9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2199700"/>
            <a:ext cx="5177075" cy="2250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E23E4D-65F4-467A-B8AB-C37CD4F26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87" y="2240917"/>
            <a:ext cx="5487810" cy="21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309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873085" y="1169663"/>
            <a:ext cx="445811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Feature Extraction and Classification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96671" y="5875358"/>
            <a:ext cx="80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Samples from the same user have high similarity in feature space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206043" y="4439480"/>
            <a:ext cx="778123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Mathematical features are extracted from frequency and time domain;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Feature distance between video-generated and WiFi-generated features are feed into ANN for matching score estimation;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A50CBF-7415-4CFA-87A7-07463E493BDC}"/>
              </a:ext>
            </a:extLst>
          </p:cNvPr>
          <p:cNvSpPr txBox="1"/>
          <p:nvPr/>
        </p:nvSpPr>
        <p:spPr>
          <a:xfrm>
            <a:off x="1484683" y="2088695"/>
            <a:ext cx="4215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Frequency Distribution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Frequency Distribution 4 gait phase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Average torso speed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Average of the range of torso speed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Autocorrelation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FFT of spectrogram over time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Histogram of autocorrelation gradient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Histogram of torso speed gradient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Stride length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BC8153-0673-4A8B-99B7-3FAD79FFD4AA}"/>
              </a:ext>
            </a:extLst>
          </p:cNvPr>
          <p:cNvSpPr txBox="1"/>
          <p:nvPr/>
        </p:nvSpPr>
        <p:spPr>
          <a:xfrm>
            <a:off x="1484683" y="1711284"/>
            <a:ext cx="195886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Extracted features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18A09F5-2A5C-421F-8E06-D1FC44B56488}"/>
              </a:ext>
            </a:extLst>
          </p:cNvPr>
          <p:cNvGrpSpPr/>
          <p:nvPr/>
        </p:nvGrpSpPr>
        <p:grpSpPr>
          <a:xfrm>
            <a:off x="6374850" y="2418520"/>
            <a:ext cx="4222029" cy="1486217"/>
            <a:chOff x="6011632" y="2311042"/>
            <a:chExt cx="4222029" cy="148621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08097DA-307E-44C9-AC19-8F5174391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7313" y="2311042"/>
              <a:ext cx="2069873" cy="148621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0B88C67-E330-4BD3-89C6-ABC21F6EF410}"/>
                </a:ext>
              </a:extLst>
            </p:cNvPr>
            <p:cNvSpPr txBox="1"/>
            <p:nvPr/>
          </p:nvSpPr>
          <p:spPr>
            <a:xfrm>
              <a:off x="9077186" y="2703862"/>
              <a:ext cx="115647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i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Matching score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C064DB0-7D22-42AC-8A38-8F815496D32A}"/>
                </a:ext>
              </a:extLst>
            </p:cNvPr>
            <p:cNvSpPr txBox="1"/>
            <p:nvPr/>
          </p:nvSpPr>
          <p:spPr>
            <a:xfrm>
              <a:off x="6011632" y="2703862"/>
              <a:ext cx="995681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i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Feature distance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55DFB7F-634B-40CD-9A13-DA70AB56E75D}"/>
              </a:ext>
            </a:extLst>
          </p:cNvPr>
          <p:cNvSpPr txBox="1"/>
          <p:nvPr/>
        </p:nvSpPr>
        <p:spPr>
          <a:xfrm>
            <a:off x="7351768" y="1711284"/>
            <a:ext cx="195886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Matching model</a:t>
            </a:r>
          </a:p>
        </p:txBody>
      </p:sp>
    </p:spTree>
    <p:extLst>
      <p:ext uri="{BB962C8B-B14F-4D97-AF65-F5344CB8AC3E}">
        <p14:creationId xmlns:p14="http://schemas.microsoft.com/office/powerpoint/2010/main" val="118547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873085" y="1169663"/>
            <a:ext cx="445811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Implementation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96671" y="5875358"/>
            <a:ext cx="80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Walking tracks are restricted while deployment scenarios are not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04D7139-C480-402C-A1DD-DF075367BA21}"/>
              </a:ext>
            </a:extLst>
          </p:cNvPr>
          <p:cNvGrpSpPr/>
          <p:nvPr/>
        </p:nvGrpSpPr>
        <p:grpSpPr>
          <a:xfrm>
            <a:off x="6276080" y="1663902"/>
            <a:ext cx="4823409" cy="2823411"/>
            <a:chOff x="1079551" y="1950208"/>
            <a:chExt cx="4823409" cy="282341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F0C9804-BAD0-4023-9C93-9EB4825A9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175" y="1950208"/>
              <a:ext cx="3626536" cy="142271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CC08564-F9CB-4C6C-9A58-4A7BEF1D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551" y="3383086"/>
              <a:ext cx="4823409" cy="1390533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756573B-056A-4DC2-B1B0-B27AC20640E8}"/>
              </a:ext>
            </a:extLst>
          </p:cNvPr>
          <p:cNvGrpSpPr/>
          <p:nvPr/>
        </p:nvGrpSpPr>
        <p:grpSpPr>
          <a:xfrm>
            <a:off x="1182902" y="1807738"/>
            <a:ext cx="4458115" cy="2667952"/>
            <a:chOff x="6362286" y="1771528"/>
            <a:chExt cx="4458115" cy="266795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690663D-5C98-4296-8F51-3B421E2CB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8230" y="1771528"/>
              <a:ext cx="2183130" cy="122614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C305799-0275-4A7B-91DA-C602D05F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2286" y="3165733"/>
              <a:ext cx="4458115" cy="1273747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4D942E90-CAF9-4A26-A3F5-D654F0BB4169}"/>
              </a:ext>
            </a:extLst>
          </p:cNvPr>
          <p:cNvSpPr txBox="1"/>
          <p:nvPr/>
        </p:nvSpPr>
        <p:spPr>
          <a:xfrm>
            <a:off x="2435215" y="4824192"/>
            <a:ext cx="212595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Video collection area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FEB700-0907-43CA-9456-FEAFB9BD0DD5}"/>
              </a:ext>
            </a:extLst>
          </p:cNvPr>
          <p:cNvSpPr txBox="1"/>
          <p:nvPr/>
        </p:nvSpPr>
        <p:spPr>
          <a:xfrm>
            <a:off x="7624809" y="4824192"/>
            <a:ext cx="212595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WiFi collection area</a:t>
            </a:r>
          </a:p>
        </p:txBody>
      </p:sp>
    </p:spTree>
    <p:extLst>
      <p:ext uri="{BB962C8B-B14F-4D97-AF65-F5344CB8AC3E}">
        <p14:creationId xmlns:p14="http://schemas.microsoft.com/office/powerpoint/2010/main" val="351476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873085" y="1169663"/>
            <a:ext cx="445811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548031" y="5875358"/>
            <a:ext cx="910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scheme can be efficient for user identification with zero training effort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27963" y="4327720"/>
            <a:ext cx="7536073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Binary accuracy indicate the similarity between video-generated and WiFi generated features;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Ranking accuracy indicate the discrepancy between features generated by different users;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4607C5-9C13-45DC-A7DA-9C68C704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15" y="1720186"/>
            <a:ext cx="3786602" cy="25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Evaluation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873085" y="1169663"/>
            <a:ext cx="445811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548031" y="5875358"/>
            <a:ext cx="910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scheme can be efficient for user identification with zero training effort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38123" y="4108494"/>
            <a:ext cx="753607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proposed system can work under non-LOS scenarios;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performance deteriorate slightly for complex path;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85BDC1-58C4-48CB-B7EF-D172ABA0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37" y="1912210"/>
            <a:ext cx="8167845" cy="19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D0556D-1641-44FD-A651-D23119962AD8}"/>
              </a:ext>
            </a:extLst>
          </p:cNvPr>
          <p:cNvSpPr/>
          <p:nvPr/>
        </p:nvSpPr>
        <p:spPr>
          <a:xfrm>
            <a:off x="757158" y="657273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Discussion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CE24AB-85FB-44B8-936C-D3CA5A223190}"/>
              </a:ext>
            </a:extLst>
          </p:cNvPr>
          <p:cNvSpPr txBox="1"/>
          <p:nvPr/>
        </p:nvSpPr>
        <p:spPr>
          <a:xfrm>
            <a:off x="330469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Highlights and Limitations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88E46B-036E-4619-92E1-E157DB000B0B}"/>
              </a:ext>
            </a:extLst>
          </p:cNvPr>
          <p:cNvSpPr txBox="1"/>
          <p:nvPr/>
        </p:nvSpPr>
        <p:spPr>
          <a:xfrm>
            <a:off x="2826140" y="1771694"/>
            <a:ext cx="6560039" cy="448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u="sng" dirty="0">
                <a:solidFill>
                  <a:srgbClr val="3E7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Highlights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Inspiring idea of simulating training samples with CV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Informative design of WiFi reflection model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Novel signal processing algorithm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Multi-windows STFT</a:t>
            </a:r>
          </a:p>
          <a:p>
            <a:pPr algn="just">
              <a:lnSpc>
                <a:spcPct val="150000"/>
              </a:lnSpc>
            </a:pPr>
            <a:endParaRPr lang="en-US" altLang="zh-CN" sz="1600" b="1" dirty="0">
              <a:solidFill>
                <a:srgbClr val="3E76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Limitations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Reliance on 3D reconstruction accuracy of human body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Calibration of cameras are required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 presumption on walking track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Cumbersome solutions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ANN-based similarity measurement</a:t>
            </a:r>
          </a:p>
        </p:txBody>
      </p:sp>
    </p:spTree>
    <p:extLst>
      <p:ext uri="{BB962C8B-B14F-4D97-AF65-F5344CB8AC3E}">
        <p14:creationId xmlns:p14="http://schemas.microsoft.com/office/powerpoint/2010/main" val="299214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D0556D-1641-44FD-A651-D23119962AD8}"/>
              </a:ext>
            </a:extLst>
          </p:cNvPr>
          <p:cNvSpPr/>
          <p:nvPr/>
        </p:nvSpPr>
        <p:spPr>
          <a:xfrm>
            <a:off x="757158" y="657273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Discussion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3C16A9-23D7-40E4-B1DF-A5125D959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474" y="1035685"/>
            <a:ext cx="6382173" cy="47866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B0E4FB-7C86-4F29-BC16-C0782B61F70F}"/>
              </a:ext>
            </a:extLst>
          </p:cNvPr>
          <p:cNvSpPr txBox="1"/>
          <p:nvPr/>
        </p:nvSpPr>
        <p:spPr>
          <a:xfrm>
            <a:off x="913781" y="2819794"/>
            <a:ext cx="3902059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Simulating training data for DNN serves as another key enabler (besides widar3.0) for zero-effort recognition in wireless sensing realm.</a:t>
            </a:r>
          </a:p>
        </p:txBody>
      </p:sp>
    </p:spTree>
    <p:extLst>
      <p:ext uri="{BB962C8B-B14F-4D97-AF65-F5344CB8AC3E}">
        <p14:creationId xmlns:p14="http://schemas.microsoft.com/office/powerpoint/2010/main" val="874101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D0556D-1641-44FD-A651-D23119962AD8}"/>
              </a:ext>
            </a:extLst>
          </p:cNvPr>
          <p:cNvSpPr/>
          <p:nvPr/>
        </p:nvSpPr>
        <p:spPr>
          <a:xfrm>
            <a:off x="757158" y="657273"/>
            <a:ext cx="1901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Discussion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05C676-40E8-4C7C-ABEF-6C87FF9939DC}"/>
              </a:ext>
            </a:extLst>
          </p:cNvPr>
          <p:cNvSpPr txBox="1"/>
          <p:nvPr/>
        </p:nvSpPr>
        <p:spPr>
          <a:xfrm>
            <a:off x="2826140" y="2330494"/>
            <a:ext cx="6560039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Cross-modal paradigm makes impossible possible (Person-in-WiFi)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Simulated data samples for training (Poster in MobiSys'19)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application scenarios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Liquid testing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Soil testing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 sensing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C1CA37-F402-4535-9F8A-1E801B350E94}"/>
              </a:ext>
            </a:extLst>
          </p:cNvPr>
          <p:cNvSpPr txBox="1"/>
          <p:nvPr/>
        </p:nvSpPr>
        <p:spPr>
          <a:xfrm>
            <a:off x="3304690" y="1180493"/>
            <a:ext cx="559921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Inspirations to Our Works</a:t>
            </a:r>
          </a:p>
        </p:txBody>
      </p:sp>
    </p:spTree>
    <p:extLst>
      <p:ext uri="{BB962C8B-B14F-4D97-AF65-F5344CB8AC3E}">
        <p14:creationId xmlns:p14="http://schemas.microsoft.com/office/powerpoint/2010/main" val="68900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2400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Related Work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177885" y="1169662"/>
            <a:ext cx="383835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Person Identification From Gait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3041551" y="5875358"/>
            <a:ext cx="61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CV and RF can be  combined for better performance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67383D-0BC1-4B01-97E5-282F0F99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26" y="2315536"/>
            <a:ext cx="2298489" cy="20478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433B817-1755-4DBE-B1FB-08491D50005D}"/>
              </a:ext>
            </a:extLst>
          </p:cNvPr>
          <p:cNvSpPr txBox="1"/>
          <p:nvPr/>
        </p:nvSpPr>
        <p:spPr>
          <a:xfrm>
            <a:off x="2846817" y="4472936"/>
            <a:ext cx="164930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RF-based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2D393A-1B65-4608-9444-6A04254DF690}"/>
              </a:ext>
            </a:extLst>
          </p:cNvPr>
          <p:cNvSpPr txBox="1"/>
          <p:nvPr/>
        </p:nvSpPr>
        <p:spPr>
          <a:xfrm>
            <a:off x="2522226" y="4852123"/>
            <a:ext cx="246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labor demanding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7D580A-70F6-46B0-8075-DE177CD74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015" y="2657165"/>
            <a:ext cx="3476802" cy="136461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380B6D8-37E3-455B-8106-EFC3832F1537}"/>
              </a:ext>
            </a:extLst>
          </p:cNvPr>
          <p:cNvSpPr txBox="1"/>
          <p:nvPr/>
        </p:nvSpPr>
        <p:spPr>
          <a:xfrm>
            <a:off x="7510763" y="4472936"/>
            <a:ext cx="164930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CV-based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B4CA49-CB63-4591-B853-0F7DF5362400}"/>
              </a:ext>
            </a:extLst>
          </p:cNvPr>
          <p:cNvSpPr txBox="1"/>
          <p:nvPr/>
        </p:nvSpPr>
        <p:spPr>
          <a:xfrm>
            <a:off x="7101605" y="4852122"/>
            <a:ext cx="246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privacy leakage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02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3453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System Architecture</a:t>
            </a:r>
            <a:endParaRPr lang="zh-CN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761325" y="1169662"/>
            <a:ext cx="4675803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Video and WiFi pipelines of </a:t>
            </a:r>
            <a:r>
              <a:rPr lang="en-US" altLang="zh-CN" b="1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XModal</a:t>
            </a: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-ID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614831" y="5875358"/>
            <a:ext cx="697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Feature matching between CV and WiFi serves as key enabler 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27279-6795-4AE1-BD4F-0CBA3A35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22" y="2094961"/>
            <a:ext cx="9031875" cy="31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9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69629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  <a:p>
            <a:r>
              <a:rPr lang="en-US" altLang="zh-CN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-Video Branch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3070445" y="1169662"/>
            <a:ext cx="606339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Construct 3D Human Model from Video Snapshot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767231" y="5875358"/>
            <a:ext cx="666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enable 3D model reconstruction from 2D image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44DC87-5334-4C20-8A5E-D5FA357D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40" y="2207184"/>
            <a:ext cx="5100320" cy="18746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27963" y="4337880"/>
            <a:ext cx="7801557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HMR[1] algorithm is adopted to reconstruct 3D mesh of human body from 2D video frame;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Camera calibration algorithm is adopted to transform model into the real world scale;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575A08-D36C-4F7B-BA6A-2A90D73CFAC4}"/>
              </a:ext>
            </a:extLst>
          </p:cNvPr>
          <p:cNvSpPr txBox="1"/>
          <p:nvPr/>
        </p:nvSpPr>
        <p:spPr>
          <a:xfrm>
            <a:off x="826419" y="6467017"/>
            <a:ext cx="1055278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[1]A. Kanazawa, M. J. Black, D. W. Jacobs, and J. Malik. End-to end recovery of human shape and pose. In proceedings of CVPR 2018.</a:t>
            </a:r>
          </a:p>
        </p:txBody>
      </p:sp>
    </p:spTree>
    <p:extLst>
      <p:ext uri="{BB962C8B-B14F-4D97-AF65-F5344CB8AC3E}">
        <p14:creationId xmlns:p14="http://schemas.microsoft.com/office/powerpoint/2010/main" val="420241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69629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  <a:p>
            <a:r>
              <a:rPr lang="en-US" altLang="zh-CN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-Video Branch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198205" y="1169663"/>
            <a:ext cx="379771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Remove Irrelevant Model Part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381151" y="5875358"/>
            <a:ext cx="744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points in </a:t>
            </a:r>
            <a:r>
              <a:rPr lang="en-US" altLang="zh-CN" u="sng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croped</a:t>
            </a:r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point clouds are deemed as reflectors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27963" y="4337880"/>
            <a:ext cx="753607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 transceivers are placed to emulate real world deployment;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HPR[1] algorithm is adopted to remove potentially occluded points;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0498A9-9862-4033-94DA-9DE63AFFF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32" y="2362137"/>
            <a:ext cx="2783791" cy="15951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CE89A48-082E-4373-A7F5-A8C91029115C}"/>
              </a:ext>
            </a:extLst>
          </p:cNvPr>
          <p:cNvSpPr txBox="1"/>
          <p:nvPr/>
        </p:nvSpPr>
        <p:spPr>
          <a:xfrm>
            <a:off x="826419" y="6467017"/>
            <a:ext cx="1055278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S. Katz, A. Tal, and R.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Basri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Direct visibility of point sets. In ACM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ToG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2007.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A46D12-7E9F-4CF8-B9C0-DC723AAD2643}"/>
              </a:ext>
            </a:extLst>
          </p:cNvPr>
          <p:cNvGrpSpPr/>
          <p:nvPr/>
        </p:nvGrpSpPr>
        <p:grpSpPr>
          <a:xfrm>
            <a:off x="5353069" y="2362137"/>
            <a:ext cx="5094181" cy="1627016"/>
            <a:chOff x="6236989" y="2362137"/>
            <a:chExt cx="5094181" cy="162701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611097-DF9A-46CC-B227-CF946956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6989" y="2362137"/>
              <a:ext cx="1387540" cy="162390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A945F5B-016C-4A53-A0BD-0D7C16FF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260" y="2365250"/>
              <a:ext cx="1376788" cy="162390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DA08D5-EE4E-45A1-84FE-912CA50D8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2639" y="2362137"/>
              <a:ext cx="2248531" cy="1498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61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69629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  <a:p>
            <a:r>
              <a:rPr lang="en-US" altLang="zh-CN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-Video Branch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005165" y="1169663"/>
            <a:ext cx="419395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Generate Simulated WiFi Signal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330351" y="5875358"/>
            <a:ext cx="75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propagation and reflection theories underpin the simulation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27963" y="4439480"/>
            <a:ext cx="753607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Quasi-specular reflector[1] model is adopted for signal reflection;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Path-loss model is adopted for signal propagation;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E89A48-082E-4373-A7F5-A8C91029115C}"/>
              </a:ext>
            </a:extLst>
          </p:cNvPr>
          <p:cNvSpPr txBox="1"/>
          <p:nvPr/>
        </p:nvSpPr>
        <p:spPr>
          <a:xfrm>
            <a:off x="826419" y="6467017"/>
            <a:ext cx="1055278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F.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Adib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C.-Y. Hsu, H. Mao, D.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Katabi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F. Durand. Capturing the human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fgure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through a wall. ACM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ToG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2015.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2AEEF4-B625-4F04-B34C-963E1584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17" y="1979333"/>
            <a:ext cx="3316923" cy="21362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DD31E8-5628-4E52-BECD-5FEE45D8A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51" y="1917446"/>
            <a:ext cx="4503103" cy="8247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386146-A103-4192-8F27-A73B7E7BE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451" y="2889469"/>
            <a:ext cx="2434907" cy="5074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E00C06-428A-45AE-BFF4-4C788EBDB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451" y="3544261"/>
            <a:ext cx="3776044" cy="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54721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  <a:p>
            <a:r>
              <a:rPr lang="en-US" altLang="zh-CN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-WiFi Branch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005165" y="1169663"/>
            <a:ext cx="419395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WiFi Signal Modeling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1923951" y="5875358"/>
            <a:ext cx="834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Human motion information is embodied in frequency of received signal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76421D-2643-49B3-815C-BF0053ACB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" y="2361691"/>
            <a:ext cx="3934460" cy="1600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1CABCA-10CF-4AB6-A16E-40BC93A7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90050"/>
            <a:ext cx="4575305" cy="762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AD0CCE-7A7F-4551-A5D6-92579320A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496310"/>
            <a:ext cx="2103121" cy="3245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0477DF1-9E19-441B-B99F-6E923AB3D981}"/>
                  </a:ext>
                </a:extLst>
              </p:cNvPr>
              <p:cNvSpPr txBox="1"/>
              <p:nvPr/>
            </p:nvSpPr>
            <p:spPr>
              <a:xfrm>
                <a:off x="6095999" y="2073214"/>
                <a:ext cx="2311274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0477DF1-9E19-441B-B99F-6E923AB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073214"/>
                <a:ext cx="2311274" cy="288477"/>
              </a:xfrm>
              <a:prstGeom prst="rect">
                <a:avLst/>
              </a:prstGeom>
              <a:blipFill>
                <a:blip r:embed="rId6"/>
                <a:stretch>
                  <a:fillRect l="-1583" t="-8511" r="-1319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105D694-B6E8-43AE-83CB-D175BCCF0690}"/>
                  </a:ext>
                </a:extLst>
              </p:cNvPr>
              <p:cNvSpPr txBox="1"/>
              <p:nvPr/>
            </p:nvSpPr>
            <p:spPr>
              <a:xfrm>
                <a:off x="6096000" y="2536436"/>
                <a:ext cx="3096617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105D694-B6E8-43AE-83CB-D175BCCF0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36436"/>
                <a:ext cx="3096617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4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54721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  <a:p>
            <a:r>
              <a:rPr lang="en-US" altLang="zh-CN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-WiFi Branch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005165" y="1169663"/>
            <a:ext cx="419395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Generate Simulated WiFi Signal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96671" y="5875358"/>
            <a:ext cx="80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Multi-window spectrums are combined to form hologram of signal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2327963" y="4439480"/>
            <a:ext cx="753607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Trade-off between time and frequency resolution exists for STFT;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Hermite Spectrograms[1] is adopted for better spectrum generation;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E89A48-082E-4373-A7F5-A8C91029115C}"/>
              </a:ext>
            </a:extLst>
          </p:cNvPr>
          <p:cNvSpPr txBox="1"/>
          <p:nvPr/>
        </p:nvSpPr>
        <p:spPr>
          <a:xfrm>
            <a:off x="826419" y="6263817"/>
            <a:ext cx="105527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I.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Orović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S.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Stanković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M. Amin. A new approach for </a:t>
            </a:r>
            <a:r>
              <a:rPr lang="en-US" altLang="zh-CN" sz="1200" dirty="0" err="1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classifcation</a:t>
            </a: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human gait based on time-frequency feature representations.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Processing 91, 6 (2011), 1448–1456.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BD87DC-6B0D-435D-8E21-ED93CFF7E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92" y="2496454"/>
            <a:ext cx="3172107" cy="185993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C9514CE-3F66-4C49-9ABD-0464AF402E37}"/>
              </a:ext>
            </a:extLst>
          </p:cNvPr>
          <p:cNvGrpSpPr/>
          <p:nvPr/>
        </p:nvGrpSpPr>
        <p:grpSpPr>
          <a:xfrm>
            <a:off x="1358010" y="3082231"/>
            <a:ext cx="4497169" cy="1033072"/>
            <a:chOff x="2961640" y="4597253"/>
            <a:chExt cx="6278879" cy="144236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36C342D-5CE0-4FF9-9910-0C795239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799" y="4597253"/>
              <a:ext cx="6268720" cy="144236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7EA9C47-13BE-4A35-9EB2-079D6C948314}"/>
                </a:ext>
              </a:extLst>
            </p:cNvPr>
            <p:cNvSpPr/>
            <p:nvPr/>
          </p:nvSpPr>
          <p:spPr>
            <a:xfrm>
              <a:off x="2961640" y="4597253"/>
              <a:ext cx="1447799" cy="1576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491E83E0-7072-43D4-A338-66467BF3D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487" y="1849842"/>
            <a:ext cx="3298217" cy="6551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210B34-8873-4F15-9E4E-DD029B585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211" y="1849842"/>
            <a:ext cx="4103470" cy="6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6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A87D7E-75CE-4B97-8D18-216474EE8D5F}"/>
              </a:ext>
            </a:extLst>
          </p:cNvPr>
          <p:cNvSpPr/>
          <p:nvPr/>
        </p:nvSpPr>
        <p:spPr>
          <a:xfrm>
            <a:off x="757158" y="657273"/>
            <a:ext cx="154721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</a:t>
            </a:r>
          </a:p>
          <a:p>
            <a:r>
              <a:rPr lang="en-US" altLang="zh-CN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-WiFi Branch</a:t>
            </a:r>
            <a:endParaRPr lang="zh-CN" altLang="en-US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823170-F46B-4B15-BAA1-831DD1E1492C}"/>
              </a:ext>
            </a:extLst>
          </p:cNvPr>
          <p:cNvSpPr txBox="1"/>
          <p:nvPr/>
        </p:nvSpPr>
        <p:spPr>
          <a:xfrm>
            <a:off x="4005165" y="1169663"/>
            <a:ext cx="4193955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Spectrum Segmentation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C6BC90-3CFD-43CB-8A50-8A361EE1588D}"/>
              </a:ext>
            </a:extLst>
          </p:cNvPr>
          <p:cNvSpPr txBox="1"/>
          <p:nvPr/>
        </p:nvSpPr>
        <p:spPr>
          <a:xfrm>
            <a:off x="2096671" y="5875358"/>
            <a:ext cx="80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proposed approach can be utilized whenever part of the track meets the criteria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44BF1-354B-4A21-A6F2-FDCA5A093436}"/>
              </a:ext>
            </a:extLst>
          </p:cNvPr>
          <p:cNvSpPr txBox="1"/>
          <p:nvPr/>
        </p:nvSpPr>
        <p:spPr>
          <a:xfrm>
            <a:off x="1698043" y="4439480"/>
            <a:ext cx="880739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deal with casual walking path, specific signal segmentation should be isolated;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E76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Constant doppler frequency can be observed when user walk on a straight line towards or away from the midpoint of the Tx-Rx;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2AEFE0-24FF-4A81-B197-325BA3B3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97" y="2016304"/>
            <a:ext cx="4689578" cy="23180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80A69F5-E6D9-4786-9C1A-FF1E7134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075" y="3022112"/>
            <a:ext cx="4575305" cy="7625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DA640E-2A4B-4B2E-A1CA-CB35A199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075" y="3728167"/>
            <a:ext cx="2103121" cy="3245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E7F736E-39B9-4DCD-875E-5CBEAA9F0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869" y="1931314"/>
            <a:ext cx="2444751" cy="9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795</Words>
  <Application>Microsoft Office PowerPoint</Application>
  <PresentationFormat>宽屏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EsonJohn-BUPT</dc:creator>
  <cp:lastModifiedBy>EsonJohn-BUPT</cp:lastModifiedBy>
  <cp:revision>281</cp:revision>
  <dcterms:created xsi:type="dcterms:W3CDTF">2018-06-17T02:08:11Z</dcterms:created>
  <dcterms:modified xsi:type="dcterms:W3CDTF">2019-10-23T04:04:28Z</dcterms:modified>
</cp:coreProperties>
</file>