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56" r:id="rId3"/>
    <p:sldId id="516" r:id="rId4"/>
    <p:sldId id="509" r:id="rId5"/>
    <p:sldId id="508" r:id="rId6"/>
    <p:sldId id="517" r:id="rId7"/>
    <p:sldId id="510" r:id="rId8"/>
    <p:sldId id="511" r:id="rId9"/>
    <p:sldId id="512" r:id="rId10"/>
    <p:sldId id="513" r:id="rId11"/>
    <p:sldId id="514" r:id="rId12"/>
    <p:sldId id="515" r:id="rId13"/>
    <p:sldId id="519" r:id="rId14"/>
    <p:sldId id="518" r:id="rId15"/>
    <p:sldId id="520" r:id="rId16"/>
    <p:sldId id="521" r:id="rId17"/>
    <p:sldId id="522" r:id="rId18"/>
    <p:sldId id="396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CA8"/>
    <a:srgbClr val="EA4A54"/>
    <a:srgbClr val="0CA1C9"/>
    <a:srgbClr val="B9B9B9"/>
    <a:srgbClr val="9ED4D6"/>
    <a:srgbClr val="197EC6"/>
    <a:srgbClr val="006699"/>
    <a:srgbClr val="3B797E"/>
    <a:srgbClr val="28475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2" autoAdjust="0"/>
    <p:restoredTop sz="78777" autoAdjust="0"/>
  </p:normalViewPr>
  <p:slideViewPr>
    <p:cSldViewPr showGuides="1">
      <p:cViewPr>
        <p:scale>
          <a:sx n="75" d="100"/>
          <a:sy n="75" d="100"/>
        </p:scale>
        <p:origin x="18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473F1-9E4F-4338-AB05-8B1D26BBF9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3657AD-D87C-4FA5-8CDE-5D1FBF97F8A1}">
      <dgm:prSet phldrT="[文本]"/>
      <dgm:spPr>
        <a:solidFill>
          <a:srgbClr val="0CA1C9"/>
        </a:solidFill>
      </dgm:spPr>
      <dgm:t>
        <a:bodyPr/>
        <a:lstStyle/>
        <a:p>
          <a:r>
            <a:rPr lang="zh-CN" altLang="en-US" dirty="0"/>
            <a:t>痛点</a:t>
          </a:r>
        </a:p>
      </dgm:t>
    </dgm:pt>
    <dgm:pt modelId="{08E0127E-0858-4787-BB88-5E79147CD218}" type="parTrans" cxnId="{CE613EF7-D4FD-4D5B-88D2-50CE9F85FD21}">
      <dgm:prSet/>
      <dgm:spPr/>
      <dgm:t>
        <a:bodyPr/>
        <a:lstStyle/>
        <a:p>
          <a:endParaRPr lang="zh-CN" altLang="en-US"/>
        </a:p>
      </dgm:t>
    </dgm:pt>
    <dgm:pt modelId="{35018BE2-87FD-4AA4-8423-D16629E72EF2}" type="sibTrans" cxnId="{CE613EF7-D4FD-4D5B-88D2-50CE9F85FD21}">
      <dgm:prSet/>
      <dgm:spPr/>
      <dgm:t>
        <a:bodyPr/>
        <a:lstStyle/>
        <a:p>
          <a:endParaRPr lang="zh-CN" altLang="en-US"/>
        </a:p>
      </dgm:t>
    </dgm:pt>
    <dgm:pt modelId="{B77B4F95-33B6-446C-9125-BC431706E96E}">
      <dgm:prSet phldrT="[文本]"/>
      <dgm:spPr/>
      <dgm:t>
        <a:bodyPr/>
        <a:lstStyle/>
        <a:p>
          <a:r>
            <a:rPr lang="zh-CN" altLang="en-US" dirty="0"/>
            <a:t>目的：证明你做的事情有着广泛的市场</a:t>
          </a:r>
        </a:p>
      </dgm:t>
    </dgm:pt>
    <dgm:pt modelId="{7144E628-708C-4E71-9C42-74BD1C8D3EFA}" type="parTrans" cxnId="{6D8A43F9-D915-4366-8C67-8B3734965D30}">
      <dgm:prSet/>
      <dgm:spPr/>
      <dgm:t>
        <a:bodyPr/>
        <a:lstStyle/>
        <a:p>
          <a:endParaRPr lang="zh-CN" altLang="en-US"/>
        </a:p>
      </dgm:t>
    </dgm:pt>
    <dgm:pt modelId="{2F38B4D4-B5ED-4582-B1DE-3EFA77EA1588}" type="sibTrans" cxnId="{6D8A43F9-D915-4366-8C67-8B3734965D30}">
      <dgm:prSet/>
      <dgm:spPr/>
      <dgm:t>
        <a:bodyPr/>
        <a:lstStyle/>
        <a:p>
          <a:endParaRPr lang="zh-CN" altLang="en-US"/>
        </a:p>
      </dgm:t>
    </dgm:pt>
    <dgm:pt modelId="{1692F940-A0B6-4E6A-A285-ADCCDA20A36C}">
      <dgm:prSet phldrT="[文本]"/>
      <dgm:spPr/>
      <dgm:t>
        <a:bodyPr/>
        <a:lstStyle/>
        <a:p>
          <a:r>
            <a:rPr lang="zh-CN" altLang="en-US" dirty="0"/>
            <a:t>核心：证明是真的痛点而不是“伪痛点”</a:t>
          </a:r>
        </a:p>
      </dgm:t>
    </dgm:pt>
    <dgm:pt modelId="{C336C243-AABD-4AC7-BD13-8B49C6491940}" type="parTrans" cxnId="{2EF3798D-74BB-49B1-B347-58B9756F734E}">
      <dgm:prSet/>
      <dgm:spPr/>
      <dgm:t>
        <a:bodyPr/>
        <a:lstStyle/>
        <a:p>
          <a:endParaRPr lang="zh-CN" altLang="en-US"/>
        </a:p>
      </dgm:t>
    </dgm:pt>
    <dgm:pt modelId="{AF2F47DB-C266-4A5A-A80E-61A589BF1F72}" type="sibTrans" cxnId="{2EF3798D-74BB-49B1-B347-58B9756F734E}">
      <dgm:prSet/>
      <dgm:spPr/>
      <dgm:t>
        <a:bodyPr/>
        <a:lstStyle/>
        <a:p>
          <a:endParaRPr lang="zh-CN" altLang="en-US"/>
        </a:p>
      </dgm:t>
    </dgm:pt>
    <dgm:pt modelId="{B9791652-9936-4984-8F1C-46591244BCB3}">
      <dgm:prSet phldrT="[文本]"/>
      <dgm:spPr>
        <a:solidFill>
          <a:srgbClr val="52BCA8"/>
        </a:solidFill>
      </dgm:spPr>
      <dgm:t>
        <a:bodyPr/>
        <a:lstStyle/>
        <a:p>
          <a:r>
            <a:rPr lang="zh-CN" altLang="en-US" dirty="0"/>
            <a:t>亮点</a:t>
          </a:r>
        </a:p>
      </dgm:t>
    </dgm:pt>
    <dgm:pt modelId="{AB40CC6A-584E-4A97-8B98-7705A7959A02}" type="parTrans" cxnId="{69B55780-1CD1-4D31-9EEC-FB863F204370}">
      <dgm:prSet/>
      <dgm:spPr/>
      <dgm:t>
        <a:bodyPr/>
        <a:lstStyle/>
        <a:p>
          <a:endParaRPr lang="zh-CN" altLang="en-US"/>
        </a:p>
      </dgm:t>
    </dgm:pt>
    <dgm:pt modelId="{2CA3C825-AFB0-479F-BC91-DE687D4152F6}" type="sibTrans" cxnId="{69B55780-1CD1-4D31-9EEC-FB863F204370}">
      <dgm:prSet/>
      <dgm:spPr/>
      <dgm:t>
        <a:bodyPr/>
        <a:lstStyle/>
        <a:p>
          <a:endParaRPr lang="zh-CN" altLang="en-US"/>
        </a:p>
      </dgm:t>
    </dgm:pt>
    <dgm:pt modelId="{0EF82AB5-CFB3-476F-86F6-C31FBED1BF0E}">
      <dgm:prSet phldrT="[文本]"/>
      <dgm:spPr/>
      <dgm:t>
        <a:bodyPr/>
        <a:lstStyle/>
        <a:p>
          <a:r>
            <a:rPr lang="zh-CN" altLang="en-US" dirty="0"/>
            <a:t>目的：证明你的工作对行业（研究）的进步起到了推动作用</a:t>
          </a:r>
        </a:p>
      </dgm:t>
    </dgm:pt>
    <dgm:pt modelId="{218BF517-D088-413E-8C7B-39CDE5A1165C}" type="parTrans" cxnId="{939EE45A-F4D6-4C8B-B6A1-5BCDACEDB93D}">
      <dgm:prSet/>
      <dgm:spPr/>
      <dgm:t>
        <a:bodyPr/>
        <a:lstStyle/>
        <a:p>
          <a:endParaRPr lang="zh-CN" altLang="en-US"/>
        </a:p>
      </dgm:t>
    </dgm:pt>
    <dgm:pt modelId="{484888EF-FF90-4370-9BFD-DA4138B643A0}" type="sibTrans" cxnId="{939EE45A-F4D6-4C8B-B6A1-5BCDACEDB93D}">
      <dgm:prSet/>
      <dgm:spPr/>
      <dgm:t>
        <a:bodyPr/>
        <a:lstStyle/>
        <a:p>
          <a:endParaRPr lang="zh-CN" altLang="en-US"/>
        </a:p>
      </dgm:t>
    </dgm:pt>
    <dgm:pt modelId="{48BAC0C1-1665-4B0D-865B-6CA365C6C9BD}">
      <dgm:prSet phldrT="[文本]"/>
      <dgm:spPr/>
      <dgm:t>
        <a:bodyPr/>
        <a:lstStyle/>
        <a:p>
          <a:r>
            <a:rPr lang="zh-CN" altLang="en-US" dirty="0"/>
            <a:t>核心：别人不能做的事儿（没想过的事儿）你做了</a:t>
          </a:r>
        </a:p>
      </dgm:t>
    </dgm:pt>
    <dgm:pt modelId="{EFC1F081-9368-44CC-9800-2F9B5E9FCF9C}" type="parTrans" cxnId="{3713A670-119D-4A17-8BFE-2CDDC68D1641}">
      <dgm:prSet/>
      <dgm:spPr/>
      <dgm:t>
        <a:bodyPr/>
        <a:lstStyle/>
        <a:p>
          <a:endParaRPr lang="zh-CN" altLang="en-US"/>
        </a:p>
      </dgm:t>
    </dgm:pt>
    <dgm:pt modelId="{D3394029-8EB2-4EB3-B3B5-3D43C80FDAE5}" type="sibTrans" cxnId="{3713A670-119D-4A17-8BFE-2CDDC68D1641}">
      <dgm:prSet/>
      <dgm:spPr/>
      <dgm:t>
        <a:bodyPr/>
        <a:lstStyle/>
        <a:p>
          <a:endParaRPr lang="zh-CN" altLang="en-US"/>
        </a:p>
      </dgm:t>
    </dgm:pt>
    <dgm:pt modelId="{5EB98967-0D32-472A-B49D-77062019F30A}">
      <dgm:prSet phldrT="[文本]"/>
      <dgm:spPr>
        <a:solidFill>
          <a:srgbClr val="EA4A54"/>
        </a:solidFill>
      </dgm:spPr>
      <dgm:t>
        <a:bodyPr/>
        <a:lstStyle/>
        <a:p>
          <a:r>
            <a:rPr lang="zh-CN" altLang="en-US" dirty="0"/>
            <a:t>难点</a:t>
          </a:r>
        </a:p>
      </dgm:t>
    </dgm:pt>
    <dgm:pt modelId="{04036C3F-63AC-47E9-900D-307DA65E2523}" type="parTrans" cxnId="{9500E5C9-238B-4482-A2B7-DC69DB10BC72}">
      <dgm:prSet/>
      <dgm:spPr/>
      <dgm:t>
        <a:bodyPr/>
        <a:lstStyle/>
        <a:p>
          <a:endParaRPr lang="zh-CN" altLang="en-US"/>
        </a:p>
      </dgm:t>
    </dgm:pt>
    <dgm:pt modelId="{99E6E41B-95BD-4168-B745-E594D7F6FDEB}" type="sibTrans" cxnId="{9500E5C9-238B-4482-A2B7-DC69DB10BC72}">
      <dgm:prSet/>
      <dgm:spPr/>
      <dgm:t>
        <a:bodyPr/>
        <a:lstStyle/>
        <a:p>
          <a:endParaRPr lang="zh-CN" altLang="en-US"/>
        </a:p>
      </dgm:t>
    </dgm:pt>
    <dgm:pt modelId="{AAF69001-71DA-4402-A988-6691AC2F06FF}">
      <dgm:prSet phldrT="[文本]"/>
      <dgm:spPr/>
      <dgm:t>
        <a:bodyPr/>
        <a:lstStyle/>
        <a:p>
          <a:r>
            <a:rPr lang="zh-CN" altLang="en-US" dirty="0"/>
            <a:t>目的：阐述将</a:t>
          </a:r>
          <a:r>
            <a:rPr lang="zh-CN" altLang="en-US" dirty="0">
              <a:solidFill>
                <a:schemeClr val="tx2"/>
              </a:solidFill>
            </a:rPr>
            <a:t>亮点转为实际</a:t>
          </a:r>
          <a:r>
            <a:rPr lang="zh-CN" altLang="en-US" dirty="0"/>
            <a:t>的</a:t>
          </a:r>
          <a:r>
            <a:rPr lang="zh-CN" altLang="en-US" dirty="0">
              <a:solidFill>
                <a:srgbClr val="52BCA8"/>
              </a:solidFill>
            </a:rPr>
            <a:t>困难</a:t>
          </a:r>
          <a:r>
            <a:rPr lang="zh-CN" altLang="en-US" dirty="0"/>
            <a:t>，</a:t>
          </a:r>
          <a:r>
            <a:rPr lang="zh-CN" altLang="en-US" dirty="0">
              <a:solidFill>
                <a:srgbClr val="FF0000"/>
              </a:solidFill>
            </a:rPr>
            <a:t>为什么这件事儿只有你能做</a:t>
          </a:r>
        </a:p>
      </dgm:t>
    </dgm:pt>
    <dgm:pt modelId="{195DEE27-0908-40C1-8255-33D6536A3E79}" type="parTrans" cxnId="{493BA8D2-D45A-4315-B0D1-1507B6E7B6C2}">
      <dgm:prSet/>
      <dgm:spPr/>
      <dgm:t>
        <a:bodyPr/>
        <a:lstStyle/>
        <a:p>
          <a:endParaRPr lang="zh-CN" altLang="en-US"/>
        </a:p>
      </dgm:t>
    </dgm:pt>
    <dgm:pt modelId="{139DD151-B1A2-480F-A336-8A24596A8DB2}" type="sibTrans" cxnId="{493BA8D2-D45A-4315-B0D1-1507B6E7B6C2}">
      <dgm:prSet/>
      <dgm:spPr/>
      <dgm:t>
        <a:bodyPr/>
        <a:lstStyle/>
        <a:p>
          <a:endParaRPr lang="zh-CN" altLang="en-US"/>
        </a:p>
      </dgm:t>
    </dgm:pt>
    <dgm:pt modelId="{8C41AB3D-C05D-4BDC-BB45-C8B260BCFBBB}">
      <dgm:prSet phldrT="[文本]"/>
      <dgm:spPr/>
      <dgm:t>
        <a:bodyPr/>
        <a:lstStyle/>
        <a:p>
          <a:r>
            <a:rPr lang="zh-CN" altLang="en-US" dirty="0"/>
            <a:t>核心：有关键发现、有突出创造、有技术门槛，最好三条</a:t>
          </a:r>
        </a:p>
      </dgm:t>
    </dgm:pt>
    <dgm:pt modelId="{C66C4FFB-BF48-4D25-81EA-DF8725C5917D}" type="parTrans" cxnId="{B02F9EA5-7267-4594-B45B-CB9AEA2CE303}">
      <dgm:prSet/>
      <dgm:spPr/>
      <dgm:t>
        <a:bodyPr/>
        <a:lstStyle/>
        <a:p>
          <a:endParaRPr lang="zh-CN" altLang="en-US"/>
        </a:p>
      </dgm:t>
    </dgm:pt>
    <dgm:pt modelId="{2DBE79CE-B408-4BD9-8192-BDEBB90FEC2D}" type="sibTrans" cxnId="{B02F9EA5-7267-4594-B45B-CB9AEA2CE303}">
      <dgm:prSet/>
      <dgm:spPr/>
      <dgm:t>
        <a:bodyPr/>
        <a:lstStyle/>
        <a:p>
          <a:endParaRPr lang="zh-CN" altLang="en-US"/>
        </a:p>
      </dgm:t>
    </dgm:pt>
    <dgm:pt modelId="{3D3B2BE7-1332-4323-B9BA-5E3F0523BA15}" type="pres">
      <dgm:prSet presAssocID="{D6E473F1-9E4F-4338-AB05-8B1D26BBF9C5}" presName="linearFlow" presStyleCnt="0">
        <dgm:presLayoutVars>
          <dgm:dir/>
          <dgm:animLvl val="lvl"/>
          <dgm:resizeHandles val="exact"/>
        </dgm:presLayoutVars>
      </dgm:prSet>
      <dgm:spPr/>
    </dgm:pt>
    <dgm:pt modelId="{4558116E-6990-4CA4-9147-CF733C59884F}" type="pres">
      <dgm:prSet presAssocID="{AC3657AD-D87C-4FA5-8CDE-5D1FBF97F8A1}" presName="composite" presStyleCnt="0"/>
      <dgm:spPr/>
    </dgm:pt>
    <dgm:pt modelId="{3B08E632-4E38-4363-BB13-231D9A390C8F}" type="pres">
      <dgm:prSet presAssocID="{AC3657AD-D87C-4FA5-8CDE-5D1FBF97F8A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3D46995-07CB-48B9-8B80-BD6C048F8440}" type="pres">
      <dgm:prSet presAssocID="{AC3657AD-D87C-4FA5-8CDE-5D1FBF97F8A1}" presName="descendantText" presStyleLbl="alignAcc1" presStyleIdx="0" presStyleCnt="3" custLinFactNeighborY="-7803">
        <dgm:presLayoutVars>
          <dgm:bulletEnabled val="1"/>
        </dgm:presLayoutVars>
      </dgm:prSet>
      <dgm:spPr/>
    </dgm:pt>
    <dgm:pt modelId="{2F773CC6-5779-42F9-9E46-A72D9AF95D60}" type="pres">
      <dgm:prSet presAssocID="{35018BE2-87FD-4AA4-8423-D16629E72EF2}" presName="sp" presStyleCnt="0"/>
      <dgm:spPr/>
    </dgm:pt>
    <dgm:pt modelId="{52FBD26A-0C26-4981-ACF0-3D16CB8EFE5E}" type="pres">
      <dgm:prSet presAssocID="{B9791652-9936-4984-8F1C-46591244BCB3}" presName="composite" presStyleCnt="0"/>
      <dgm:spPr/>
    </dgm:pt>
    <dgm:pt modelId="{6D38E209-0A81-4520-869C-D7AE02064624}" type="pres">
      <dgm:prSet presAssocID="{B9791652-9936-4984-8F1C-46591244BCB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366A999-AFC5-428B-960C-9FCB3EC0E6DD}" type="pres">
      <dgm:prSet presAssocID="{B9791652-9936-4984-8F1C-46591244BCB3}" presName="descendantText" presStyleLbl="alignAcc1" presStyleIdx="1" presStyleCnt="3">
        <dgm:presLayoutVars>
          <dgm:bulletEnabled val="1"/>
        </dgm:presLayoutVars>
      </dgm:prSet>
      <dgm:spPr/>
    </dgm:pt>
    <dgm:pt modelId="{F2C6CAC6-2516-4450-A462-910240D76E33}" type="pres">
      <dgm:prSet presAssocID="{2CA3C825-AFB0-479F-BC91-DE687D4152F6}" presName="sp" presStyleCnt="0"/>
      <dgm:spPr/>
    </dgm:pt>
    <dgm:pt modelId="{B08C0CC1-25D5-4200-B7EF-3E7A383433CF}" type="pres">
      <dgm:prSet presAssocID="{5EB98967-0D32-472A-B49D-77062019F30A}" presName="composite" presStyleCnt="0"/>
      <dgm:spPr/>
    </dgm:pt>
    <dgm:pt modelId="{378B84F8-14C1-450A-88EF-3182030A2988}" type="pres">
      <dgm:prSet presAssocID="{5EB98967-0D32-472A-B49D-77062019F30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AC370E9-2C1C-4497-8703-4ADC1A9BC9B3}" type="pres">
      <dgm:prSet presAssocID="{5EB98967-0D32-472A-B49D-77062019F30A}" presName="descendantText" presStyleLbl="alignAcc1" presStyleIdx="2" presStyleCnt="3" custLinFactNeighborY="-3832">
        <dgm:presLayoutVars>
          <dgm:bulletEnabled val="1"/>
        </dgm:presLayoutVars>
      </dgm:prSet>
      <dgm:spPr/>
    </dgm:pt>
  </dgm:ptLst>
  <dgm:cxnLst>
    <dgm:cxn modelId="{F45F9D01-685C-49E4-9AE1-65450D72A9F6}" type="presOf" srcId="{5EB98967-0D32-472A-B49D-77062019F30A}" destId="{378B84F8-14C1-450A-88EF-3182030A2988}" srcOrd="0" destOrd="0" presId="urn:microsoft.com/office/officeart/2005/8/layout/chevron2"/>
    <dgm:cxn modelId="{4809CA0C-6554-4C60-894A-003CF3A1E4AA}" type="presOf" srcId="{B9791652-9936-4984-8F1C-46591244BCB3}" destId="{6D38E209-0A81-4520-869C-D7AE02064624}" srcOrd="0" destOrd="0" presId="urn:microsoft.com/office/officeart/2005/8/layout/chevron2"/>
    <dgm:cxn modelId="{BDCA8C40-ABF8-483E-B512-F4503AB532BD}" type="presOf" srcId="{1692F940-A0B6-4E6A-A285-ADCCDA20A36C}" destId="{93D46995-07CB-48B9-8B80-BD6C048F8440}" srcOrd="0" destOrd="1" presId="urn:microsoft.com/office/officeart/2005/8/layout/chevron2"/>
    <dgm:cxn modelId="{3713A670-119D-4A17-8BFE-2CDDC68D1641}" srcId="{B9791652-9936-4984-8F1C-46591244BCB3}" destId="{48BAC0C1-1665-4B0D-865B-6CA365C6C9BD}" srcOrd="1" destOrd="0" parTransId="{EFC1F081-9368-44CC-9800-2F9B5E9FCF9C}" sibTransId="{D3394029-8EB2-4EB3-B3B5-3D43C80FDAE5}"/>
    <dgm:cxn modelId="{5E711759-0893-4507-A395-43C9C1B772CB}" type="presOf" srcId="{0EF82AB5-CFB3-476F-86F6-C31FBED1BF0E}" destId="{1366A999-AFC5-428B-960C-9FCB3EC0E6DD}" srcOrd="0" destOrd="0" presId="urn:microsoft.com/office/officeart/2005/8/layout/chevron2"/>
    <dgm:cxn modelId="{939EE45A-F4D6-4C8B-B6A1-5BCDACEDB93D}" srcId="{B9791652-9936-4984-8F1C-46591244BCB3}" destId="{0EF82AB5-CFB3-476F-86F6-C31FBED1BF0E}" srcOrd="0" destOrd="0" parTransId="{218BF517-D088-413E-8C7B-39CDE5A1165C}" sibTransId="{484888EF-FF90-4370-9BFD-DA4138B643A0}"/>
    <dgm:cxn modelId="{69B55780-1CD1-4D31-9EEC-FB863F204370}" srcId="{D6E473F1-9E4F-4338-AB05-8B1D26BBF9C5}" destId="{B9791652-9936-4984-8F1C-46591244BCB3}" srcOrd="1" destOrd="0" parTransId="{AB40CC6A-584E-4A97-8B98-7705A7959A02}" sibTransId="{2CA3C825-AFB0-479F-BC91-DE687D4152F6}"/>
    <dgm:cxn modelId="{2642E187-5582-489F-AF84-6A30789066FB}" type="presOf" srcId="{D6E473F1-9E4F-4338-AB05-8B1D26BBF9C5}" destId="{3D3B2BE7-1332-4323-B9BA-5E3F0523BA15}" srcOrd="0" destOrd="0" presId="urn:microsoft.com/office/officeart/2005/8/layout/chevron2"/>
    <dgm:cxn modelId="{2EF3798D-74BB-49B1-B347-58B9756F734E}" srcId="{AC3657AD-D87C-4FA5-8CDE-5D1FBF97F8A1}" destId="{1692F940-A0B6-4E6A-A285-ADCCDA20A36C}" srcOrd="1" destOrd="0" parTransId="{C336C243-AABD-4AC7-BD13-8B49C6491940}" sibTransId="{AF2F47DB-C266-4A5A-A80E-61A589BF1F72}"/>
    <dgm:cxn modelId="{B02F9EA5-7267-4594-B45B-CB9AEA2CE303}" srcId="{5EB98967-0D32-472A-B49D-77062019F30A}" destId="{8C41AB3D-C05D-4BDC-BB45-C8B260BCFBBB}" srcOrd="1" destOrd="0" parTransId="{C66C4FFB-BF48-4D25-81EA-DF8725C5917D}" sibTransId="{2DBE79CE-B408-4BD9-8192-BDEBB90FEC2D}"/>
    <dgm:cxn modelId="{856EDCC0-5864-43BB-BCD4-F9CB608603B9}" type="presOf" srcId="{8C41AB3D-C05D-4BDC-BB45-C8B260BCFBBB}" destId="{9AC370E9-2C1C-4497-8703-4ADC1A9BC9B3}" srcOrd="0" destOrd="1" presId="urn:microsoft.com/office/officeart/2005/8/layout/chevron2"/>
    <dgm:cxn modelId="{7FFA49C8-D00C-4B02-9E43-FE18228F623E}" type="presOf" srcId="{AAF69001-71DA-4402-A988-6691AC2F06FF}" destId="{9AC370E9-2C1C-4497-8703-4ADC1A9BC9B3}" srcOrd="0" destOrd="0" presId="urn:microsoft.com/office/officeart/2005/8/layout/chevron2"/>
    <dgm:cxn modelId="{9500E5C9-238B-4482-A2B7-DC69DB10BC72}" srcId="{D6E473F1-9E4F-4338-AB05-8B1D26BBF9C5}" destId="{5EB98967-0D32-472A-B49D-77062019F30A}" srcOrd="2" destOrd="0" parTransId="{04036C3F-63AC-47E9-900D-307DA65E2523}" sibTransId="{99E6E41B-95BD-4168-B745-E594D7F6FDEB}"/>
    <dgm:cxn modelId="{D7CC45CD-946E-44BE-8C05-E4C750688398}" type="presOf" srcId="{48BAC0C1-1665-4B0D-865B-6CA365C6C9BD}" destId="{1366A999-AFC5-428B-960C-9FCB3EC0E6DD}" srcOrd="0" destOrd="1" presId="urn:microsoft.com/office/officeart/2005/8/layout/chevron2"/>
    <dgm:cxn modelId="{493BA8D2-D45A-4315-B0D1-1507B6E7B6C2}" srcId="{5EB98967-0D32-472A-B49D-77062019F30A}" destId="{AAF69001-71DA-4402-A988-6691AC2F06FF}" srcOrd="0" destOrd="0" parTransId="{195DEE27-0908-40C1-8255-33D6536A3E79}" sibTransId="{139DD151-B1A2-480F-A336-8A24596A8DB2}"/>
    <dgm:cxn modelId="{CAEB4DD3-56A9-4D21-8DC3-172F172430D9}" type="presOf" srcId="{AC3657AD-D87C-4FA5-8CDE-5D1FBF97F8A1}" destId="{3B08E632-4E38-4363-BB13-231D9A390C8F}" srcOrd="0" destOrd="0" presId="urn:microsoft.com/office/officeart/2005/8/layout/chevron2"/>
    <dgm:cxn modelId="{54A1F1D5-0C62-4678-89E4-6510AC33307D}" type="presOf" srcId="{B77B4F95-33B6-446C-9125-BC431706E96E}" destId="{93D46995-07CB-48B9-8B80-BD6C048F8440}" srcOrd="0" destOrd="0" presId="urn:microsoft.com/office/officeart/2005/8/layout/chevron2"/>
    <dgm:cxn modelId="{CE613EF7-D4FD-4D5B-88D2-50CE9F85FD21}" srcId="{D6E473F1-9E4F-4338-AB05-8B1D26BBF9C5}" destId="{AC3657AD-D87C-4FA5-8CDE-5D1FBF97F8A1}" srcOrd="0" destOrd="0" parTransId="{08E0127E-0858-4787-BB88-5E79147CD218}" sibTransId="{35018BE2-87FD-4AA4-8423-D16629E72EF2}"/>
    <dgm:cxn modelId="{6D8A43F9-D915-4366-8C67-8B3734965D30}" srcId="{AC3657AD-D87C-4FA5-8CDE-5D1FBF97F8A1}" destId="{B77B4F95-33B6-446C-9125-BC431706E96E}" srcOrd="0" destOrd="0" parTransId="{7144E628-708C-4E71-9C42-74BD1C8D3EFA}" sibTransId="{2F38B4D4-B5ED-4582-B1DE-3EFA77EA1588}"/>
    <dgm:cxn modelId="{6367BF3D-AD40-400E-870B-F6E7CA8DAAE5}" type="presParOf" srcId="{3D3B2BE7-1332-4323-B9BA-5E3F0523BA15}" destId="{4558116E-6990-4CA4-9147-CF733C59884F}" srcOrd="0" destOrd="0" presId="urn:microsoft.com/office/officeart/2005/8/layout/chevron2"/>
    <dgm:cxn modelId="{AC55DB69-E5A2-4B42-9413-932AFAAF3DEF}" type="presParOf" srcId="{4558116E-6990-4CA4-9147-CF733C59884F}" destId="{3B08E632-4E38-4363-BB13-231D9A390C8F}" srcOrd="0" destOrd="0" presId="urn:microsoft.com/office/officeart/2005/8/layout/chevron2"/>
    <dgm:cxn modelId="{EDC6227A-3A4F-4141-A082-7D5942BDAF08}" type="presParOf" srcId="{4558116E-6990-4CA4-9147-CF733C59884F}" destId="{93D46995-07CB-48B9-8B80-BD6C048F8440}" srcOrd="1" destOrd="0" presId="urn:microsoft.com/office/officeart/2005/8/layout/chevron2"/>
    <dgm:cxn modelId="{6DE2A25A-1EAB-4429-ACA8-75066FEE2BD7}" type="presParOf" srcId="{3D3B2BE7-1332-4323-B9BA-5E3F0523BA15}" destId="{2F773CC6-5779-42F9-9E46-A72D9AF95D60}" srcOrd="1" destOrd="0" presId="urn:microsoft.com/office/officeart/2005/8/layout/chevron2"/>
    <dgm:cxn modelId="{420744F0-75F1-444A-8E4C-1E85C048DAF2}" type="presParOf" srcId="{3D3B2BE7-1332-4323-B9BA-5E3F0523BA15}" destId="{52FBD26A-0C26-4981-ACF0-3D16CB8EFE5E}" srcOrd="2" destOrd="0" presId="urn:microsoft.com/office/officeart/2005/8/layout/chevron2"/>
    <dgm:cxn modelId="{84C66F32-8754-48ED-9BBD-190307890419}" type="presParOf" srcId="{52FBD26A-0C26-4981-ACF0-3D16CB8EFE5E}" destId="{6D38E209-0A81-4520-869C-D7AE02064624}" srcOrd="0" destOrd="0" presId="urn:microsoft.com/office/officeart/2005/8/layout/chevron2"/>
    <dgm:cxn modelId="{D57CEA90-B388-4B20-859A-094A5D88457E}" type="presParOf" srcId="{52FBD26A-0C26-4981-ACF0-3D16CB8EFE5E}" destId="{1366A999-AFC5-428B-960C-9FCB3EC0E6DD}" srcOrd="1" destOrd="0" presId="urn:microsoft.com/office/officeart/2005/8/layout/chevron2"/>
    <dgm:cxn modelId="{ED24A75F-DDD9-4F31-8DE7-17973AA31215}" type="presParOf" srcId="{3D3B2BE7-1332-4323-B9BA-5E3F0523BA15}" destId="{F2C6CAC6-2516-4450-A462-910240D76E33}" srcOrd="3" destOrd="0" presId="urn:microsoft.com/office/officeart/2005/8/layout/chevron2"/>
    <dgm:cxn modelId="{1101DB4C-8D38-48AD-B18F-EC7C775F4A87}" type="presParOf" srcId="{3D3B2BE7-1332-4323-B9BA-5E3F0523BA15}" destId="{B08C0CC1-25D5-4200-B7EF-3E7A383433CF}" srcOrd="4" destOrd="0" presId="urn:microsoft.com/office/officeart/2005/8/layout/chevron2"/>
    <dgm:cxn modelId="{93D8E52C-29BA-458E-B64C-6A00A9A72D97}" type="presParOf" srcId="{B08C0CC1-25D5-4200-B7EF-3E7A383433CF}" destId="{378B84F8-14C1-450A-88EF-3182030A2988}" srcOrd="0" destOrd="0" presId="urn:microsoft.com/office/officeart/2005/8/layout/chevron2"/>
    <dgm:cxn modelId="{A39B5EB7-70DB-419A-926F-7E2B2F656B30}" type="presParOf" srcId="{B08C0CC1-25D5-4200-B7EF-3E7A383433CF}" destId="{9AC370E9-2C1C-4497-8703-4ADC1A9BC9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11C4-C65E-4EF3-9722-248AC89F501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A4421E8-8DD8-4829-9CB6-8DBFE55BC0BB}">
      <dgm:prSet phldrT="[文本]"/>
      <dgm:spPr>
        <a:solidFill>
          <a:srgbClr val="9ED4D6"/>
        </a:solidFill>
      </dgm:spPr>
      <dgm:t>
        <a:bodyPr/>
        <a:lstStyle/>
        <a:p>
          <a:r>
            <a:rPr lang="zh-CN" altLang="en-US" dirty="0">
              <a:solidFill>
                <a:srgbClr val="EA4A54"/>
              </a:solidFill>
            </a:rPr>
            <a:t>你的贡献</a:t>
          </a:r>
        </a:p>
      </dgm:t>
    </dgm:pt>
    <dgm:pt modelId="{5F52D05B-0B7F-4B5F-B834-70E97DFF2E75}" type="parTrans" cxnId="{9A390D4A-A2E4-40B2-A27D-BE611A78D3A7}">
      <dgm:prSet/>
      <dgm:spPr/>
      <dgm:t>
        <a:bodyPr/>
        <a:lstStyle/>
        <a:p>
          <a:endParaRPr lang="zh-CN" altLang="en-US"/>
        </a:p>
      </dgm:t>
    </dgm:pt>
    <dgm:pt modelId="{D45605EF-1357-4DF7-9998-A2F46DEE4ADC}" type="sibTrans" cxnId="{9A390D4A-A2E4-40B2-A27D-BE611A78D3A7}">
      <dgm:prSet/>
      <dgm:spPr/>
      <dgm:t>
        <a:bodyPr/>
        <a:lstStyle/>
        <a:p>
          <a:endParaRPr lang="zh-CN" altLang="en-US"/>
        </a:p>
      </dgm:t>
    </dgm:pt>
    <dgm:pt modelId="{EE9FFA4B-FFB9-47E8-B29A-0E5073383545}">
      <dgm:prSet phldrT="[文本]" custT="1"/>
      <dgm:spPr>
        <a:solidFill>
          <a:srgbClr val="EA4A54"/>
        </a:solidFill>
      </dgm:spPr>
      <dgm:t>
        <a:bodyPr/>
        <a:lstStyle/>
        <a:p>
          <a:pPr algn="l"/>
          <a:r>
            <a:rPr lang="zh-CN" altLang="en-US" sz="1800" dirty="0"/>
            <a:t> 包装创新：说明你的工作做了什么别人做不了的事情</a:t>
          </a:r>
        </a:p>
      </dgm:t>
    </dgm:pt>
    <dgm:pt modelId="{97D10CF6-70FD-4441-9E75-37F49F9DFD21}" type="parTrans" cxnId="{05779C26-081F-4DFD-A92E-C0AB3699AFEE}">
      <dgm:prSet/>
      <dgm:spPr/>
      <dgm:t>
        <a:bodyPr/>
        <a:lstStyle/>
        <a:p>
          <a:endParaRPr lang="zh-CN" altLang="en-US"/>
        </a:p>
      </dgm:t>
    </dgm:pt>
    <dgm:pt modelId="{6644B36F-474F-4FBA-BF0C-4A1F28DD85D0}" type="sibTrans" cxnId="{05779C26-081F-4DFD-A92E-C0AB3699AFEE}">
      <dgm:prSet/>
      <dgm:spPr/>
      <dgm:t>
        <a:bodyPr/>
        <a:lstStyle/>
        <a:p>
          <a:endParaRPr lang="zh-CN" altLang="en-US"/>
        </a:p>
      </dgm:t>
    </dgm:pt>
    <dgm:pt modelId="{DE7FB5E2-F667-4641-B80F-761E0AAA0493}">
      <dgm:prSet phldrT="[文本]" custT="1"/>
      <dgm:spPr>
        <a:solidFill>
          <a:srgbClr val="52BCA8"/>
        </a:solidFill>
      </dgm:spPr>
      <dgm:t>
        <a:bodyPr/>
        <a:lstStyle/>
        <a:p>
          <a:pPr algn="l"/>
          <a:r>
            <a:rPr lang="zh-CN" altLang="en-US" sz="1800" dirty="0"/>
            <a:t> 技术创新：说明你的工作有很高门槛，解决了很多难点</a:t>
          </a:r>
        </a:p>
      </dgm:t>
    </dgm:pt>
    <dgm:pt modelId="{53DAF012-095E-4D65-86A5-BA4C79EA2296}" type="parTrans" cxnId="{B31CD613-C004-4A70-9D0D-C25E264D5817}">
      <dgm:prSet/>
      <dgm:spPr/>
      <dgm:t>
        <a:bodyPr/>
        <a:lstStyle/>
        <a:p>
          <a:endParaRPr lang="zh-CN" altLang="en-US"/>
        </a:p>
      </dgm:t>
    </dgm:pt>
    <dgm:pt modelId="{9C63228B-FA2C-4DEE-9602-84E62A667D36}" type="sibTrans" cxnId="{B31CD613-C004-4A70-9D0D-C25E264D5817}">
      <dgm:prSet/>
      <dgm:spPr/>
      <dgm:t>
        <a:bodyPr/>
        <a:lstStyle/>
        <a:p>
          <a:endParaRPr lang="zh-CN" altLang="en-US"/>
        </a:p>
      </dgm:t>
    </dgm:pt>
    <dgm:pt modelId="{EA5067AF-F904-4129-A9AE-1EB49F4E9F0B}">
      <dgm:prSet phldrT="[文本]" custT="1"/>
      <dgm:spPr>
        <a:solidFill>
          <a:srgbClr val="0CA1C9"/>
        </a:solidFill>
      </dgm:spPr>
      <dgm:t>
        <a:bodyPr/>
        <a:lstStyle/>
        <a:p>
          <a:pPr algn="l"/>
          <a:r>
            <a:rPr lang="zh-CN" altLang="en-US" sz="1800" dirty="0"/>
            <a:t> 部署创新：说明你的工作在实际使用中效果很好，比别人强</a:t>
          </a:r>
        </a:p>
      </dgm:t>
    </dgm:pt>
    <dgm:pt modelId="{19CF5647-1E66-49DF-8231-046EF005E4E3}" type="parTrans" cxnId="{F31A1554-CA91-4C96-8031-CDC938D8D3D2}">
      <dgm:prSet/>
      <dgm:spPr/>
      <dgm:t>
        <a:bodyPr/>
        <a:lstStyle/>
        <a:p>
          <a:endParaRPr lang="zh-CN" altLang="en-US"/>
        </a:p>
      </dgm:t>
    </dgm:pt>
    <dgm:pt modelId="{32AB5D41-2B69-4E8D-8110-586EE1513849}" type="sibTrans" cxnId="{F31A1554-CA91-4C96-8031-CDC938D8D3D2}">
      <dgm:prSet/>
      <dgm:spPr/>
      <dgm:t>
        <a:bodyPr/>
        <a:lstStyle/>
        <a:p>
          <a:endParaRPr lang="zh-CN" altLang="en-US"/>
        </a:p>
      </dgm:t>
    </dgm:pt>
    <dgm:pt modelId="{29350F0E-973D-4B8C-BCFF-740EB1FEB0A8}" type="pres">
      <dgm:prSet presAssocID="{620A11C4-C65E-4EF3-9722-248AC89F50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952B50-E526-4F43-8C7D-00BE2357A721}" type="pres">
      <dgm:prSet presAssocID="{CA4421E8-8DD8-4829-9CB6-8DBFE55BC0BB}" presName="root1" presStyleCnt="0"/>
      <dgm:spPr/>
    </dgm:pt>
    <dgm:pt modelId="{B9D6D861-58FC-4749-8465-89331ACA96B2}" type="pres">
      <dgm:prSet presAssocID="{CA4421E8-8DD8-4829-9CB6-8DBFE55BC0BB}" presName="LevelOneTextNode" presStyleLbl="node0" presStyleIdx="0" presStyleCnt="1" custScaleY="71014" custLinFactNeighborX="34580">
        <dgm:presLayoutVars>
          <dgm:chPref val="3"/>
        </dgm:presLayoutVars>
      </dgm:prSet>
      <dgm:spPr/>
    </dgm:pt>
    <dgm:pt modelId="{E717AB3A-02DA-49B4-91B2-DDF47E570F0B}" type="pres">
      <dgm:prSet presAssocID="{CA4421E8-8DD8-4829-9CB6-8DBFE55BC0BB}" presName="level2hierChild" presStyleCnt="0"/>
      <dgm:spPr/>
    </dgm:pt>
    <dgm:pt modelId="{875CD30B-C2FA-4842-BE93-0F41DFEE5F1A}" type="pres">
      <dgm:prSet presAssocID="{97D10CF6-70FD-4441-9E75-37F49F9DFD21}" presName="conn2-1" presStyleLbl="parChTrans1D2" presStyleIdx="0" presStyleCnt="3"/>
      <dgm:spPr/>
    </dgm:pt>
    <dgm:pt modelId="{D926F7DE-CAA7-488D-9553-26FADBB521FE}" type="pres">
      <dgm:prSet presAssocID="{97D10CF6-70FD-4441-9E75-37F49F9DFD21}" presName="connTx" presStyleLbl="parChTrans1D2" presStyleIdx="0" presStyleCnt="3"/>
      <dgm:spPr/>
    </dgm:pt>
    <dgm:pt modelId="{20C77FDD-6ED3-483E-A1CC-2C0BABE5FEBD}" type="pres">
      <dgm:prSet presAssocID="{EE9FFA4B-FFB9-47E8-B29A-0E5073383545}" presName="root2" presStyleCnt="0"/>
      <dgm:spPr/>
    </dgm:pt>
    <dgm:pt modelId="{0AA62DB6-A9D9-40B3-A79E-08E89E66CCE2}" type="pres">
      <dgm:prSet presAssocID="{EE9FFA4B-FFB9-47E8-B29A-0E5073383545}" presName="LevelTwoTextNode" presStyleLbl="node2" presStyleIdx="0" presStyleCnt="3" custScaleX="400061" custLinFactNeighborX="50239">
        <dgm:presLayoutVars>
          <dgm:chPref val="3"/>
        </dgm:presLayoutVars>
      </dgm:prSet>
      <dgm:spPr/>
    </dgm:pt>
    <dgm:pt modelId="{5797956F-D2C6-4EE8-ADA6-466DDD90DF98}" type="pres">
      <dgm:prSet presAssocID="{EE9FFA4B-FFB9-47E8-B29A-0E5073383545}" presName="level3hierChild" presStyleCnt="0"/>
      <dgm:spPr/>
    </dgm:pt>
    <dgm:pt modelId="{A3AC1D8B-319A-496C-8980-4DAC95617606}" type="pres">
      <dgm:prSet presAssocID="{53DAF012-095E-4D65-86A5-BA4C79EA2296}" presName="conn2-1" presStyleLbl="parChTrans1D2" presStyleIdx="1" presStyleCnt="3"/>
      <dgm:spPr/>
    </dgm:pt>
    <dgm:pt modelId="{880C019E-0AE0-4B33-AD93-634FBA3AF5DE}" type="pres">
      <dgm:prSet presAssocID="{53DAF012-095E-4D65-86A5-BA4C79EA2296}" presName="connTx" presStyleLbl="parChTrans1D2" presStyleIdx="1" presStyleCnt="3"/>
      <dgm:spPr/>
    </dgm:pt>
    <dgm:pt modelId="{8281094C-ACE8-482F-B2F2-C6FB2DEDCFA6}" type="pres">
      <dgm:prSet presAssocID="{DE7FB5E2-F667-4641-B80F-761E0AAA0493}" presName="root2" presStyleCnt="0"/>
      <dgm:spPr/>
    </dgm:pt>
    <dgm:pt modelId="{54DE9CFA-033C-4CE1-A407-F9DDBAE933E7}" type="pres">
      <dgm:prSet presAssocID="{DE7FB5E2-F667-4641-B80F-761E0AAA0493}" presName="LevelTwoTextNode" presStyleLbl="node2" presStyleIdx="1" presStyleCnt="3" custScaleX="402090" custLinFactNeighborX="51125">
        <dgm:presLayoutVars>
          <dgm:chPref val="3"/>
        </dgm:presLayoutVars>
      </dgm:prSet>
      <dgm:spPr/>
    </dgm:pt>
    <dgm:pt modelId="{0A2DB9D5-F91E-4C9D-87E5-BDA6FBC6B2C5}" type="pres">
      <dgm:prSet presAssocID="{DE7FB5E2-F667-4641-B80F-761E0AAA0493}" presName="level3hierChild" presStyleCnt="0"/>
      <dgm:spPr/>
    </dgm:pt>
    <dgm:pt modelId="{7DBAD856-3549-4D1A-91D3-5902CABF967C}" type="pres">
      <dgm:prSet presAssocID="{19CF5647-1E66-49DF-8231-046EF005E4E3}" presName="conn2-1" presStyleLbl="parChTrans1D2" presStyleIdx="2" presStyleCnt="3"/>
      <dgm:spPr/>
    </dgm:pt>
    <dgm:pt modelId="{9867DB5C-5732-46BA-A67F-EF9AC40CDBDE}" type="pres">
      <dgm:prSet presAssocID="{19CF5647-1E66-49DF-8231-046EF005E4E3}" presName="connTx" presStyleLbl="parChTrans1D2" presStyleIdx="2" presStyleCnt="3"/>
      <dgm:spPr/>
    </dgm:pt>
    <dgm:pt modelId="{336288BA-3D95-42D4-ADC3-4D8890FA0C2B}" type="pres">
      <dgm:prSet presAssocID="{EA5067AF-F904-4129-A9AE-1EB49F4E9F0B}" presName="root2" presStyleCnt="0"/>
      <dgm:spPr/>
    </dgm:pt>
    <dgm:pt modelId="{91208159-270F-498D-BB49-24C9C7410743}" type="pres">
      <dgm:prSet presAssocID="{EA5067AF-F904-4129-A9AE-1EB49F4E9F0B}" presName="LevelTwoTextNode" presStyleLbl="node2" presStyleIdx="2" presStyleCnt="3" custScaleX="401444" custLinFactNeighborX="50433" custLinFactNeighborY="-2536">
        <dgm:presLayoutVars>
          <dgm:chPref val="3"/>
        </dgm:presLayoutVars>
      </dgm:prSet>
      <dgm:spPr/>
    </dgm:pt>
    <dgm:pt modelId="{5D934626-800A-4B60-B95B-F26E8D1E2549}" type="pres">
      <dgm:prSet presAssocID="{EA5067AF-F904-4129-A9AE-1EB49F4E9F0B}" presName="level3hierChild" presStyleCnt="0"/>
      <dgm:spPr/>
    </dgm:pt>
  </dgm:ptLst>
  <dgm:cxnLst>
    <dgm:cxn modelId="{B31CD613-C004-4A70-9D0D-C25E264D5817}" srcId="{CA4421E8-8DD8-4829-9CB6-8DBFE55BC0BB}" destId="{DE7FB5E2-F667-4641-B80F-761E0AAA0493}" srcOrd="1" destOrd="0" parTransId="{53DAF012-095E-4D65-86A5-BA4C79EA2296}" sibTransId="{9C63228B-FA2C-4DEE-9602-84E62A667D36}"/>
    <dgm:cxn modelId="{39A18E23-C1D7-4B3E-A173-0BC2B500DEB1}" type="presOf" srcId="{97D10CF6-70FD-4441-9E75-37F49F9DFD21}" destId="{875CD30B-C2FA-4842-BE93-0F41DFEE5F1A}" srcOrd="0" destOrd="0" presId="urn:microsoft.com/office/officeart/2008/layout/HorizontalMultiLevelHierarchy"/>
    <dgm:cxn modelId="{05779C26-081F-4DFD-A92E-C0AB3699AFEE}" srcId="{CA4421E8-8DD8-4829-9CB6-8DBFE55BC0BB}" destId="{EE9FFA4B-FFB9-47E8-B29A-0E5073383545}" srcOrd="0" destOrd="0" parTransId="{97D10CF6-70FD-4441-9E75-37F49F9DFD21}" sibTransId="{6644B36F-474F-4FBA-BF0C-4A1F28DD85D0}"/>
    <dgm:cxn modelId="{E4FE4537-E44A-4181-A689-3A8799B39894}" type="presOf" srcId="{53DAF012-095E-4D65-86A5-BA4C79EA2296}" destId="{880C019E-0AE0-4B33-AD93-634FBA3AF5DE}" srcOrd="1" destOrd="0" presId="urn:microsoft.com/office/officeart/2008/layout/HorizontalMultiLevelHierarchy"/>
    <dgm:cxn modelId="{C602293A-3B5A-4FA5-B926-0663C83C0B32}" type="presOf" srcId="{97D10CF6-70FD-4441-9E75-37F49F9DFD21}" destId="{D926F7DE-CAA7-488D-9553-26FADBB521FE}" srcOrd="1" destOrd="0" presId="urn:microsoft.com/office/officeart/2008/layout/HorizontalMultiLevelHierarchy"/>
    <dgm:cxn modelId="{018CA361-D3EE-4218-B096-AEBA212E24D0}" type="presOf" srcId="{620A11C4-C65E-4EF3-9722-248AC89F501A}" destId="{29350F0E-973D-4B8C-BCFF-740EB1FEB0A8}" srcOrd="0" destOrd="0" presId="urn:microsoft.com/office/officeart/2008/layout/HorizontalMultiLevelHierarchy"/>
    <dgm:cxn modelId="{6B417847-374A-495E-A899-2B2DC42266A2}" type="presOf" srcId="{EA5067AF-F904-4129-A9AE-1EB49F4E9F0B}" destId="{91208159-270F-498D-BB49-24C9C7410743}" srcOrd="0" destOrd="0" presId="urn:microsoft.com/office/officeart/2008/layout/HorizontalMultiLevelHierarchy"/>
    <dgm:cxn modelId="{9A390D4A-A2E4-40B2-A27D-BE611A78D3A7}" srcId="{620A11C4-C65E-4EF3-9722-248AC89F501A}" destId="{CA4421E8-8DD8-4829-9CB6-8DBFE55BC0BB}" srcOrd="0" destOrd="0" parTransId="{5F52D05B-0B7F-4B5F-B834-70E97DFF2E75}" sibTransId="{D45605EF-1357-4DF7-9998-A2F46DEE4ADC}"/>
    <dgm:cxn modelId="{5EECD06A-C6A2-44CA-B08B-02549C154AE6}" type="presOf" srcId="{CA4421E8-8DD8-4829-9CB6-8DBFE55BC0BB}" destId="{B9D6D861-58FC-4749-8465-89331ACA96B2}" srcOrd="0" destOrd="0" presId="urn:microsoft.com/office/officeart/2008/layout/HorizontalMultiLevelHierarchy"/>
    <dgm:cxn modelId="{F31A1554-CA91-4C96-8031-CDC938D8D3D2}" srcId="{CA4421E8-8DD8-4829-9CB6-8DBFE55BC0BB}" destId="{EA5067AF-F904-4129-A9AE-1EB49F4E9F0B}" srcOrd="2" destOrd="0" parTransId="{19CF5647-1E66-49DF-8231-046EF005E4E3}" sibTransId="{32AB5D41-2B69-4E8D-8110-586EE1513849}"/>
    <dgm:cxn modelId="{C5A89491-5101-415A-A56B-43602063E568}" type="presOf" srcId="{19CF5647-1E66-49DF-8231-046EF005E4E3}" destId="{7DBAD856-3549-4D1A-91D3-5902CABF967C}" srcOrd="0" destOrd="0" presId="urn:microsoft.com/office/officeart/2008/layout/HorizontalMultiLevelHierarchy"/>
    <dgm:cxn modelId="{E2D0A79F-8032-46DD-9022-BC31BCE35DD7}" type="presOf" srcId="{19CF5647-1E66-49DF-8231-046EF005E4E3}" destId="{9867DB5C-5732-46BA-A67F-EF9AC40CDBDE}" srcOrd="1" destOrd="0" presId="urn:microsoft.com/office/officeart/2008/layout/HorizontalMultiLevelHierarchy"/>
    <dgm:cxn modelId="{0F9EFAC5-B902-41E6-A60A-367B8CCB26BB}" type="presOf" srcId="{53DAF012-095E-4D65-86A5-BA4C79EA2296}" destId="{A3AC1D8B-319A-496C-8980-4DAC95617606}" srcOrd="0" destOrd="0" presId="urn:microsoft.com/office/officeart/2008/layout/HorizontalMultiLevelHierarchy"/>
    <dgm:cxn modelId="{E12F79D5-DB9E-4D0F-92CA-13511A780305}" type="presOf" srcId="{EE9FFA4B-FFB9-47E8-B29A-0E5073383545}" destId="{0AA62DB6-A9D9-40B3-A79E-08E89E66CCE2}" srcOrd="0" destOrd="0" presId="urn:microsoft.com/office/officeart/2008/layout/HorizontalMultiLevelHierarchy"/>
    <dgm:cxn modelId="{35E1F1E3-C49F-4064-93CA-86E87FEA6A54}" type="presOf" srcId="{DE7FB5E2-F667-4641-B80F-761E0AAA0493}" destId="{54DE9CFA-033C-4CE1-A407-F9DDBAE933E7}" srcOrd="0" destOrd="0" presId="urn:microsoft.com/office/officeart/2008/layout/HorizontalMultiLevelHierarchy"/>
    <dgm:cxn modelId="{6668A631-0B15-4B98-A012-82E8727FDC57}" type="presParOf" srcId="{29350F0E-973D-4B8C-BCFF-740EB1FEB0A8}" destId="{55952B50-E526-4F43-8C7D-00BE2357A721}" srcOrd="0" destOrd="0" presId="urn:microsoft.com/office/officeart/2008/layout/HorizontalMultiLevelHierarchy"/>
    <dgm:cxn modelId="{A3FEDB66-C074-469A-82F4-50DD2CC5CC30}" type="presParOf" srcId="{55952B50-E526-4F43-8C7D-00BE2357A721}" destId="{B9D6D861-58FC-4749-8465-89331ACA96B2}" srcOrd="0" destOrd="0" presId="urn:microsoft.com/office/officeart/2008/layout/HorizontalMultiLevelHierarchy"/>
    <dgm:cxn modelId="{819C2457-F929-4278-9546-61190E376444}" type="presParOf" srcId="{55952B50-E526-4F43-8C7D-00BE2357A721}" destId="{E717AB3A-02DA-49B4-91B2-DDF47E570F0B}" srcOrd="1" destOrd="0" presId="urn:microsoft.com/office/officeart/2008/layout/HorizontalMultiLevelHierarchy"/>
    <dgm:cxn modelId="{C2A592C7-A540-45C5-BDDA-48CBC6ACB174}" type="presParOf" srcId="{E717AB3A-02DA-49B4-91B2-DDF47E570F0B}" destId="{875CD30B-C2FA-4842-BE93-0F41DFEE5F1A}" srcOrd="0" destOrd="0" presId="urn:microsoft.com/office/officeart/2008/layout/HorizontalMultiLevelHierarchy"/>
    <dgm:cxn modelId="{E10DD52E-380A-4EA3-8303-61362F5AFB68}" type="presParOf" srcId="{875CD30B-C2FA-4842-BE93-0F41DFEE5F1A}" destId="{D926F7DE-CAA7-488D-9553-26FADBB521FE}" srcOrd="0" destOrd="0" presId="urn:microsoft.com/office/officeart/2008/layout/HorizontalMultiLevelHierarchy"/>
    <dgm:cxn modelId="{A97BC45F-A0CC-4975-934C-EF23ACF42C50}" type="presParOf" srcId="{E717AB3A-02DA-49B4-91B2-DDF47E570F0B}" destId="{20C77FDD-6ED3-483E-A1CC-2C0BABE5FEBD}" srcOrd="1" destOrd="0" presId="urn:microsoft.com/office/officeart/2008/layout/HorizontalMultiLevelHierarchy"/>
    <dgm:cxn modelId="{3641AFD3-CE29-4D41-920B-5B40C32CE8D5}" type="presParOf" srcId="{20C77FDD-6ED3-483E-A1CC-2C0BABE5FEBD}" destId="{0AA62DB6-A9D9-40B3-A79E-08E89E66CCE2}" srcOrd="0" destOrd="0" presId="urn:microsoft.com/office/officeart/2008/layout/HorizontalMultiLevelHierarchy"/>
    <dgm:cxn modelId="{B1103B4E-B9E6-4D24-9989-E83FEFA75CC2}" type="presParOf" srcId="{20C77FDD-6ED3-483E-A1CC-2C0BABE5FEBD}" destId="{5797956F-D2C6-4EE8-ADA6-466DDD90DF98}" srcOrd="1" destOrd="0" presId="urn:microsoft.com/office/officeart/2008/layout/HorizontalMultiLevelHierarchy"/>
    <dgm:cxn modelId="{201C5801-250E-42C3-8ABC-C72A1CA1953E}" type="presParOf" srcId="{E717AB3A-02DA-49B4-91B2-DDF47E570F0B}" destId="{A3AC1D8B-319A-496C-8980-4DAC95617606}" srcOrd="2" destOrd="0" presId="urn:microsoft.com/office/officeart/2008/layout/HorizontalMultiLevelHierarchy"/>
    <dgm:cxn modelId="{7DDF9937-4DC9-4E46-BBDD-B55DEFB01EC3}" type="presParOf" srcId="{A3AC1D8B-319A-496C-8980-4DAC95617606}" destId="{880C019E-0AE0-4B33-AD93-634FBA3AF5DE}" srcOrd="0" destOrd="0" presId="urn:microsoft.com/office/officeart/2008/layout/HorizontalMultiLevelHierarchy"/>
    <dgm:cxn modelId="{928BA640-AEE5-4E6A-9250-3E9D18008BFE}" type="presParOf" srcId="{E717AB3A-02DA-49B4-91B2-DDF47E570F0B}" destId="{8281094C-ACE8-482F-B2F2-C6FB2DEDCFA6}" srcOrd="3" destOrd="0" presId="urn:microsoft.com/office/officeart/2008/layout/HorizontalMultiLevelHierarchy"/>
    <dgm:cxn modelId="{3643AC77-7B54-4429-B72C-C419C5412214}" type="presParOf" srcId="{8281094C-ACE8-482F-B2F2-C6FB2DEDCFA6}" destId="{54DE9CFA-033C-4CE1-A407-F9DDBAE933E7}" srcOrd="0" destOrd="0" presId="urn:microsoft.com/office/officeart/2008/layout/HorizontalMultiLevelHierarchy"/>
    <dgm:cxn modelId="{E1FB81E6-E658-465D-AE6C-A70012D91D35}" type="presParOf" srcId="{8281094C-ACE8-482F-B2F2-C6FB2DEDCFA6}" destId="{0A2DB9D5-F91E-4C9D-87E5-BDA6FBC6B2C5}" srcOrd="1" destOrd="0" presId="urn:microsoft.com/office/officeart/2008/layout/HorizontalMultiLevelHierarchy"/>
    <dgm:cxn modelId="{FC415684-9960-467F-ADEF-8E535D5DC84C}" type="presParOf" srcId="{E717AB3A-02DA-49B4-91B2-DDF47E570F0B}" destId="{7DBAD856-3549-4D1A-91D3-5902CABF967C}" srcOrd="4" destOrd="0" presId="urn:microsoft.com/office/officeart/2008/layout/HorizontalMultiLevelHierarchy"/>
    <dgm:cxn modelId="{23F3DA55-96C4-4AEA-904E-D7B0760AC6D4}" type="presParOf" srcId="{7DBAD856-3549-4D1A-91D3-5902CABF967C}" destId="{9867DB5C-5732-46BA-A67F-EF9AC40CDBDE}" srcOrd="0" destOrd="0" presId="urn:microsoft.com/office/officeart/2008/layout/HorizontalMultiLevelHierarchy"/>
    <dgm:cxn modelId="{891BBE7E-7927-4E3B-AB9A-15411DA357B0}" type="presParOf" srcId="{E717AB3A-02DA-49B4-91B2-DDF47E570F0B}" destId="{336288BA-3D95-42D4-ADC3-4D8890FA0C2B}" srcOrd="5" destOrd="0" presId="urn:microsoft.com/office/officeart/2008/layout/HorizontalMultiLevelHierarchy"/>
    <dgm:cxn modelId="{9488C319-138F-4D6C-B6AC-634EC0CC6222}" type="presParOf" srcId="{336288BA-3D95-42D4-ADC3-4D8890FA0C2B}" destId="{91208159-270F-498D-BB49-24C9C7410743}" srcOrd="0" destOrd="0" presId="urn:microsoft.com/office/officeart/2008/layout/HorizontalMultiLevelHierarchy"/>
    <dgm:cxn modelId="{945C80DD-B679-48B2-BE9A-F466B533C0FD}" type="presParOf" srcId="{336288BA-3D95-42D4-ADC3-4D8890FA0C2B}" destId="{5D934626-800A-4B60-B95B-F26E8D1E25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0A11C4-C65E-4EF3-9722-248AC89F501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A4421E8-8DD8-4829-9CB6-8DBFE55BC0BB}">
      <dgm:prSet phldrT="[文本]"/>
      <dgm:spPr>
        <a:solidFill>
          <a:srgbClr val="9ED4D6"/>
        </a:solidFill>
      </dgm:spPr>
      <dgm:t>
        <a:bodyPr/>
        <a:lstStyle/>
        <a:p>
          <a:r>
            <a:rPr lang="zh-CN" altLang="en-US" dirty="0">
              <a:solidFill>
                <a:srgbClr val="EA4A54"/>
              </a:solidFill>
            </a:rPr>
            <a:t>你的贡献</a:t>
          </a:r>
        </a:p>
      </dgm:t>
    </dgm:pt>
    <dgm:pt modelId="{5F52D05B-0B7F-4B5F-B834-70E97DFF2E75}" type="parTrans" cxnId="{9A390D4A-A2E4-40B2-A27D-BE611A78D3A7}">
      <dgm:prSet/>
      <dgm:spPr/>
      <dgm:t>
        <a:bodyPr/>
        <a:lstStyle/>
        <a:p>
          <a:endParaRPr lang="zh-CN" altLang="en-US"/>
        </a:p>
      </dgm:t>
    </dgm:pt>
    <dgm:pt modelId="{D45605EF-1357-4DF7-9998-A2F46DEE4ADC}" type="sibTrans" cxnId="{9A390D4A-A2E4-40B2-A27D-BE611A78D3A7}">
      <dgm:prSet/>
      <dgm:spPr/>
      <dgm:t>
        <a:bodyPr/>
        <a:lstStyle/>
        <a:p>
          <a:endParaRPr lang="zh-CN" altLang="en-US"/>
        </a:p>
      </dgm:t>
    </dgm:pt>
    <dgm:pt modelId="{EE9FFA4B-FFB9-47E8-B29A-0E5073383545}">
      <dgm:prSet phldrT="[文本]" custT="1"/>
      <dgm:spPr>
        <a:solidFill>
          <a:srgbClr val="EA4A54"/>
        </a:solidFill>
      </dgm:spPr>
      <dgm:t>
        <a:bodyPr/>
        <a:lstStyle/>
        <a:p>
          <a:pPr algn="l"/>
          <a:r>
            <a:rPr lang="zh-CN" altLang="en-US" sz="1800" dirty="0"/>
            <a:t> 包装创新：说明你的工作做了什么别人做不了的事情</a:t>
          </a:r>
        </a:p>
      </dgm:t>
    </dgm:pt>
    <dgm:pt modelId="{97D10CF6-70FD-4441-9E75-37F49F9DFD21}" type="parTrans" cxnId="{05779C26-081F-4DFD-A92E-C0AB3699AFEE}">
      <dgm:prSet/>
      <dgm:spPr/>
      <dgm:t>
        <a:bodyPr/>
        <a:lstStyle/>
        <a:p>
          <a:endParaRPr lang="zh-CN" altLang="en-US"/>
        </a:p>
      </dgm:t>
    </dgm:pt>
    <dgm:pt modelId="{6644B36F-474F-4FBA-BF0C-4A1F28DD85D0}" type="sibTrans" cxnId="{05779C26-081F-4DFD-A92E-C0AB3699AFEE}">
      <dgm:prSet/>
      <dgm:spPr/>
      <dgm:t>
        <a:bodyPr/>
        <a:lstStyle/>
        <a:p>
          <a:endParaRPr lang="zh-CN" altLang="en-US"/>
        </a:p>
      </dgm:t>
    </dgm:pt>
    <dgm:pt modelId="{DE7FB5E2-F667-4641-B80F-761E0AAA0493}">
      <dgm:prSet phldrT="[文本]" custT="1"/>
      <dgm:spPr>
        <a:solidFill>
          <a:srgbClr val="52BCA8"/>
        </a:solidFill>
      </dgm:spPr>
      <dgm:t>
        <a:bodyPr/>
        <a:lstStyle/>
        <a:p>
          <a:pPr algn="l"/>
          <a:r>
            <a:rPr lang="zh-CN" altLang="en-US" sz="1800" dirty="0"/>
            <a:t> 技术创新：说明你的工作有很高门槛，解决了很多难点</a:t>
          </a:r>
        </a:p>
      </dgm:t>
    </dgm:pt>
    <dgm:pt modelId="{53DAF012-095E-4D65-86A5-BA4C79EA2296}" type="parTrans" cxnId="{B31CD613-C004-4A70-9D0D-C25E264D5817}">
      <dgm:prSet/>
      <dgm:spPr/>
      <dgm:t>
        <a:bodyPr/>
        <a:lstStyle/>
        <a:p>
          <a:endParaRPr lang="zh-CN" altLang="en-US"/>
        </a:p>
      </dgm:t>
    </dgm:pt>
    <dgm:pt modelId="{9C63228B-FA2C-4DEE-9602-84E62A667D36}" type="sibTrans" cxnId="{B31CD613-C004-4A70-9D0D-C25E264D5817}">
      <dgm:prSet/>
      <dgm:spPr/>
      <dgm:t>
        <a:bodyPr/>
        <a:lstStyle/>
        <a:p>
          <a:endParaRPr lang="zh-CN" altLang="en-US"/>
        </a:p>
      </dgm:t>
    </dgm:pt>
    <dgm:pt modelId="{EA5067AF-F904-4129-A9AE-1EB49F4E9F0B}">
      <dgm:prSet phldrT="[文本]" custT="1"/>
      <dgm:spPr>
        <a:solidFill>
          <a:srgbClr val="0CA1C9"/>
        </a:solidFill>
      </dgm:spPr>
      <dgm:t>
        <a:bodyPr/>
        <a:lstStyle/>
        <a:p>
          <a:pPr algn="l"/>
          <a:r>
            <a:rPr lang="zh-CN" altLang="en-US" sz="1800" dirty="0"/>
            <a:t> 部署创新：说明你的工作在实际使用中效果很好，比别人强</a:t>
          </a:r>
        </a:p>
      </dgm:t>
    </dgm:pt>
    <dgm:pt modelId="{19CF5647-1E66-49DF-8231-046EF005E4E3}" type="parTrans" cxnId="{F31A1554-CA91-4C96-8031-CDC938D8D3D2}">
      <dgm:prSet/>
      <dgm:spPr/>
      <dgm:t>
        <a:bodyPr/>
        <a:lstStyle/>
        <a:p>
          <a:endParaRPr lang="zh-CN" altLang="en-US"/>
        </a:p>
      </dgm:t>
    </dgm:pt>
    <dgm:pt modelId="{32AB5D41-2B69-4E8D-8110-586EE1513849}" type="sibTrans" cxnId="{F31A1554-CA91-4C96-8031-CDC938D8D3D2}">
      <dgm:prSet/>
      <dgm:spPr/>
      <dgm:t>
        <a:bodyPr/>
        <a:lstStyle/>
        <a:p>
          <a:endParaRPr lang="zh-CN" altLang="en-US"/>
        </a:p>
      </dgm:t>
    </dgm:pt>
    <dgm:pt modelId="{29350F0E-973D-4B8C-BCFF-740EB1FEB0A8}" type="pres">
      <dgm:prSet presAssocID="{620A11C4-C65E-4EF3-9722-248AC89F50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952B50-E526-4F43-8C7D-00BE2357A721}" type="pres">
      <dgm:prSet presAssocID="{CA4421E8-8DD8-4829-9CB6-8DBFE55BC0BB}" presName="root1" presStyleCnt="0"/>
      <dgm:spPr/>
    </dgm:pt>
    <dgm:pt modelId="{B9D6D861-58FC-4749-8465-89331ACA96B2}" type="pres">
      <dgm:prSet presAssocID="{CA4421E8-8DD8-4829-9CB6-8DBFE55BC0BB}" presName="LevelOneTextNode" presStyleLbl="node0" presStyleIdx="0" presStyleCnt="1" custScaleY="71014" custLinFactNeighborX="34580">
        <dgm:presLayoutVars>
          <dgm:chPref val="3"/>
        </dgm:presLayoutVars>
      </dgm:prSet>
      <dgm:spPr/>
    </dgm:pt>
    <dgm:pt modelId="{E717AB3A-02DA-49B4-91B2-DDF47E570F0B}" type="pres">
      <dgm:prSet presAssocID="{CA4421E8-8DD8-4829-9CB6-8DBFE55BC0BB}" presName="level2hierChild" presStyleCnt="0"/>
      <dgm:spPr/>
    </dgm:pt>
    <dgm:pt modelId="{875CD30B-C2FA-4842-BE93-0F41DFEE5F1A}" type="pres">
      <dgm:prSet presAssocID="{97D10CF6-70FD-4441-9E75-37F49F9DFD21}" presName="conn2-1" presStyleLbl="parChTrans1D2" presStyleIdx="0" presStyleCnt="3"/>
      <dgm:spPr/>
    </dgm:pt>
    <dgm:pt modelId="{D926F7DE-CAA7-488D-9553-26FADBB521FE}" type="pres">
      <dgm:prSet presAssocID="{97D10CF6-70FD-4441-9E75-37F49F9DFD21}" presName="connTx" presStyleLbl="parChTrans1D2" presStyleIdx="0" presStyleCnt="3"/>
      <dgm:spPr/>
    </dgm:pt>
    <dgm:pt modelId="{20C77FDD-6ED3-483E-A1CC-2C0BABE5FEBD}" type="pres">
      <dgm:prSet presAssocID="{EE9FFA4B-FFB9-47E8-B29A-0E5073383545}" presName="root2" presStyleCnt="0"/>
      <dgm:spPr/>
    </dgm:pt>
    <dgm:pt modelId="{0AA62DB6-A9D9-40B3-A79E-08E89E66CCE2}" type="pres">
      <dgm:prSet presAssocID="{EE9FFA4B-FFB9-47E8-B29A-0E5073383545}" presName="LevelTwoTextNode" presStyleLbl="node2" presStyleIdx="0" presStyleCnt="3" custScaleX="400061" custLinFactNeighborX="50239">
        <dgm:presLayoutVars>
          <dgm:chPref val="3"/>
        </dgm:presLayoutVars>
      </dgm:prSet>
      <dgm:spPr/>
    </dgm:pt>
    <dgm:pt modelId="{5797956F-D2C6-4EE8-ADA6-466DDD90DF98}" type="pres">
      <dgm:prSet presAssocID="{EE9FFA4B-FFB9-47E8-B29A-0E5073383545}" presName="level3hierChild" presStyleCnt="0"/>
      <dgm:spPr/>
    </dgm:pt>
    <dgm:pt modelId="{A3AC1D8B-319A-496C-8980-4DAC95617606}" type="pres">
      <dgm:prSet presAssocID="{53DAF012-095E-4D65-86A5-BA4C79EA2296}" presName="conn2-1" presStyleLbl="parChTrans1D2" presStyleIdx="1" presStyleCnt="3"/>
      <dgm:spPr/>
    </dgm:pt>
    <dgm:pt modelId="{880C019E-0AE0-4B33-AD93-634FBA3AF5DE}" type="pres">
      <dgm:prSet presAssocID="{53DAF012-095E-4D65-86A5-BA4C79EA2296}" presName="connTx" presStyleLbl="parChTrans1D2" presStyleIdx="1" presStyleCnt="3"/>
      <dgm:spPr/>
    </dgm:pt>
    <dgm:pt modelId="{8281094C-ACE8-482F-B2F2-C6FB2DEDCFA6}" type="pres">
      <dgm:prSet presAssocID="{DE7FB5E2-F667-4641-B80F-761E0AAA0493}" presName="root2" presStyleCnt="0"/>
      <dgm:spPr/>
    </dgm:pt>
    <dgm:pt modelId="{54DE9CFA-033C-4CE1-A407-F9DDBAE933E7}" type="pres">
      <dgm:prSet presAssocID="{DE7FB5E2-F667-4641-B80F-761E0AAA0493}" presName="LevelTwoTextNode" presStyleLbl="node2" presStyleIdx="1" presStyleCnt="3" custScaleX="402090" custLinFactNeighborX="51125">
        <dgm:presLayoutVars>
          <dgm:chPref val="3"/>
        </dgm:presLayoutVars>
      </dgm:prSet>
      <dgm:spPr/>
    </dgm:pt>
    <dgm:pt modelId="{0A2DB9D5-F91E-4C9D-87E5-BDA6FBC6B2C5}" type="pres">
      <dgm:prSet presAssocID="{DE7FB5E2-F667-4641-B80F-761E0AAA0493}" presName="level3hierChild" presStyleCnt="0"/>
      <dgm:spPr/>
    </dgm:pt>
    <dgm:pt modelId="{7DBAD856-3549-4D1A-91D3-5902CABF967C}" type="pres">
      <dgm:prSet presAssocID="{19CF5647-1E66-49DF-8231-046EF005E4E3}" presName="conn2-1" presStyleLbl="parChTrans1D2" presStyleIdx="2" presStyleCnt="3"/>
      <dgm:spPr/>
    </dgm:pt>
    <dgm:pt modelId="{9867DB5C-5732-46BA-A67F-EF9AC40CDBDE}" type="pres">
      <dgm:prSet presAssocID="{19CF5647-1E66-49DF-8231-046EF005E4E3}" presName="connTx" presStyleLbl="parChTrans1D2" presStyleIdx="2" presStyleCnt="3"/>
      <dgm:spPr/>
    </dgm:pt>
    <dgm:pt modelId="{336288BA-3D95-42D4-ADC3-4D8890FA0C2B}" type="pres">
      <dgm:prSet presAssocID="{EA5067AF-F904-4129-A9AE-1EB49F4E9F0B}" presName="root2" presStyleCnt="0"/>
      <dgm:spPr/>
    </dgm:pt>
    <dgm:pt modelId="{91208159-270F-498D-BB49-24C9C7410743}" type="pres">
      <dgm:prSet presAssocID="{EA5067AF-F904-4129-A9AE-1EB49F4E9F0B}" presName="LevelTwoTextNode" presStyleLbl="node2" presStyleIdx="2" presStyleCnt="3" custScaleX="401444" custLinFactNeighborX="50433" custLinFactNeighborY="-2536">
        <dgm:presLayoutVars>
          <dgm:chPref val="3"/>
        </dgm:presLayoutVars>
      </dgm:prSet>
      <dgm:spPr/>
    </dgm:pt>
    <dgm:pt modelId="{5D934626-800A-4B60-B95B-F26E8D1E2549}" type="pres">
      <dgm:prSet presAssocID="{EA5067AF-F904-4129-A9AE-1EB49F4E9F0B}" presName="level3hierChild" presStyleCnt="0"/>
      <dgm:spPr/>
    </dgm:pt>
  </dgm:ptLst>
  <dgm:cxnLst>
    <dgm:cxn modelId="{B31CD613-C004-4A70-9D0D-C25E264D5817}" srcId="{CA4421E8-8DD8-4829-9CB6-8DBFE55BC0BB}" destId="{DE7FB5E2-F667-4641-B80F-761E0AAA0493}" srcOrd="1" destOrd="0" parTransId="{53DAF012-095E-4D65-86A5-BA4C79EA2296}" sibTransId="{9C63228B-FA2C-4DEE-9602-84E62A667D36}"/>
    <dgm:cxn modelId="{39A18E23-C1D7-4B3E-A173-0BC2B500DEB1}" type="presOf" srcId="{97D10CF6-70FD-4441-9E75-37F49F9DFD21}" destId="{875CD30B-C2FA-4842-BE93-0F41DFEE5F1A}" srcOrd="0" destOrd="0" presId="urn:microsoft.com/office/officeart/2008/layout/HorizontalMultiLevelHierarchy"/>
    <dgm:cxn modelId="{05779C26-081F-4DFD-A92E-C0AB3699AFEE}" srcId="{CA4421E8-8DD8-4829-9CB6-8DBFE55BC0BB}" destId="{EE9FFA4B-FFB9-47E8-B29A-0E5073383545}" srcOrd="0" destOrd="0" parTransId="{97D10CF6-70FD-4441-9E75-37F49F9DFD21}" sibTransId="{6644B36F-474F-4FBA-BF0C-4A1F28DD85D0}"/>
    <dgm:cxn modelId="{E4FE4537-E44A-4181-A689-3A8799B39894}" type="presOf" srcId="{53DAF012-095E-4D65-86A5-BA4C79EA2296}" destId="{880C019E-0AE0-4B33-AD93-634FBA3AF5DE}" srcOrd="1" destOrd="0" presId="urn:microsoft.com/office/officeart/2008/layout/HorizontalMultiLevelHierarchy"/>
    <dgm:cxn modelId="{C602293A-3B5A-4FA5-B926-0663C83C0B32}" type="presOf" srcId="{97D10CF6-70FD-4441-9E75-37F49F9DFD21}" destId="{D926F7DE-CAA7-488D-9553-26FADBB521FE}" srcOrd="1" destOrd="0" presId="urn:microsoft.com/office/officeart/2008/layout/HorizontalMultiLevelHierarchy"/>
    <dgm:cxn modelId="{018CA361-D3EE-4218-B096-AEBA212E24D0}" type="presOf" srcId="{620A11C4-C65E-4EF3-9722-248AC89F501A}" destId="{29350F0E-973D-4B8C-BCFF-740EB1FEB0A8}" srcOrd="0" destOrd="0" presId="urn:microsoft.com/office/officeart/2008/layout/HorizontalMultiLevelHierarchy"/>
    <dgm:cxn modelId="{6B417847-374A-495E-A899-2B2DC42266A2}" type="presOf" srcId="{EA5067AF-F904-4129-A9AE-1EB49F4E9F0B}" destId="{91208159-270F-498D-BB49-24C9C7410743}" srcOrd="0" destOrd="0" presId="urn:microsoft.com/office/officeart/2008/layout/HorizontalMultiLevelHierarchy"/>
    <dgm:cxn modelId="{9A390D4A-A2E4-40B2-A27D-BE611A78D3A7}" srcId="{620A11C4-C65E-4EF3-9722-248AC89F501A}" destId="{CA4421E8-8DD8-4829-9CB6-8DBFE55BC0BB}" srcOrd="0" destOrd="0" parTransId="{5F52D05B-0B7F-4B5F-B834-70E97DFF2E75}" sibTransId="{D45605EF-1357-4DF7-9998-A2F46DEE4ADC}"/>
    <dgm:cxn modelId="{5EECD06A-C6A2-44CA-B08B-02549C154AE6}" type="presOf" srcId="{CA4421E8-8DD8-4829-9CB6-8DBFE55BC0BB}" destId="{B9D6D861-58FC-4749-8465-89331ACA96B2}" srcOrd="0" destOrd="0" presId="urn:microsoft.com/office/officeart/2008/layout/HorizontalMultiLevelHierarchy"/>
    <dgm:cxn modelId="{F31A1554-CA91-4C96-8031-CDC938D8D3D2}" srcId="{CA4421E8-8DD8-4829-9CB6-8DBFE55BC0BB}" destId="{EA5067AF-F904-4129-A9AE-1EB49F4E9F0B}" srcOrd="2" destOrd="0" parTransId="{19CF5647-1E66-49DF-8231-046EF005E4E3}" sibTransId="{32AB5D41-2B69-4E8D-8110-586EE1513849}"/>
    <dgm:cxn modelId="{C5A89491-5101-415A-A56B-43602063E568}" type="presOf" srcId="{19CF5647-1E66-49DF-8231-046EF005E4E3}" destId="{7DBAD856-3549-4D1A-91D3-5902CABF967C}" srcOrd="0" destOrd="0" presId="urn:microsoft.com/office/officeart/2008/layout/HorizontalMultiLevelHierarchy"/>
    <dgm:cxn modelId="{E2D0A79F-8032-46DD-9022-BC31BCE35DD7}" type="presOf" srcId="{19CF5647-1E66-49DF-8231-046EF005E4E3}" destId="{9867DB5C-5732-46BA-A67F-EF9AC40CDBDE}" srcOrd="1" destOrd="0" presId="urn:microsoft.com/office/officeart/2008/layout/HorizontalMultiLevelHierarchy"/>
    <dgm:cxn modelId="{0F9EFAC5-B902-41E6-A60A-367B8CCB26BB}" type="presOf" srcId="{53DAF012-095E-4D65-86A5-BA4C79EA2296}" destId="{A3AC1D8B-319A-496C-8980-4DAC95617606}" srcOrd="0" destOrd="0" presId="urn:microsoft.com/office/officeart/2008/layout/HorizontalMultiLevelHierarchy"/>
    <dgm:cxn modelId="{E12F79D5-DB9E-4D0F-92CA-13511A780305}" type="presOf" srcId="{EE9FFA4B-FFB9-47E8-B29A-0E5073383545}" destId="{0AA62DB6-A9D9-40B3-A79E-08E89E66CCE2}" srcOrd="0" destOrd="0" presId="urn:microsoft.com/office/officeart/2008/layout/HorizontalMultiLevelHierarchy"/>
    <dgm:cxn modelId="{35E1F1E3-C49F-4064-93CA-86E87FEA6A54}" type="presOf" srcId="{DE7FB5E2-F667-4641-B80F-761E0AAA0493}" destId="{54DE9CFA-033C-4CE1-A407-F9DDBAE933E7}" srcOrd="0" destOrd="0" presId="urn:microsoft.com/office/officeart/2008/layout/HorizontalMultiLevelHierarchy"/>
    <dgm:cxn modelId="{6668A631-0B15-4B98-A012-82E8727FDC57}" type="presParOf" srcId="{29350F0E-973D-4B8C-BCFF-740EB1FEB0A8}" destId="{55952B50-E526-4F43-8C7D-00BE2357A721}" srcOrd="0" destOrd="0" presId="urn:microsoft.com/office/officeart/2008/layout/HorizontalMultiLevelHierarchy"/>
    <dgm:cxn modelId="{A3FEDB66-C074-469A-82F4-50DD2CC5CC30}" type="presParOf" srcId="{55952B50-E526-4F43-8C7D-00BE2357A721}" destId="{B9D6D861-58FC-4749-8465-89331ACA96B2}" srcOrd="0" destOrd="0" presId="urn:microsoft.com/office/officeart/2008/layout/HorizontalMultiLevelHierarchy"/>
    <dgm:cxn modelId="{819C2457-F929-4278-9546-61190E376444}" type="presParOf" srcId="{55952B50-E526-4F43-8C7D-00BE2357A721}" destId="{E717AB3A-02DA-49B4-91B2-DDF47E570F0B}" srcOrd="1" destOrd="0" presId="urn:microsoft.com/office/officeart/2008/layout/HorizontalMultiLevelHierarchy"/>
    <dgm:cxn modelId="{C2A592C7-A540-45C5-BDDA-48CBC6ACB174}" type="presParOf" srcId="{E717AB3A-02DA-49B4-91B2-DDF47E570F0B}" destId="{875CD30B-C2FA-4842-BE93-0F41DFEE5F1A}" srcOrd="0" destOrd="0" presId="urn:microsoft.com/office/officeart/2008/layout/HorizontalMultiLevelHierarchy"/>
    <dgm:cxn modelId="{E10DD52E-380A-4EA3-8303-61362F5AFB68}" type="presParOf" srcId="{875CD30B-C2FA-4842-BE93-0F41DFEE5F1A}" destId="{D926F7DE-CAA7-488D-9553-26FADBB521FE}" srcOrd="0" destOrd="0" presId="urn:microsoft.com/office/officeart/2008/layout/HorizontalMultiLevelHierarchy"/>
    <dgm:cxn modelId="{A97BC45F-A0CC-4975-934C-EF23ACF42C50}" type="presParOf" srcId="{E717AB3A-02DA-49B4-91B2-DDF47E570F0B}" destId="{20C77FDD-6ED3-483E-A1CC-2C0BABE5FEBD}" srcOrd="1" destOrd="0" presId="urn:microsoft.com/office/officeart/2008/layout/HorizontalMultiLevelHierarchy"/>
    <dgm:cxn modelId="{3641AFD3-CE29-4D41-920B-5B40C32CE8D5}" type="presParOf" srcId="{20C77FDD-6ED3-483E-A1CC-2C0BABE5FEBD}" destId="{0AA62DB6-A9D9-40B3-A79E-08E89E66CCE2}" srcOrd="0" destOrd="0" presId="urn:microsoft.com/office/officeart/2008/layout/HorizontalMultiLevelHierarchy"/>
    <dgm:cxn modelId="{B1103B4E-B9E6-4D24-9989-E83FEFA75CC2}" type="presParOf" srcId="{20C77FDD-6ED3-483E-A1CC-2C0BABE5FEBD}" destId="{5797956F-D2C6-4EE8-ADA6-466DDD90DF98}" srcOrd="1" destOrd="0" presId="urn:microsoft.com/office/officeart/2008/layout/HorizontalMultiLevelHierarchy"/>
    <dgm:cxn modelId="{201C5801-250E-42C3-8ABC-C72A1CA1953E}" type="presParOf" srcId="{E717AB3A-02DA-49B4-91B2-DDF47E570F0B}" destId="{A3AC1D8B-319A-496C-8980-4DAC95617606}" srcOrd="2" destOrd="0" presId="urn:microsoft.com/office/officeart/2008/layout/HorizontalMultiLevelHierarchy"/>
    <dgm:cxn modelId="{7DDF9937-4DC9-4E46-BBDD-B55DEFB01EC3}" type="presParOf" srcId="{A3AC1D8B-319A-496C-8980-4DAC95617606}" destId="{880C019E-0AE0-4B33-AD93-634FBA3AF5DE}" srcOrd="0" destOrd="0" presId="urn:microsoft.com/office/officeart/2008/layout/HorizontalMultiLevelHierarchy"/>
    <dgm:cxn modelId="{928BA640-AEE5-4E6A-9250-3E9D18008BFE}" type="presParOf" srcId="{E717AB3A-02DA-49B4-91B2-DDF47E570F0B}" destId="{8281094C-ACE8-482F-B2F2-C6FB2DEDCFA6}" srcOrd="3" destOrd="0" presId="urn:microsoft.com/office/officeart/2008/layout/HorizontalMultiLevelHierarchy"/>
    <dgm:cxn modelId="{3643AC77-7B54-4429-B72C-C419C5412214}" type="presParOf" srcId="{8281094C-ACE8-482F-B2F2-C6FB2DEDCFA6}" destId="{54DE9CFA-033C-4CE1-A407-F9DDBAE933E7}" srcOrd="0" destOrd="0" presId="urn:microsoft.com/office/officeart/2008/layout/HorizontalMultiLevelHierarchy"/>
    <dgm:cxn modelId="{E1FB81E6-E658-465D-AE6C-A70012D91D35}" type="presParOf" srcId="{8281094C-ACE8-482F-B2F2-C6FB2DEDCFA6}" destId="{0A2DB9D5-F91E-4C9D-87E5-BDA6FBC6B2C5}" srcOrd="1" destOrd="0" presId="urn:microsoft.com/office/officeart/2008/layout/HorizontalMultiLevelHierarchy"/>
    <dgm:cxn modelId="{FC415684-9960-467F-ADEF-8E535D5DC84C}" type="presParOf" srcId="{E717AB3A-02DA-49B4-91B2-DDF47E570F0B}" destId="{7DBAD856-3549-4D1A-91D3-5902CABF967C}" srcOrd="4" destOrd="0" presId="urn:microsoft.com/office/officeart/2008/layout/HorizontalMultiLevelHierarchy"/>
    <dgm:cxn modelId="{23F3DA55-96C4-4AEA-904E-D7B0760AC6D4}" type="presParOf" srcId="{7DBAD856-3549-4D1A-91D3-5902CABF967C}" destId="{9867DB5C-5732-46BA-A67F-EF9AC40CDBDE}" srcOrd="0" destOrd="0" presId="urn:microsoft.com/office/officeart/2008/layout/HorizontalMultiLevelHierarchy"/>
    <dgm:cxn modelId="{891BBE7E-7927-4E3B-AB9A-15411DA357B0}" type="presParOf" srcId="{E717AB3A-02DA-49B4-91B2-DDF47E570F0B}" destId="{336288BA-3D95-42D4-ADC3-4D8890FA0C2B}" srcOrd="5" destOrd="0" presId="urn:microsoft.com/office/officeart/2008/layout/HorizontalMultiLevelHierarchy"/>
    <dgm:cxn modelId="{9488C319-138F-4D6C-B6AC-634EC0CC6222}" type="presParOf" srcId="{336288BA-3D95-42D4-ADC3-4D8890FA0C2B}" destId="{91208159-270F-498D-BB49-24C9C7410743}" srcOrd="0" destOrd="0" presId="urn:microsoft.com/office/officeart/2008/layout/HorizontalMultiLevelHierarchy"/>
    <dgm:cxn modelId="{945C80DD-B679-48B2-BE9A-F466B533C0FD}" type="presParOf" srcId="{336288BA-3D95-42D4-ADC3-4D8890FA0C2B}" destId="{5D934626-800A-4B60-B95B-F26E8D1E25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8E632-4E38-4363-BB13-231D9A390C8F}">
      <dsp:nvSpPr>
        <dsp:cNvPr id="0" name=""/>
        <dsp:cNvSpPr/>
      </dsp:nvSpPr>
      <dsp:spPr>
        <a:xfrm rot="5400000">
          <a:off x="-220918" y="223608"/>
          <a:ext cx="1472788" cy="1030952"/>
        </a:xfrm>
        <a:prstGeom prst="chevron">
          <a:avLst/>
        </a:prstGeom>
        <a:solidFill>
          <a:srgbClr val="0CA1C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痛点</a:t>
          </a:r>
        </a:p>
      </dsp:txBody>
      <dsp:txXfrm rot="-5400000">
        <a:off x="0" y="518166"/>
        <a:ext cx="1030952" cy="441836"/>
      </dsp:txXfrm>
    </dsp:sp>
    <dsp:sp modelId="{93D46995-07CB-48B9-8B80-BD6C048F8440}">
      <dsp:nvSpPr>
        <dsp:cNvPr id="0" name=""/>
        <dsp:cNvSpPr/>
      </dsp:nvSpPr>
      <dsp:spPr>
        <a:xfrm rot="5400000">
          <a:off x="3781235" y="-2750283"/>
          <a:ext cx="957312" cy="64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目的：证明你做的事情有着广泛的市场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核心：证明是真的痛点而不是“伪痛点”</a:t>
          </a:r>
        </a:p>
      </dsp:txBody>
      <dsp:txXfrm rot="-5400000">
        <a:off x="1030952" y="46732"/>
        <a:ext cx="6411147" cy="863848"/>
      </dsp:txXfrm>
    </dsp:sp>
    <dsp:sp modelId="{6D38E209-0A81-4520-869C-D7AE02064624}">
      <dsp:nvSpPr>
        <dsp:cNvPr id="0" name=""/>
        <dsp:cNvSpPr/>
      </dsp:nvSpPr>
      <dsp:spPr>
        <a:xfrm rot="5400000">
          <a:off x="-220918" y="1500747"/>
          <a:ext cx="1472788" cy="1030952"/>
        </a:xfrm>
        <a:prstGeom prst="chevron">
          <a:avLst/>
        </a:prstGeom>
        <a:solidFill>
          <a:srgbClr val="52BCA8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亮点</a:t>
          </a:r>
        </a:p>
      </dsp:txBody>
      <dsp:txXfrm rot="-5400000">
        <a:off x="0" y="1795305"/>
        <a:ext cx="1030952" cy="441836"/>
      </dsp:txXfrm>
    </dsp:sp>
    <dsp:sp modelId="{1366A999-AFC5-428B-960C-9FCB3EC0E6DD}">
      <dsp:nvSpPr>
        <dsp:cNvPr id="0" name=""/>
        <dsp:cNvSpPr/>
      </dsp:nvSpPr>
      <dsp:spPr>
        <a:xfrm rot="5400000">
          <a:off x="3781235" y="-1470453"/>
          <a:ext cx="957312" cy="64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目的：证明你的工作对行业（研究）的进步起到了推动作用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核心：别人不能做的事儿（没想过的事儿）你做了</a:t>
          </a:r>
        </a:p>
      </dsp:txBody>
      <dsp:txXfrm rot="-5400000">
        <a:off x="1030952" y="1326562"/>
        <a:ext cx="6411147" cy="863848"/>
      </dsp:txXfrm>
    </dsp:sp>
    <dsp:sp modelId="{378B84F8-14C1-450A-88EF-3182030A2988}">
      <dsp:nvSpPr>
        <dsp:cNvPr id="0" name=""/>
        <dsp:cNvSpPr/>
      </dsp:nvSpPr>
      <dsp:spPr>
        <a:xfrm rot="5400000">
          <a:off x="-220918" y="2777887"/>
          <a:ext cx="1472788" cy="1030952"/>
        </a:xfrm>
        <a:prstGeom prst="chevron">
          <a:avLst/>
        </a:prstGeom>
        <a:solidFill>
          <a:srgbClr val="EA4A5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难点</a:t>
          </a:r>
        </a:p>
      </dsp:txBody>
      <dsp:txXfrm rot="-5400000">
        <a:off x="0" y="3072445"/>
        <a:ext cx="1030952" cy="441836"/>
      </dsp:txXfrm>
    </dsp:sp>
    <dsp:sp modelId="{9AC370E9-2C1C-4497-8703-4ADC1A9BC9B3}">
      <dsp:nvSpPr>
        <dsp:cNvPr id="0" name=""/>
        <dsp:cNvSpPr/>
      </dsp:nvSpPr>
      <dsp:spPr>
        <a:xfrm rot="5400000">
          <a:off x="3781235" y="-229998"/>
          <a:ext cx="957312" cy="645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目的：阐述将</a:t>
          </a:r>
          <a:r>
            <a:rPr lang="zh-CN" altLang="en-US" sz="1700" kern="1200" dirty="0">
              <a:solidFill>
                <a:schemeClr val="tx2"/>
              </a:solidFill>
            </a:rPr>
            <a:t>亮点转为实际</a:t>
          </a:r>
          <a:r>
            <a:rPr lang="zh-CN" altLang="en-US" sz="1700" kern="1200" dirty="0"/>
            <a:t>的</a:t>
          </a:r>
          <a:r>
            <a:rPr lang="zh-CN" altLang="en-US" sz="1700" kern="1200" dirty="0">
              <a:solidFill>
                <a:srgbClr val="52BCA8"/>
              </a:solidFill>
            </a:rPr>
            <a:t>困难</a:t>
          </a:r>
          <a:r>
            <a:rPr lang="zh-CN" altLang="en-US" sz="1700" kern="1200" dirty="0"/>
            <a:t>，</a:t>
          </a:r>
          <a:r>
            <a:rPr lang="zh-CN" altLang="en-US" sz="1700" kern="1200" dirty="0">
              <a:solidFill>
                <a:srgbClr val="FF0000"/>
              </a:solidFill>
            </a:rPr>
            <a:t>为什么这件事儿只有你能做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核心：有关键发现、有突出创造、有技术门槛，最好三条</a:t>
          </a:r>
        </a:p>
      </dsp:txBody>
      <dsp:txXfrm rot="-5400000">
        <a:off x="1030952" y="2567017"/>
        <a:ext cx="6411147" cy="863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AD856-3549-4D1A-91D3-5902CABF967C}">
      <dsp:nvSpPr>
        <dsp:cNvPr id="0" name=""/>
        <dsp:cNvSpPr/>
      </dsp:nvSpPr>
      <dsp:spPr>
        <a:xfrm>
          <a:off x="1475654" y="1242138"/>
          <a:ext cx="925412" cy="57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706" y="0"/>
              </a:lnTo>
              <a:lnTo>
                <a:pt x="462706" y="576916"/>
              </a:lnTo>
              <a:lnTo>
                <a:pt x="925412" y="576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11098" y="1503333"/>
        <a:ext cx="54525" cy="54525"/>
      </dsp:txXfrm>
    </dsp:sp>
    <dsp:sp modelId="{A3AC1D8B-319A-496C-8980-4DAC95617606}">
      <dsp:nvSpPr>
        <dsp:cNvPr id="0" name=""/>
        <dsp:cNvSpPr/>
      </dsp:nvSpPr>
      <dsp:spPr>
        <a:xfrm>
          <a:off x="1475654" y="1196417"/>
          <a:ext cx="936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361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20304" y="1218735"/>
        <a:ext cx="46805" cy="46805"/>
      </dsp:txXfrm>
    </dsp:sp>
    <dsp:sp modelId="{875CD30B-C2FA-4842-BE93-0F41DFEE5F1A}">
      <dsp:nvSpPr>
        <dsp:cNvPr id="0" name=""/>
        <dsp:cNvSpPr/>
      </dsp:nvSpPr>
      <dsp:spPr>
        <a:xfrm>
          <a:off x="1475654" y="653274"/>
          <a:ext cx="922414" cy="588863"/>
        </a:xfrm>
        <a:custGeom>
          <a:avLst/>
          <a:gdLst/>
          <a:ahLst/>
          <a:cxnLst/>
          <a:rect l="0" t="0" r="0" b="0"/>
          <a:pathLst>
            <a:path>
              <a:moveTo>
                <a:pt x="0" y="588863"/>
              </a:moveTo>
              <a:lnTo>
                <a:pt x="461207" y="588863"/>
              </a:lnTo>
              <a:lnTo>
                <a:pt x="461207" y="0"/>
              </a:lnTo>
              <a:lnTo>
                <a:pt x="9224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09503" y="920347"/>
        <a:ext cx="54717" cy="54717"/>
      </dsp:txXfrm>
    </dsp:sp>
    <dsp:sp modelId="{B9D6D861-58FC-4749-8465-89331ACA96B2}">
      <dsp:nvSpPr>
        <dsp:cNvPr id="0" name=""/>
        <dsp:cNvSpPr/>
      </dsp:nvSpPr>
      <dsp:spPr>
        <a:xfrm rot="16200000">
          <a:off x="359739" y="1006592"/>
          <a:ext cx="1760739" cy="471090"/>
        </a:xfrm>
        <a:prstGeom prst="rect">
          <a:avLst/>
        </a:prstGeom>
        <a:solidFill>
          <a:srgbClr val="9ED4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solidFill>
                <a:srgbClr val="EA4A54"/>
              </a:solidFill>
            </a:rPr>
            <a:t>你的贡献</a:t>
          </a:r>
        </a:p>
      </dsp:txBody>
      <dsp:txXfrm>
        <a:off x="359739" y="1006592"/>
        <a:ext cx="1760739" cy="471090"/>
      </dsp:txXfrm>
    </dsp:sp>
    <dsp:sp modelId="{0AA62DB6-A9D9-40B3-A79E-08E89E66CCE2}">
      <dsp:nvSpPr>
        <dsp:cNvPr id="0" name=""/>
        <dsp:cNvSpPr/>
      </dsp:nvSpPr>
      <dsp:spPr>
        <a:xfrm>
          <a:off x="2398069" y="417728"/>
          <a:ext cx="6181656" cy="471090"/>
        </a:xfrm>
        <a:prstGeom prst="rect">
          <a:avLst/>
        </a:prstGeom>
        <a:solidFill>
          <a:srgbClr val="EA4A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 包装创新：说明你的工作做了什么别人做不了的事情</a:t>
          </a:r>
        </a:p>
      </dsp:txBody>
      <dsp:txXfrm>
        <a:off x="2398069" y="417728"/>
        <a:ext cx="6181656" cy="471090"/>
      </dsp:txXfrm>
    </dsp:sp>
    <dsp:sp modelId="{54DE9CFA-033C-4CE1-A407-F9DDBAE933E7}">
      <dsp:nvSpPr>
        <dsp:cNvPr id="0" name=""/>
        <dsp:cNvSpPr/>
      </dsp:nvSpPr>
      <dsp:spPr>
        <a:xfrm>
          <a:off x="2411759" y="1006592"/>
          <a:ext cx="6213008" cy="471090"/>
        </a:xfrm>
        <a:prstGeom prst="rect">
          <a:avLst/>
        </a:prstGeom>
        <a:solidFill>
          <a:srgbClr val="52B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 技术创新：说明你的工作有很高门槛，解决了很多难点</a:t>
          </a:r>
        </a:p>
      </dsp:txBody>
      <dsp:txXfrm>
        <a:off x="2411759" y="1006592"/>
        <a:ext cx="6213008" cy="471090"/>
      </dsp:txXfrm>
    </dsp:sp>
    <dsp:sp modelId="{91208159-270F-498D-BB49-24C9C7410743}">
      <dsp:nvSpPr>
        <dsp:cNvPr id="0" name=""/>
        <dsp:cNvSpPr/>
      </dsp:nvSpPr>
      <dsp:spPr>
        <a:xfrm>
          <a:off x="2401067" y="1583509"/>
          <a:ext cx="6203026" cy="471090"/>
        </a:xfrm>
        <a:prstGeom prst="rect">
          <a:avLst/>
        </a:prstGeom>
        <a:solidFill>
          <a:srgbClr val="0CA1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 部署创新：说明你的工作在实际使用中效果很好，比别人强</a:t>
          </a:r>
        </a:p>
      </dsp:txBody>
      <dsp:txXfrm>
        <a:off x="2401067" y="1583509"/>
        <a:ext cx="6203026" cy="471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AD856-3549-4D1A-91D3-5902CABF967C}">
      <dsp:nvSpPr>
        <dsp:cNvPr id="0" name=""/>
        <dsp:cNvSpPr/>
      </dsp:nvSpPr>
      <dsp:spPr>
        <a:xfrm>
          <a:off x="1475654" y="1242138"/>
          <a:ext cx="925412" cy="57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706" y="0"/>
              </a:lnTo>
              <a:lnTo>
                <a:pt x="462706" y="576916"/>
              </a:lnTo>
              <a:lnTo>
                <a:pt x="925412" y="576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11098" y="1503333"/>
        <a:ext cx="54525" cy="54525"/>
      </dsp:txXfrm>
    </dsp:sp>
    <dsp:sp modelId="{A3AC1D8B-319A-496C-8980-4DAC95617606}">
      <dsp:nvSpPr>
        <dsp:cNvPr id="0" name=""/>
        <dsp:cNvSpPr/>
      </dsp:nvSpPr>
      <dsp:spPr>
        <a:xfrm>
          <a:off x="1475654" y="1196417"/>
          <a:ext cx="936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361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20304" y="1218735"/>
        <a:ext cx="46805" cy="46805"/>
      </dsp:txXfrm>
    </dsp:sp>
    <dsp:sp modelId="{875CD30B-C2FA-4842-BE93-0F41DFEE5F1A}">
      <dsp:nvSpPr>
        <dsp:cNvPr id="0" name=""/>
        <dsp:cNvSpPr/>
      </dsp:nvSpPr>
      <dsp:spPr>
        <a:xfrm>
          <a:off x="1475654" y="653274"/>
          <a:ext cx="922414" cy="588863"/>
        </a:xfrm>
        <a:custGeom>
          <a:avLst/>
          <a:gdLst/>
          <a:ahLst/>
          <a:cxnLst/>
          <a:rect l="0" t="0" r="0" b="0"/>
          <a:pathLst>
            <a:path>
              <a:moveTo>
                <a:pt x="0" y="588863"/>
              </a:moveTo>
              <a:lnTo>
                <a:pt x="461207" y="588863"/>
              </a:lnTo>
              <a:lnTo>
                <a:pt x="461207" y="0"/>
              </a:lnTo>
              <a:lnTo>
                <a:pt x="9224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09503" y="920347"/>
        <a:ext cx="54717" cy="54717"/>
      </dsp:txXfrm>
    </dsp:sp>
    <dsp:sp modelId="{B9D6D861-58FC-4749-8465-89331ACA96B2}">
      <dsp:nvSpPr>
        <dsp:cNvPr id="0" name=""/>
        <dsp:cNvSpPr/>
      </dsp:nvSpPr>
      <dsp:spPr>
        <a:xfrm rot="16200000">
          <a:off x="359739" y="1006592"/>
          <a:ext cx="1760739" cy="471090"/>
        </a:xfrm>
        <a:prstGeom prst="rect">
          <a:avLst/>
        </a:prstGeom>
        <a:solidFill>
          <a:srgbClr val="9ED4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solidFill>
                <a:srgbClr val="EA4A54"/>
              </a:solidFill>
            </a:rPr>
            <a:t>你的贡献</a:t>
          </a:r>
        </a:p>
      </dsp:txBody>
      <dsp:txXfrm>
        <a:off x="359739" y="1006592"/>
        <a:ext cx="1760739" cy="471090"/>
      </dsp:txXfrm>
    </dsp:sp>
    <dsp:sp modelId="{0AA62DB6-A9D9-40B3-A79E-08E89E66CCE2}">
      <dsp:nvSpPr>
        <dsp:cNvPr id="0" name=""/>
        <dsp:cNvSpPr/>
      </dsp:nvSpPr>
      <dsp:spPr>
        <a:xfrm>
          <a:off x="2398069" y="417728"/>
          <a:ext cx="6181656" cy="471090"/>
        </a:xfrm>
        <a:prstGeom prst="rect">
          <a:avLst/>
        </a:prstGeom>
        <a:solidFill>
          <a:srgbClr val="EA4A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 包装创新：说明你的工作做了什么别人做不了的事情</a:t>
          </a:r>
        </a:p>
      </dsp:txBody>
      <dsp:txXfrm>
        <a:off x="2398069" y="417728"/>
        <a:ext cx="6181656" cy="471090"/>
      </dsp:txXfrm>
    </dsp:sp>
    <dsp:sp modelId="{54DE9CFA-033C-4CE1-A407-F9DDBAE933E7}">
      <dsp:nvSpPr>
        <dsp:cNvPr id="0" name=""/>
        <dsp:cNvSpPr/>
      </dsp:nvSpPr>
      <dsp:spPr>
        <a:xfrm>
          <a:off x="2411759" y="1006592"/>
          <a:ext cx="6213008" cy="471090"/>
        </a:xfrm>
        <a:prstGeom prst="rect">
          <a:avLst/>
        </a:prstGeom>
        <a:solidFill>
          <a:srgbClr val="52B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 技术创新：说明你的工作有很高门槛，解决了很多难点</a:t>
          </a:r>
        </a:p>
      </dsp:txBody>
      <dsp:txXfrm>
        <a:off x="2411759" y="1006592"/>
        <a:ext cx="6213008" cy="471090"/>
      </dsp:txXfrm>
    </dsp:sp>
    <dsp:sp modelId="{91208159-270F-498D-BB49-24C9C7410743}">
      <dsp:nvSpPr>
        <dsp:cNvPr id="0" name=""/>
        <dsp:cNvSpPr/>
      </dsp:nvSpPr>
      <dsp:spPr>
        <a:xfrm>
          <a:off x="2401067" y="1583509"/>
          <a:ext cx="6203026" cy="471090"/>
        </a:xfrm>
        <a:prstGeom prst="rect">
          <a:avLst/>
        </a:prstGeom>
        <a:solidFill>
          <a:srgbClr val="0CA1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 部署创新：说明你的工作在实际使用中效果很好，比别人强</a:t>
          </a:r>
        </a:p>
      </dsp:txBody>
      <dsp:txXfrm>
        <a:off x="2401067" y="1583509"/>
        <a:ext cx="6203026" cy="47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CAF1-A52E-4CE0-936F-2EF96831695C}" type="datetimeFigureOut">
              <a:rPr lang="zh-CN" altLang="en-US" smtClean="0"/>
              <a:t>2019/10/9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4F4E-40F4-4C70-9A36-5D01B444D1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02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  <a:t>2019/10/9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5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6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至少三组围绕贡献来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还有一些方便理解的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84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67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86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1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558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0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39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503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24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新手经常犯错，有了想法就直接上手去做了，没有成体系地思考这个</a:t>
            </a:r>
            <a:r>
              <a:rPr lang="en-US" altLang="zh-CN" dirty="0"/>
              <a:t>idea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9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我们很多时候提到的</a:t>
            </a:r>
            <a:r>
              <a:rPr lang="en-US" altLang="zh-CN" dirty="0"/>
              <a:t>idea</a:t>
            </a:r>
            <a:r>
              <a:rPr lang="zh-CN" altLang="en-US" dirty="0"/>
              <a:t>其实都只描述了痛点和亮点这一部分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建议大家有了上面这种成体系的思考之后再，去和杨爷还有师兄讨论，效率会高很多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以自己的</a:t>
            </a:r>
            <a:r>
              <a:rPr lang="en-US" altLang="zh-CN" dirty="0"/>
              <a:t>ubicomp</a:t>
            </a:r>
            <a:r>
              <a:rPr lang="zh-CN" altLang="en-US" dirty="0"/>
              <a:t>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3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5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90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84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70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4343400"/>
            <a:ext cx="5181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5181600"/>
            <a:ext cx="51816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9319D8-D4A7-4302-836F-6BE09FA248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6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1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51E9-348C-4DC8-84CE-839F8B9DC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93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CF73-5DCA-4897-BF85-A0A3AED706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5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C585-09AB-4EEA-BB7F-19588CFBAD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8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B2AD-F96B-4C3F-A388-61F599842B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1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EC3E-B697-4474-AF66-F17771CBD7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0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6E05-7D34-46AE-AA68-B7F32834D2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6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3FCF-D8E0-439E-A0EE-1C5F0CBE92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90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4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1534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600200"/>
            <a:ext cx="8136904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38132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8880" y="638132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26A8A6AC-ECD1-46D1-8AD8-A99FA76A40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509120"/>
            <a:ext cx="9144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algn="ctr"/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2019.10.10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72" y="1916832"/>
            <a:ext cx="9144000" cy="2204864"/>
          </a:xfrm>
        </p:spPr>
        <p:txBody>
          <a:bodyPr lIns="72000" rIns="72000"/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EA4A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(paper)</a:t>
            </a:r>
            <a:r>
              <a:rPr lang="zh-CN" altLang="en-US" sz="4800" dirty="0">
                <a:solidFill>
                  <a:srgbClr val="EA4A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“中”</a:t>
            </a:r>
            <a:r>
              <a:rPr lang="zh-CN" altLang="en-US" sz="4800" dirty="0">
                <a:solidFill>
                  <a:srgbClr val="0CA1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在三部曲</a:t>
            </a:r>
            <a:br>
              <a:rPr lang="en-US" altLang="zh-CN" sz="4800" dirty="0">
                <a:solidFill>
                  <a:srgbClr val="0CA1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一些关于完成一篇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paper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52BC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学习心得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83360"/>
            <a:ext cx="2081518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EFE8B4D-9F29-476E-8C5A-20AD1520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85572"/>
            <a:ext cx="5760732" cy="20665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Writing – </a:t>
            </a:r>
            <a:r>
              <a:rPr lang="en-US" altLang="zh-CN" dirty="0">
                <a:solidFill>
                  <a:srgbClr val="0CA1C9"/>
                </a:solidFill>
              </a:rPr>
              <a:t>“</a:t>
            </a:r>
            <a:r>
              <a:rPr lang="zh-CN" altLang="en-US" sz="3600" dirty="0">
                <a:solidFill>
                  <a:srgbClr val="0CA1C9"/>
                </a:solidFill>
              </a:rPr>
              <a:t>中</a:t>
            </a:r>
            <a:r>
              <a:rPr lang="en-US" altLang="zh-CN" sz="3600" dirty="0">
                <a:solidFill>
                  <a:srgbClr val="0CA1C9"/>
                </a:solidFill>
              </a:rPr>
              <a:t>”</a:t>
            </a:r>
            <a:r>
              <a:rPr lang="zh-CN" altLang="en-US" sz="3600" dirty="0">
                <a:solidFill>
                  <a:srgbClr val="0CA1C9"/>
                </a:solidFill>
              </a:rPr>
              <a:t>在逻辑构思时</a:t>
            </a:r>
            <a:endParaRPr lang="zh-CN" altLang="en-US" dirty="0">
              <a:solidFill>
                <a:srgbClr val="0CA1C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一图胜千言！思考如何画出高质量的配图</a:t>
            </a:r>
            <a:endParaRPr lang="en-US" altLang="zh-CN" dirty="0"/>
          </a:p>
          <a:p>
            <a:pPr lvl="1"/>
            <a:r>
              <a:rPr lang="zh-CN" altLang="en-US" dirty="0"/>
              <a:t>直观</a:t>
            </a:r>
            <a:r>
              <a:rPr lang="en-US" altLang="zh-CN" dirty="0"/>
              <a:t>+</a:t>
            </a:r>
            <a:r>
              <a:rPr lang="zh-CN" altLang="en-US" dirty="0"/>
              <a:t>生动</a:t>
            </a:r>
            <a:r>
              <a:rPr lang="en-US" altLang="zh-CN" dirty="0"/>
              <a:t>+</a:t>
            </a:r>
            <a:r>
              <a:rPr lang="zh-CN" altLang="en-US" dirty="0"/>
              <a:t>专业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8A0452-5A90-4EFF-ABEC-AE6F707D4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7" y="2398602"/>
            <a:ext cx="4900705" cy="22793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01F70-4E0B-40A3-BEF5-4FA998873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320035"/>
            <a:ext cx="3201337" cy="23582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A20C227-F7BD-41FC-9740-E9E25BB48F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13"/>
          <a:stretch/>
        </p:blipFill>
        <p:spPr>
          <a:xfrm>
            <a:off x="6005604" y="4750999"/>
            <a:ext cx="2870397" cy="17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Writing – </a:t>
            </a:r>
            <a:r>
              <a:rPr lang="en-US" altLang="zh-CN" dirty="0">
                <a:solidFill>
                  <a:srgbClr val="0CA1C9"/>
                </a:solidFill>
              </a:rPr>
              <a:t>“</a:t>
            </a:r>
            <a:r>
              <a:rPr lang="zh-CN" altLang="en-US" sz="3600" dirty="0">
                <a:solidFill>
                  <a:srgbClr val="0CA1C9"/>
                </a:solidFill>
              </a:rPr>
              <a:t>中</a:t>
            </a:r>
            <a:r>
              <a:rPr lang="en-US" altLang="zh-CN" sz="3600" dirty="0">
                <a:solidFill>
                  <a:srgbClr val="0CA1C9"/>
                </a:solidFill>
              </a:rPr>
              <a:t>”</a:t>
            </a:r>
            <a:r>
              <a:rPr lang="zh-CN" altLang="en-US" sz="3600" dirty="0">
                <a:solidFill>
                  <a:srgbClr val="0CA1C9"/>
                </a:solidFill>
              </a:rPr>
              <a:t>在逻辑构思时</a:t>
            </a:r>
            <a:endParaRPr lang="zh-CN" altLang="en-US" dirty="0">
              <a:solidFill>
                <a:srgbClr val="0CA1C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一图胜千言！思考如何画出高质量的配图</a:t>
            </a:r>
            <a:endParaRPr lang="en-US" altLang="zh-CN" dirty="0"/>
          </a:p>
          <a:p>
            <a:pPr lvl="1"/>
            <a:r>
              <a:rPr lang="zh-CN" altLang="en-US" dirty="0"/>
              <a:t>直观</a:t>
            </a:r>
            <a:r>
              <a:rPr lang="en-US" altLang="zh-CN" dirty="0"/>
              <a:t>+</a:t>
            </a:r>
            <a:r>
              <a:rPr lang="zh-CN" altLang="en-US" dirty="0"/>
              <a:t>生动</a:t>
            </a:r>
            <a:r>
              <a:rPr lang="en-US" altLang="zh-CN" dirty="0"/>
              <a:t>+</a:t>
            </a:r>
            <a:r>
              <a:rPr lang="zh-CN" altLang="en-US" dirty="0"/>
              <a:t>专业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CFF6C0-E065-4544-ACDC-C2440961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2533215"/>
            <a:ext cx="8892480" cy="37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Writing – </a:t>
            </a:r>
            <a:r>
              <a:rPr lang="en-US" altLang="zh-CN" dirty="0">
                <a:solidFill>
                  <a:srgbClr val="0CA1C9"/>
                </a:solidFill>
              </a:rPr>
              <a:t>“</a:t>
            </a:r>
            <a:r>
              <a:rPr lang="zh-CN" altLang="en-US" sz="3600" dirty="0">
                <a:solidFill>
                  <a:srgbClr val="0CA1C9"/>
                </a:solidFill>
              </a:rPr>
              <a:t>中</a:t>
            </a:r>
            <a:r>
              <a:rPr lang="en-US" altLang="zh-CN" sz="3600" dirty="0">
                <a:solidFill>
                  <a:srgbClr val="0CA1C9"/>
                </a:solidFill>
              </a:rPr>
              <a:t>”</a:t>
            </a:r>
            <a:r>
              <a:rPr lang="zh-CN" altLang="en-US" sz="3600" dirty="0">
                <a:solidFill>
                  <a:srgbClr val="0CA1C9"/>
                </a:solidFill>
              </a:rPr>
              <a:t>在逻辑构思时</a:t>
            </a:r>
            <a:endParaRPr lang="zh-CN" altLang="en-US" dirty="0">
              <a:solidFill>
                <a:srgbClr val="0CA1C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一图胜千言！思考如何画出高质量的配图</a:t>
            </a:r>
            <a:endParaRPr lang="en-US" altLang="zh-CN" dirty="0"/>
          </a:p>
          <a:p>
            <a:pPr lvl="1"/>
            <a:r>
              <a:rPr lang="zh-CN" altLang="en-US" dirty="0"/>
              <a:t>直观</a:t>
            </a:r>
            <a:r>
              <a:rPr lang="en-US" altLang="zh-CN" dirty="0"/>
              <a:t>+</a:t>
            </a:r>
            <a:r>
              <a:rPr lang="zh-CN" altLang="en-US" dirty="0"/>
              <a:t>生动</a:t>
            </a:r>
            <a:r>
              <a:rPr lang="en-US" altLang="zh-CN" dirty="0"/>
              <a:t>+</a:t>
            </a:r>
            <a:r>
              <a:rPr lang="zh-CN" altLang="en-US" dirty="0"/>
              <a:t>专业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zh-CN" altLang="en-US" dirty="0"/>
              <a:t>围绕贡献画图</a:t>
            </a:r>
            <a:r>
              <a:rPr lang="en-US" altLang="zh-CN" dirty="0"/>
              <a:t>+</a:t>
            </a:r>
            <a:r>
              <a:rPr lang="zh-CN" altLang="en-US" dirty="0"/>
              <a:t>方便读者理解画图</a:t>
            </a:r>
            <a:endParaRPr lang="en-US" altLang="zh-CN" dirty="0"/>
          </a:p>
          <a:p>
            <a:pPr lvl="1"/>
            <a:r>
              <a:rPr lang="zh-CN" altLang="en-US" dirty="0"/>
              <a:t>如何画？多看多练习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1D4175-49DB-48E2-A64F-5394CB2C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6706"/>
            <a:ext cx="9144000" cy="30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E3FF01-C261-45FA-BB99-04625352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99" y="3476238"/>
            <a:ext cx="3242228" cy="10556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23FF8B-8D44-40A5-B5A4-CAF2EC58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60" y="5157103"/>
            <a:ext cx="1747454" cy="836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9B9B9"/>
                </a:solidFill>
              </a:rPr>
              <a:t>Before Coding</a:t>
            </a:r>
          </a:p>
          <a:p>
            <a:pPr lvl="1"/>
            <a:r>
              <a:rPr lang="en-US" altLang="zh-CN" sz="2400" dirty="0">
                <a:solidFill>
                  <a:srgbClr val="B9B9B9"/>
                </a:solidFill>
              </a:rPr>
              <a:t>“</a:t>
            </a:r>
            <a:r>
              <a:rPr lang="zh-CN" altLang="en-US" sz="2400" dirty="0">
                <a:solidFill>
                  <a:srgbClr val="B9B9B9"/>
                </a:solidFill>
              </a:rPr>
              <a:t>中</a:t>
            </a:r>
            <a:r>
              <a:rPr lang="en-US" altLang="zh-CN" sz="2400" dirty="0">
                <a:solidFill>
                  <a:srgbClr val="B9B9B9"/>
                </a:solidFill>
              </a:rPr>
              <a:t>”</a:t>
            </a:r>
            <a:r>
              <a:rPr lang="zh-CN" altLang="en-US" sz="2400" dirty="0">
                <a:solidFill>
                  <a:srgbClr val="B9B9B9"/>
                </a:solidFill>
              </a:rPr>
              <a:t>在系统实现前</a:t>
            </a:r>
            <a:endParaRPr lang="en-US" altLang="zh-CN" sz="2400" dirty="0">
              <a:solidFill>
                <a:srgbClr val="B9B9B9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B9B9B9"/>
              </a:solidFill>
            </a:endParaRPr>
          </a:p>
          <a:p>
            <a:r>
              <a:rPr lang="en-US" altLang="zh-CN" dirty="0">
                <a:solidFill>
                  <a:srgbClr val="B9B9B9"/>
                </a:solidFill>
              </a:rPr>
              <a:t>Before Writing</a:t>
            </a:r>
          </a:p>
          <a:p>
            <a:pPr lvl="1"/>
            <a:r>
              <a:rPr lang="en-US" altLang="zh-CN" sz="2400" dirty="0">
                <a:solidFill>
                  <a:srgbClr val="B9B9B9"/>
                </a:solidFill>
              </a:rPr>
              <a:t>“</a:t>
            </a:r>
            <a:r>
              <a:rPr lang="zh-CN" altLang="en-US" sz="2400" dirty="0">
                <a:solidFill>
                  <a:srgbClr val="B9B9B9"/>
                </a:solidFill>
              </a:rPr>
              <a:t>中</a:t>
            </a:r>
            <a:r>
              <a:rPr lang="en-US" altLang="zh-CN" sz="2400" dirty="0">
                <a:solidFill>
                  <a:srgbClr val="B9B9B9"/>
                </a:solidFill>
              </a:rPr>
              <a:t>”</a:t>
            </a:r>
            <a:r>
              <a:rPr lang="zh-CN" altLang="en-US" sz="2400" dirty="0">
                <a:solidFill>
                  <a:srgbClr val="B9B9B9"/>
                </a:solidFill>
              </a:rPr>
              <a:t>在逻辑构思时</a:t>
            </a:r>
            <a:endParaRPr lang="en-US" altLang="zh-CN" sz="2400" dirty="0">
              <a:solidFill>
                <a:srgbClr val="B9B9B9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2800" b="1" dirty="0">
                <a:solidFill>
                  <a:srgbClr val="52BCA8"/>
                </a:solidFill>
              </a:rPr>
              <a:t>Before Submitting</a:t>
            </a:r>
          </a:p>
          <a:p>
            <a:pPr lvl="1"/>
            <a:r>
              <a:rPr lang="en-US" altLang="zh-CN" sz="2400" dirty="0">
                <a:solidFill>
                  <a:srgbClr val="52BCA8"/>
                </a:solidFill>
              </a:rPr>
              <a:t>“</a:t>
            </a:r>
            <a:r>
              <a:rPr lang="zh-CN" altLang="en-US" sz="2400" dirty="0">
                <a:solidFill>
                  <a:srgbClr val="52BCA8"/>
                </a:solidFill>
              </a:rPr>
              <a:t>中</a:t>
            </a:r>
            <a:r>
              <a:rPr lang="en-US" altLang="zh-CN" sz="2400" dirty="0">
                <a:solidFill>
                  <a:srgbClr val="52BCA8"/>
                </a:solidFill>
              </a:rPr>
              <a:t>”</a:t>
            </a:r>
            <a:r>
              <a:rPr lang="zh-CN" altLang="en-US" sz="2400" dirty="0">
                <a:solidFill>
                  <a:srgbClr val="52BCA8"/>
                </a:solidFill>
              </a:rPr>
              <a:t>在定稿提交前</a:t>
            </a:r>
            <a:endParaRPr lang="en-US" altLang="zh-CN" sz="2400" dirty="0">
              <a:solidFill>
                <a:srgbClr val="52BC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7F8F61-9012-4BFA-BF98-5708A9EF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628800"/>
            <a:ext cx="2429009" cy="1475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C0CF89-9D91-4FF6-881C-FD6E542DB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001" y="3174307"/>
            <a:ext cx="1747455" cy="2067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691175-F53E-48B2-88C0-1724EA031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284" y="2382219"/>
            <a:ext cx="2360211" cy="9406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EF21D-EDBA-42DA-88DB-77BDBF8E2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1864" y="1734147"/>
            <a:ext cx="2360211" cy="7326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4FDADC-675E-463A-9BE7-37F225F3B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4661743"/>
            <a:ext cx="2601524" cy="13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9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30" y="363414"/>
            <a:ext cx="8153400" cy="1020762"/>
          </a:xfrm>
        </p:spPr>
        <p:txBody>
          <a:bodyPr/>
          <a:lstStyle/>
          <a:p>
            <a:r>
              <a:rPr lang="en-US" altLang="zh-CN" sz="3600" dirty="0"/>
              <a:t>Before Submitting – </a:t>
            </a:r>
            <a:r>
              <a:rPr lang="en-US" altLang="zh-CN" sz="3600" dirty="0">
                <a:solidFill>
                  <a:srgbClr val="52BCA8"/>
                </a:solidFill>
              </a:rPr>
              <a:t>“</a:t>
            </a:r>
            <a:r>
              <a:rPr lang="zh-CN" altLang="en-US" sz="3200" dirty="0">
                <a:solidFill>
                  <a:srgbClr val="52BCA8"/>
                </a:solidFill>
              </a:rPr>
              <a:t>中</a:t>
            </a:r>
            <a:r>
              <a:rPr lang="en-US" altLang="zh-CN" sz="3200" dirty="0">
                <a:solidFill>
                  <a:srgbClr val="52BCA8"/>
                </a:solidFill>
              </a:rPr>
              <a:t>”</a:t>
            </a:r>
            <a:r>
              <a:rPr lang="zh-CN" altLang="en-US" sz="3200" dirty="0">
                <a:solidFill>
                  <a:srgbClr val="52BCA8"/>
                </a:solidFill>
              </a:rPr>
              <a:t>在定稿提交前</a:t>
            </a:r>
            <a:endParaRPr lang="zh-CN" altLang="en-US" sz="3600" dirty="0">
              <a:solidFill>
                <a:srgbClr val="52BCA8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找人帮助修改</a:t>
            </a:r>
            <a:endParaRPr lang="en-US" altLang="zh-CN" dirty="0"/>
          </a:p>
          <a:p>
            <a:pPr lvl="1"/>
            <a:r>
              <a:rPr lang="zh-CN" altLang="en-US" dirty="0"/>
              <a:t>文章的第一负责人是自己，别人只能帮你完善部分表达、用词、包装</a:t>
            </a:r>
            <a:endParaRPr lang="en-US" altLang="zh-CN" dirty="0"/>
          </a:p>
          <a:p>
            <a:pPr lvl="1"/>
            <a:r>
              <a:rPr lang="zh-CN" altLang="en-US" dirty="0"/>
              <a:t>先理清自己的</a:t>
            </a:r>
            <a:r>
              <a:rPr lang="zh-CN" altLang="en-US" dirty="0">
                <a:solidFill>
                  <a:srgbClr val="52BCA8"/>
                </a:solidFill>
              </a:rPr>
              <a:t>行文逻辑</a:t>
            </a:r>
            <a:r>
              <a:rPr lang="zh-CN" altLang="en-US" dirty="0"/>
              <a:t>以及每段话想表达什么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831EC3-CB80-47DC-8661-8F72AC220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90" y="3175605"/>
            <a:ext cx="1440160" cy="14401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8AF3CE-F481-446B-8A1F-1B00B4BF6F09}"/>
              </a:ext>
            </a:extLst>
          </p:cNvPr>
          <p:cNvSpPr txBox="1"/>
          <p:nvPr/>
        </p:nvSpPr>
        <p:spPr>
          <a:xfrm>
            <a:off x="755576" y="3698086"/>
            <a:ext cx="13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我的本意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BE70EF-8048-4A42-85FD-CC004EE96596}"/>
              </a:ext>
            </a:extLst>
          </p:cNvPr>
          <p:cNvSpPr txBox="1"/>
          <p:nvPr/>
        </p:nvSpPr>
        <p:spPr>
          <a:xfrm>
            <a:off x="751919" y="5491332"/>
            <a:ext cx="13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我写出来的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CB97D8-8CFD-4D34-AF30-767CD6AEA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57192"/>
            <a:ext cx="1008112" cy="1008112"/>
          </a:xfrm>
          <a:prstGeom prst="rect">
            <a:avLst/>
          </a:prstGeom>
        </p:spPr>
      </p:pic>
      <p:sp>
        <p:nvSpPr>
          <p:cNvPr id="13" name="箭头: 下 12">
            <a:extLst>
              <a:ext uri="{FF2B5EF4-FFF2-40B4-BE49-F238E27FC236}">
                <a16:creationId xmlns:a16="http://schemas.microsoft.com/office/drawing/2014/main" id="{35933E63-CFFE-4280-9A7D-891958247E3D}"/>
              </a:ext>
            </a:extLst>
          </p:cNvPr>
          <p:cNvSpPr/>
          <p:nvPr/>
        </p:nvSpPr>
        <p:spPr>
          <a:xfrm>
            <a:off x="1150424" y="4425229"/>
            <a:ext cx="576064" cy="792088"/>
          </a:xfrm>
          <a:prstGeom prst="downArrow">
            <a:avLst/>
          </a:prstGeom>
          <a:solidFill>
            <a:srgbClr val="0CA1C9"/>
          </a:solidFill>
          <a:ln w="38100">
            <a:solidFill>
              <a:srgbClr val="0CA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9430651-11FB-41C7-AD22-5FB726BE6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67" y="4935453"/>
            <a:ext cx="1283351" cy="128335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318B598-6F4E-4166-A229-A739716E96A7}"/>
              </a:ext>
            </a:extLst>
          </p:cNvPr>
          <p:cNvSpPr txBox="1"/>
          <p:nvPr/>
        </p:nvSpPr>
        <p:spPr>
          <a:xfrm>
            <a:off x="5143142" y="5496264"/>
            <a:ext cx="13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钱堃改完的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221E4745-EA09-465A-BAF9-58A7CFD1AC9B}"/>
              </a:ext>
            </a:extLst>
          </p:cNvPr>
          <p:cNvSpPr/>
          <p:nvPr/>
        </p:nvSpPr>
        <p:spPr>
          <a:xfrm>
            <a:off x="3128580" y="5459974"/>
            <a:ext cx="1872208" cy="432048"/>
          </a:xfrm>
          <a:prstGeom prst="rightArrow">
            <a:avLst/>
          </a:prstGeom>
          <a:solidFill>
            <a:srgbClr val="EA4A54"/>
          </a:solidFill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C4AA5C3-EF09-4740-8929-9EBF2AE21E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63" y="3189422"/>
            <a:ext cx="1440160" cy="144016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2BCA28A-C2DE-456C-9EA2-7A616F00E912}"/>
              </a:ext>
            </a:extLst>
          </p:cNvPr>
          <p:cNvSpPr txBox="1"/>
          <p:nvPr/>
        </p:nvSpPr>
        <p:spPr>
          <a:xfrm>
            <a:off x="5143142" y="3698086"/>
            <a:ext cx="13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吴导改完的</a:t>
            </a: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0391B2EF-5CB6-45A0-BA55-59D9787C4B81}"/>
              </a:ext>
            </a:extLst>
          </p:cNvPr>
          <p:cNvSpPr/>
          <p:nvPr/>
        </p:nvSpPr>
        <p:spPr>
          <a:xfrm rot="10800000">
            <a:off x="5580112" y="4425229"/>
            <a:ext cx="576064" cy="792088"/>
          </a:xfrm>
          <a:prstGeom prst="downArrow">
            <a:avLst/>
          </a:prstGeom>
          <a:solidFill>
            <a:srgbClr val="0CA1C9"/>
          </a:solidFill>
          <a:ln w="38100">
            <a:solidFill>
              <a:srgbClr val="0CA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7F7C566-3243-4530-84E4-D632E8ABB8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39" y="3189447"/>
            <a:ext cx="858223" cy="858223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2DF631CA-B132-4E8E-ACD5-E95398267120}"/>
              </a:ext>
            </a:extLst>
          </p:cNvPr>
          <p:cNvSpPr/>
          <p:nvPr/>
        </p:nvSpPr>
        <p:spPr>
          <a:xfrm rot="10800000">
            <a:off x="3253658" y="4001248"/>
            <a:ext cx="1872208" cy="432048"/>
          </a:xfrm>
          <a:prstGeom prst="rightArrow">
            <a:avLst/>
          </a:prstGeom>
          <a:solidFill>
            <a:srgbClr val="52BCA8"/>
          </a:solidFill>
          <a:ln w="38100">
            <a:solidFill>
              <a:srgbClr val="52B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4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6" grpId="0"/>
      <p:bldP spid="17" grpId="0" animBg="1"/>
      <p:bldP spid="20" grpId="0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30" y="363414"/>
            <a:ext cx="8153400" cy="1020762"/>
          </a:xfrm>
        </p:spPr>
        <p:txBody>
          <a:bodyPr/>
          <a:lstStyle/>
          <a:p>
            <a:r>
              <a:rPr lang="en-US" altLang="zh-CN" sz="3600" dirty="0"/>
              <a:t>Before Submitting – </a:t>
            </a:r>
            <a:r>
              <a:rPr lang="en-US" altLang="zh-CN" sz="3600" dirty="0">
                <a:solidFill>
                  <a:srgbClr val="52BCA8"/>
                </a:solidFill>
              </a:rPr>
              <a:t>“</a:t>
            </a:r>
            <a:r>
              <a:rPr lang="zh-CN" altLang="en-US" sz="3200" dirty="0">
                <a:solidFill>
                  <a:srgbClr val="52BCA8"/>
                </a:solidFill>
              </a:rPr>
              <a:t>中</a:t>
            </a:r>
            <a:r>
              <a:rPr lang="en-US" altLang="zh-CN" sz="3200" dirty="0">
                <a:solidFill>
                  <a:srgbClr val="52BCA8"/>
                </a:solidFill>
              </a:rPr>
              <a:t>”</a:t>
            </a:r>
            <a:r>
              <a:rPr lang="zh-CN" altLang="en-US" sz="3200" dirty="0">
                <a:solidFill>
                  <a:srgbClr val="52BCA8"/>
                </a:solidFill>
              </a:rPr>
              <a:t>在定稿提交前</a:t>
            </a:r>
            <a:endParaRPr lang="zh-CN" altLang="en-US" sz="3600" dirty="0">
              <a:solidFill>
                <a:srgbClr val="52BCA8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找人帮助修改</a:t>
            </a:r>
            <a:endParaRPr lang="en-US" altLang="zh-CN" dirty="0"/>
          </a:p>
          <a:p>
            <a:pPr lvl="1"/>
            <a:r>
              <a:rPr lang="zh-CN" altLang="en-US" dirty="0"/>
              <a:t>文章的第一负责人是自己，别人只能帮你完善部分表达、用词、包装</a:t>
            </a:r>
            <a:endParaRPr lang="en-US" altLang="zh-CN" dirty="0"/>
          </a:p>
          <a:p>
            <a:pPr lvl="1"/>
            <a:r>
              <a:rPr lang="zh-CN" altLang="en-US" dirty="0"/>
              <a:t>先理清自己的</a:t>
            </a:r>
            <a:r>
              <a:rPr lang="zh-CN" altLang="en-US" dirty="0">
                <a:solidFill>
                  <a:srgbClr val="52BCA8"/>
                </a:solidFill>
              </a:rPr>
              <a:t>行文逻辑</a:t>
            </a:r>
            <a:r>
              <a:rPr lang="zh-CN" altLang="en-US" dirty="0"/>
              <a:t>以及每段话想表达什么</a:t>
            </a:r>
            <a:endParaRPr lang="en-US" altLang="zh-CN" dirty="0"/>
          </a:p>
          <a:p>
            <a:pPr lvl="2"/>
            <a:r>
              <a:rPr lang="zh-CN" altLang="en-US" dirty="0"/>
              <a:t>英文水平不过关没那么可怕，关键是</a:t>
            </a:r>
            <a:r>
              <a:rPr lang="zh-CN" altLang="en-US" dirty="0">
                <a:solidFill>
                  <a:srgbClr val="EA4A54"/>
                </a:solidFill>
              </a:rPr>
              <a:t>要有一个好的逻辑</a:t>
            </a:r>
            <a:r>
              <a:rPr lang="zh-CN" altLang="en-US" dirty="0"/>
              <a:t>以及</a:t>
            </a:r>
            <a:r>
              <a:rPr lang="zh-CN" altLang="en-US" dirty="0">
                <a:solidFill>
                  <a:srgbClr val="EA4A54"/>
                </a:solidFill>
              </a:rPr>
              <a:t>知道自己想说什么</a:t>
            </a:r>
            <a:endParaRPr lang="en-US" altLang="zh-CN" dirty="0">
              <a:solidFill>
                <a:srgbClr val="EA4A54"/>
              </a:solidFill>
            </a:endParaRPr>
          </a:p>
          <a:p>
            <a:pPr lvl="1"/>
            <a:r>
              <a:rPr lang="zh-CN" altLang="en-US" dirty="0"/>
              <a:t>随时做好推到重来的准备</a:t>
            </a:r>
            <a:r>
              <a:rPr lang="en-US" altLang="zh-CN" dirty="0"/>
              <a:t>……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DF555E-590B-4658-940D-CF95423F2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0253"/>
            <a:ext cx="8640960" cy="1966604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9512438-5187-4003-9897-EE3241DB5A2D}"/>
              </a:ext>
            </a:extLst>
          </p:cNvPr>
          <p:cNvCxnSpPr/>
          <p:nvPr/>
        </p:nvCxnSpPr>
        <p:spPr>
          <a:xfrm>
            <a:off x="2843808" y="4869160"/>
            <a:ext cx="3456384" cy="0"/>
          </a:xfrm>
          <a:prstGeom prst="line">
            <a:avLst/>
          </a:prstGeom>
          <a:ln w="38100">
            <a:solidFill>
              <a:srgbClr val="EA4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A5252FA-5431-4F1E-AAAF-464F908FCE63}"/>
              </a:ext>
            </a:extLst>
          </p:cNvPr>
          <p:cNvCxnSpPr>
            <a:cxnSpLocks/>
          </p:cNvCxnSpPr>
          <p:nvPr/>
        </p:nvCxnSpPr>
        <p:spPr>
          <a:xfrm>
            <a:off x="3131840" y="5157192"/>
            <a:ext cx="4536504" cy="0"/>
          </a:xfrm>
          <a:prstGeom prst="line">
            <a:avLst/>
          </a:prstGeom>
          <a:ln w="38100">
            <a:solidFill>
              <a:srgbClr val="EA4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30" y="363414"/>
            <a:ext cx="8153400" cy="1020762"/>
          </a:xfrm>
        </p:spPr>
        <p:txBody>
          <a:bodyPr/>
          <a:lstStyle/>
          <a:p>
            <a:r>
              <a:rPr lang="en-US" altLang="zh-CN" sz="3600" dirty="0"/>
              <a:t>Before Submitting – </a:t>
            </a:r>
            <a:r>
              <a:rPr lang="en-US" altLang="zh-CN" sz="3600" dirty="0">
                <a:solidFill>
                  <a:srgbClr val="52BCA8"/>
                </a:solidFill>
              </a:rPr>
              <a:t>“</a:t>
            </a:r>
            <a:r>
              <a:rPr lang="zh-CN" altLang="en-US" sz="3200" dirty="0">
                <a:solidFill>
                  <a:srgbClr val="52BCA8"/>
                </a:solidFill>
              </a:rPr>
              <a:t>中</a:t>
            </a:r>
            <a:r>
              <a:rPr lang="en-US" altLang="zh-CN" sz="3200" dirty="0">
                <a:solidFill>
                  <a:srgbClr val="52BCA8"/>
                </a:solidFill>
              </a:rPr>
              <a:t>”</a:t>
            </a:r>
            <a:r>
              <a:rPr lang="zh-CN" altLang="en-US" sz="3200" dirty="0">
                <a:solidFill>
                  <a:srgbClr val="52BCA8"/>
                </a:solidFill>
              </a:rPr>
              <a:t>在定稿提交前</a:t>
            </a:r>
            <a:endParaRPr lang="zh-CN" altLang="en-US" sz="3600" dirty="0">
              <a:solidFill>
                <a:srgbClr val="52BCA8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切忌</a:t>
            </a:r>
            <a:r>
              <a:rPr lang="en-US" altLang="zh-CN" dirty="0"/>
              <a:t>overclaim</a:t>
            </a:r>
          </a:p>
          <a:p>
            <a:pPr lvl="1"/>
            <a:r>
              <a:rPr lang="en-US" altLang="zh-CN" sz="1800" i="1" dirty="0"/>
              <a:t>This is the first work that constructs the indoor map by using images</a:t>
            </a:r>
            <a:r>
              <a:rPr lang="en-US" altLang="zh-CN" sz="1800" dirty="0"/>
              <a:t>. </a:t>
            </a:r>
          </a:p>
          <a:p>
            <a:pPr lvl="1"/>
            <a:r>
              <a:rPr lang="en-US" altLang="zh-CN" sz="1800" i="1" dirty="0"/>
              <a:t>This is the first work that constructs </a:t>
            </a:r>
            <a:r>
              <a:rPr lang="en-US" altLang="zh-CN" sz="1800" i="1" dirty="0">
                <a:solidFill>
                  <a:srgbClr val="EA4A54"/>
                </a:solidFill>
              </a:rPr>
              <a:t>a physical</a:t>
            </a:r>
            <a:r>
              <a:rPr lang="en-US" altLang="zh-CN" sz="1800" i="1" dirty="0"/>
              <a:t> map by using </a:t>
            </a:r>
            <a:r>
              <a:rPr lang="en-US" altLang="zh-CN" sz="1800" i="1" dirty="0">
                <a:solidFill>
                  <a:srgbClr val="EA4A54"/>
                </a:solidFill>
              </a:rPr>
              <a:t>stationary surveillance </a:t>
            </a:r>
            <a:r>
              <a:rPr lang="en-US" altLang="zh-CN" sz="1800" i="1" dirty="0"/>
              <a:t>cameras.</a:t>
            </a:r>
          </a:p>
          <a:p>
            <a:pPr lvl="1"/>
            <a:r>
              <a:rPr lang="en-US" altLang="zh-CN" sz="1800" i="1" dirty="0"/>
              <a:t>This is the first work that constructs </a:t>
            </a:r>
            <a:r>
              <a:rPr lang="en-US" altLang="zh-CN" sz="1800" i="1" dirty="0">
                <a:solidFill>
                  <a:srgbClr val="EA4A54"/>
                </a:solidFill>
              </a:rPr>
              <a:t>a physical </a:t>
            </a:r>
            <a:r>
              <a:rPr lang="en-US" altLang="zh-CN" sz="1800" i="1" dirty="0"/>
              <a:t>map by using </a:t>
            </a:r>
            <a:r>
              <a:rPr lang="en-US" altLang="zh-CN" sz="1800" i="1" dirty="0">
                <a:solidFill>
                  <a:srgbClr val="EA4A54"/>
                </a:solidFill>
              </a:rPr>
              <a:t>stationary surveillance </a:t>
            </a:r>
            <a:r>
              <a:rPr lang="en-US" altLang="zh-CN" sz="1800" i="1" dirty="0"/>
              <a:t>cameras </a:t>
            </a:r>
            <a:r>
              <a:rPr lang="en-US" altLang="zh-CN" sz="1800" i="1" dirty="0">
                <a:solidFill>
                  <a:srgbClr val="52BCA8"/>
                </a:solidFill>
              </a:rPr>
              <a:t>with unparalleled optical axes.</a:t>
            </a:r>
            <a:r>
              <a:rPr lang="en-US" altLang="zh-CN" sz="1800" dirty="0"/>
              <a:t> (in the introduction of </a:t>
            </a:r>
            <a:r>
              <a:rPr lang="en-US" altLang="zh-CN" sz="1800" dirty="0" err="1"/>
              <a:t>iVR</a:t>
            </a:r>
            <a:r>
              <a:rPr lang="en-US" altLang="zh-CN" sz="1800" dirty="0"/>
              <a:t>, ubicomp 2019)</a:t>
            </a:r>
          </a:p>
          <a:p>
            <a:pPr lvl="1"/>
            <a:r>
              <a:rPr lang="zh-CN" altLang="en-US" sz="1800" dirty="0"/>
              <a:t>定语越多约准确（但相应地贡献也越低）</a:t>
            </a:r>
            <a:endParaRPr lang="en-US" altLang="zh-CN" sz="1800" dirty="0"/>
          </a:p>
          <a:p>
            <a:pPr lvl="1"/>
            <a:r>
              <a:rPr lang="zh-CN" altLang="en-US" sz="1800" dirty="0"/>
              <a:t>慎用 </a:t>
            </a:r>
            <a:r>
              <a:rPr lang="en-US" altLang="zh-CN" sz="1800" dirty="0"/>
              <a:t>”this is the first time”, “it is the first/initial work/system”, “to the best of our knowledge” </a:t>
            </a:r>
            <a:r>
              <a:rPr lang="zh-CN" altLang="en-US" sz="1800" dirty="0"/>
              <a:t>这种明确体现自己优越性的词汇</a:t>
            </a:r>
            <a:endParaRPr lang="en-US" altLang="zh-CN" sz="1800" dirty="0"/>
          </a:p>
          <a:p>
            <a:pPr lvl="1"/>
            <a:endParaRPr lang="en-US" altLang="zh-CN" sz="1800" i="1" dirty="0">
              <a:solidFill>
                <a:srgbClr val="52BC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EA42FE-9282-4689-80B2-4C49A9E29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70120"/>
            <a:ext cx="3168352" cy="15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30" y="363414"/>
            <a:ext cx="8153400" cy="1020762"/>
          </a:xfrm>
        </p:spPr>
        <p:txBody>
          <a:bodyPr/>
          <a:lstStyle/>
          <a:p>
            <a:r>
              <a:rPr lang="en-US" altLang="zh-CN" sz="3600" dirty="0"/>
              <a:t>Before Submitting – </a:t>
            </a:r>
            <a:r>
              <a:rPr lang="en-US" altLang="zh-CN" sz="3600" dirty="0">
                <a:solidFill>
                  <a:srgbClr val="52BCA8"/>
                </a:solidFill>
              </a:rPr>
              <a:t>“</a:t>
            </a:r>
            <a:r>
              <a:rPr lang="zh-CN" altLang="en-US" sz="3200" dirty="0">
                <a:solidFill>
                  <a:srgbClr val="52BCA8"/>
                </a:solidFill>
              </a:rPr>
              <a:t>中</a:t>
            </a:r>
            <a:r>
              <a:rPr lang="en-US" altLang="zh-CN" sz="3200" dirty="0">
                <a:solidFill>
                  <a:srgbClr val="52BCA8"/>
                </a:solidFill>
              </a:rPr>
              <a:t>”</a:t>
            </a:r>
            <a:r>
              <a:rPr lang="zh-CN" altLang="en-US" sz="3200" dirty="0">
                <a:solidFill>
                  <a:srgbClr val="52BCA8"/>
                </a:solidFill>
              </a:rPr>
              <a:t>在定稿提交前</a:t>
            </a:r>
            <a:endParaRPr lang="zh-CN" altLang="en-US" sz="3600" dirty="0">
              <a:solidFill>
                <a:srgbClr val="52BCA8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一些细节</a:t>
            </a:r>
            <a:endParaRPr lang="en-US" altLang="zh-CN" sz="1800" i="1" dirty="0">
              <a:solidFill>
                <a:srgbClr val="52BCA8"/>
              </a:solidFill>
            </a:endParaRPr>
          </a:p>
          <a:p>
            <a:pPr lvl="1"/>
            <a:r>
              <a:rPr lang="zh-CN" altLang="en-US" dirty="0"/>
              <a:t>参考文献的格式是否统一</a:t>
            </a:r>
            <a:endParaRPr lang="en-US" altLang="zh-CN" dirty="0"/>
          </a:p>
          <a:p>
            <a:pPr lvl="1"/>
            <a:r>
              <a:rPr lang="zh-CN" altLang="en-US" dirty="0"/>
              <a:t>所有的插图是否都被引用了</a:t>
            </a:r>
            <a:endParaRPr lang="en-US" altLang="zh-CN" dirty="0"/>
          </a:p>
          <a:p>
            <a:pPr lvl="1"/>
            <a:r>
              <a:rPr lang="zh-CN" altLang="en-US" dirty="0"/>
              <a:t>是否用</a:t>
            </a:r>
            <a:r>
              <a:rPr lang="en-US" altLang="zh-CN" dirty="0"/>
              <a:t>Grammarly</a:t>
            </a:r>
            <a:r>
              <a:rPr lang="zh-CN" altLang="en-US" dirty="0"/>
              <a:t>全文检查一遍语法了</a:t>
            </a:r>
            <a:endParaRPr lang="en-US" altLang="zh-CN" dirty="0"/>
          </a:p>
          <a:p>
            <a:pPr lvl="1"/>
            <a:r>
              <a:rPr lang="zh-CN" altLang="en-US" dirty="0"/>
              <a:t>匿名操作是否都完善了</a:t>
            </a:r>
            <a:endParaRPr lang="en-US" altLang="zh-CN" dirty="0"/>
          </a:p>
          <a:p>
            <a:pPr lvl="1"/>
            <a:r>
              <a:rPr lang="zh-CN" altLang="en-US" dirty="0"/>
              <a:t>投稿的</a:t>
            </a:r>
            <a:r>
              <a:rPr lang="en-US" altLang="zh-CN" dirty="0"/>
              <a:t>scope</a:t>
            </a:r>
            <a:r>
              <a:rPr lang="zh-CN" altLang="en-US" dirty="0"/>
              <a:t>是不是选对了</a:t>
            </a:r>
            <a:endParaRPr lang="en-US" altLang="zh-CN" dirty="0"/>
          </a:p>
          <a:p>
            <a:pPr lvl="1"/>
            <a:r>
              <a:rPr lang="en-US" altLang="zh-CN" dirty="0"/>
              <a:t>……</a:t>
            </a:r>
          </a:p>
          <a:p>
            <a:r>
              <a:rPr lang="zh-CN" altLang="en-US" dirty="0"/>
              <a:t>敢投敢写，需要锻炼</a:t>
            </a:r>
            <a:endParaRPr lang="en-US" altLang="zh-CN" dirty="0"/>
          </a:p>
          <a:p>
            <a:pPr lvl="1"/>
            <a:r>
              <a:rPr lang="zh-CN" altLang="en-US" dirty="0"/>
              <a:t>有些痛苦是必须经历的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739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459612" y="2083685"/>
            <a:ext cx="62247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Thanks!</a:t>
            </a:r>
          </a:p>
          <a:p>
            <a:pPr algn="ctr"/>
            <a:r>
              <a:rPr lang="zh-CN" alt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祝大家发</a:t>
            </a:r>
            <a:r>
              <a:rPr lang="en-US" altLang="zh-C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paper</a:t>
            </a:r>
            <a:r>
              <a:rPr lang="zh-CN" alt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顺利</a:t>
            </a:r>
            <a:endParaRPr lang="en-US" altLang="zh-CN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altLang="zh-C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Q&amp;A</a:t>
            </a:r>
            <a:endParaRPr lang="zh-CN" alt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941168"/>
            <a:ext cx="9144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algn="ctr"/>
            <a:r>
              <a:rPr lang="en-US" altLang="zh-CN" kern="0" dirty="0" err="1">
                <a:ea typeface="宋体" charset="-122"/>
                <a:cs typeface="Arial" panose="020B0604020202020204" pitchFamily="34" charset="0"/>
              </a:rPr>
              <a:t>Jingao</a:t>
            </a:r>
            <a:r>
              <a:rPr lang="zh-CN" altLang="en-US" kern="0" dirty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kern="0" dirty="0">
                <a:ea typeface="宋体" charset="-122"/>
                <a:cs typeface="Arial" panose="020B0604020202020204" pitchFamily="34" charset="0"/>
              </a:rPr>
              <a:t>Xu</a:t>
            </a:r>
          </a:p>
          <a:p>
            <a:pPr algn="ctr"/>
            <a:r>
              <a:rPr lang="en-US" altLang="zh-CN" kern="0" dirty="0">
                <a:solidFill>
                  <a:srgbClr val="0070C0"/>
                </a:solidFill>
                <a:ea typeface="宋体" charset="-122"/>
                <a:cs typeface="Arial" panose="020B0604020202020204" pitchFamily="34" charset="0"/>
              </a:rPr>
              <a:t>Tsinghua University</a:t>
            </a:r>
          </a:p>
          <a:p>
            <a:pPr algn="ctr"/>
            <a:r>
              <a:rPr lang="en-US" altLang="zh-CN" sz="1400" kern="0" dirty="0">
                <a:ea typeface="宋体" charset="-122"/>
                <a:cs typeface="Arial" panose="020B0604020202020204" pitchFamily="34" charset="0"/>
              </a:rPr>
              <a:t>xujingao13@gmail.com</a:t>
            </a:r>
          </a:p>
          <a:p>
            <a:pPr algn="ctr"/>
            <a:endParaRPr lang="en-US" altLang="zh-CN" sz="1400" kern="0" dirty="0">
              <a:ea typeface="宋体" charset="-122"/>
              <a:cs typeface="Arial" panose="020B0604020202020204" pitchFamily="34" charset="0"/>
            </a:endParaRPr>
          </a:p>
          <a:p>
            <a:pPr algn="ctr"/>
            <a:endParaRPr lang="en-US" altLang="zh-CN" kern="0" dirty="0">
              <a:solidFill>
                <a:srgbClr val="0070C0"/>
              </a:solidFill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7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E3FF01-C261-45FA-BB99-04625352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99" y="3476238"/>
            <a:ext cx="3242228" cy="10556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23FF8B-8D44-40A5-B5A4-CAF2EC58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60" y="5157103"/>
            <a:ext cx="1747454" cy="836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Before Coding</a:t>
            </a:r>
          </a:p>
          <a:p>
            <a:pPr lvl="1"/>
            <a:r>
              <a:rPr lang="en-US" altLang="zh-CN" sz="2400" dirty="0">
                <a:solidFill>
                  <a:srgbClr val="EA4A54"/>
                </a:solidFill>
              </a:rPr>
              <a:t>“</a:t>
            </a:r>
            <a:r>
              <a:rPr lang="zh-CN" altLang="en-US" sz="2400" dirty="0">
                <a:solidFill>
                  <a:srgbClr val="EA4A54"/>
                </a:solidFill>
              </a:rPr>
              <a:t>中</a:t>
            </a:r>
            <a:r>
              <a:rPr lang="en-US" altLang="zh-CN" sz="2400" dirty="0">
                <a:solidFill>
                  <a:srgbClr val="EA4A54"/>
                </a:solidFill>
              </a:rPr>
              <a:t>”</a:t>
            </a:r>
            <a:r>
              <a:rPr lang="zh-CN" altLang="en-US" sz="2400" dirty="0">
                <a:solidFill>
                  <a:srgbClr val="EA4A54"/>
                </a:solidFill>
              </a:rPr>
              <a:t>在系统实现前</a:t>
            </a:r>
            <a:endParaRPr lang="en-US" altLang="zh-CN" sz="2400" dirty="0">
              <a:solidFill>
                <a:srgbClr val="EA4A5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Before Writing</a:t>
            </a:r>
          </a:p>
          <a:p>
            <a:pPr lvl="1"/>
            <a:r>
              <a:rPr lang="en-US" altLang="zh-CN" sz="2400" dirty="0">
                <a:solidFill>
                  <a:srgbClr val="0CA1C9"/>
                </a:solidFill>
              </a:rPr>
              <a:t>“</a:t>
            </a:r>
            <a:r>
              <a:rPr lang="zh-CN" altLang="en-US" sz="2400" dirty="0">
                <a:solidFill>
                  <a:srgbClr val="0CA1C9"/>
                </a:solidFill>
              </a:rPr>
              <a:t>中</a:t>
            </a:r>
            <a:r>
              <a:rPr lang="en-US" altLang="zh-CN" sz="2400" dirty="0">
                <a:solidFill>
                  <a:srgbClr val="0CA1C9"/>
                </a:solidFill>
              </a:rPr>
              <a:t>”</a:t>
            </a:r>
            <a:r>
              <a:rPr lang="zh-CN" altLang="en-US" sz="2400" dirty="0">
                <a:solidFill>
                  <a:srgbClr val="0CA1C9"/>
                </a:solidFill>
              </a:rPr>
              <a:t>在逻辑构思时</a:t>
            </a:r>
            <a:endParaRPr lang="en-US" altLang="zh-CN" sz="2400" dirty="0">
              <a:solidFill>
                <a:srgbClr val="0CA1C9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Before Submitting</a:t>
            </a:r>
          </a:p>
          <a:p>
            <a:pPr lvl="1"/>
            <a:r>
              <a:rPr lang="en-US" altLang="zh-CN" sz="2400" dirty="0">
                <a:solidFill>
                  <a:srgbClr val="52BCA8"/>
                </a:solidFill>
              </a:rPr>
              <a:t>“</a:t>
            </a:r>
            <a:r>
              <a:rPr lang="zh-CN" altLang="en-US" sz="2400" dirty="0">
                <a:solidFill>
                  <a:srgbClr val="52BCA8"/>
                </a:solidFill>
              </a:rPr>
              <a:t>中</a:t>
            </a:r>
            <a:r>
              <a:rPr lang="en-US" altLang="zh-CN" sz="2400" dirty="0">
                <a:solidFill>
                  <a:srgbClr val="52BCA8"/>
                </a:solidFill>
              </a:rPr>
              <a:t>”</a:t>
            </a:r>
            <a:r>
              <a:rPr lang="zh-CN" altLang="en-US" sz="2400" dirty="0">
                <a:solidFill>
                  <a:srgbClr val="52BCA8"/>
                </a:solidFill>
              </a:rPr>
              <a:t>在定稿提交前</a:t>
            </a:r>
            <a:endParaRPr lang="en-US" altLang="zh-CN" sz="2400" dirty="0">
              <a:solidFill>
                <a:srgbClr val="52BC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7F8F61-9012-4BFA-BF98-5708A9EF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628800"/>
            <a:ext cx="2429009" cy="1475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C0CF89-9D91-4FF6-881C-FD6E542DB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001" y="3174307"/>
            <a:ext cx="1747455" cy="2067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691175-F53E-48B2-88C0-1724EA031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284" y="2382219"/>
            <a:ext cx="2360211" cy="9406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EF21D-EDBA-42DA-88DB-77BDBF8E2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1864" y="1734147"/>
            <a:ext cx="2360211" cy="7326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4FDADC-675E-463A-9BE7-37F225F3B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4661743"/>
            <a:ext cx="2601524" cy="13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E3FF01-C261-45FA-BB99-04625352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99" y="3476238"/>
            <a:ext cx="3242228" cy="10556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23FF8B-8D44-40A5-B5A4-CAF2EC58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60" y="5157103"/>
            <a:ext cx="1747454" cy="836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EA4A54"/>
                </a:solidFill>
              </a:rPr>
              <a:t>Before Coding</a:t>
            </a:r>
          </a:p>
          <a:p>
            <a:pPr lvl="1"/>
            <a:r>
              <a:rPr lang="en-US" altLang="zh-CN" sz="2400" dirty="0">
                <a:solidFill>
                  <a:srgbClr val="EA4A54"/>
                </a:solidFill>
              </a:rPr>
              <a:t>“</a:t>
            </a:r>
            <a:r>
              <a:rPr lang="zh-CN" altLang="en-US" sz="2400" dirty="0">
                <a:solidFill>
                  <a:srgbClr val="EA4A54"/>
                </a:solidFill>
              </a:rPr>
              <a:t>中</a:t>
            </a:r>
            <a:r>
              <a:rPr lang="en-US" altLang="zh-CN" sz="2400" dirty="0">
                <a:solidFill>
                  <a:srgbClr val="EA4A54"/>
                </a:solidFill>
              </a:rPr>
              <a:t>”</a:t>
            </a:r>
            <a:r>
              <a:rPr lang="zh-CN" altLang="en-US" sz="2400" dirty="0">
                <a:solidFill>
                  <a:srgbClr val="EA4A54"/>
                </a:solidFill>
              </a:rPr>
              <a:t>在系统实现前</a:t>
            </a:r>
            <a:endParaRPr lang="en-US" altLang="zh-CN" sz="2400" dirty="0">
              <a:solidFill>
                <a:srgbClr val="EA4A54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>
                <a:solidFill>
                  <a:srgbClr val="B9B9B9"/>
                </a:solidFill>
              </a:rPr>
              <a:t>Before Writing</a:t>
            </a:r>
          </a:p>
          <a:p>
            <a:pPr lvl="1"/>
            <a:r>
              <a:rPr lang="en-US" altLang="zh-CN" sz="2400" dirty="0">
                <a:solidFill>
                  <a:srgbClr val="B9B9B9"/>
                </a:solidFill>
              </a:rPr>
              <a:t>“</a:t>
            </a:r>
            <a:r>
              <a:rPr lang="zh-CN" altLang="en-US" sz="2400" dirty="0">
                <a:solidFill>
                  <a:srgbClr val="B9B9B9"/>
                </a:solidFill>
              </a:rPr>
              <a:t>中</a:t>
            </a:r>
            <a:r>
              <a:rPr lang="en-US" altLang="zh-CN" sz="2400" dirty="0">
                <a:solidFill>
                  <a:srgbClr val="B9B9B9"/>
                </a:solidFill>
              </a:rPr>
              <a:t>”</a:t>
            </a:r>
            <a:r>
              <a:rPr lang="zh-CN" altLang="en-US" sz="2400" dirty="0">
                <a:solidFill>
                  <a:srgbClr val="B9B9B9"/>
                </a:solidFill>
              </a:rPr>
              <a:t>在逻辑构思时</a:t>
            </a:r>
            <a:endParaRPr lang="en-US" altLang="zh-CN" sz="2400" dirty="0">
              <a:solidFill>
                <a:srgbClr val="B9B9B9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>
                <a:solidFill>
                  <a:srgbClr val="B9B9B9"/>
                </a:solidFill>
              </a:rPr>
              <a:t>Before Submitting</a:t>
            </a:r>
          </a:p>
          <a:p>
            <a:pPr lvl="1"/>
            <a:r>
              <a:rPr lang="en-US" altLang="zh-CN" sz="2400" dirty="0">
                <a:solidFill>
                  <a:srgbClr val="B9B9B9"/>
                </a:solidFill>
              </a:rPr>
              <a:t>“</a:t>
            </a:r>
            <a:r>
              <a:rPr lang="zh-CN" altLang="en-US" sz="2400" dirty="0">
                <a:solidFill>
                  <a:srgbClr val="B9B9B9"/>
                </a:solidFill>
              </a:rPr>
              <a:t>中</a:t>
            </a:r>
            <a:r>
              <a:rPr lang="en-US" altLang="zh-CN" sz="2400" dirty="0">
                <a:solidFill>
                  <a:srgbClr val="B9B9B9"/>
                </a:solidFill>
              </a:rPr>
              <a:t>”</a:t>
            </a:r>
            <a:r>
              <a:rPr lang="zh-CN" altLang="en-US" sz="2400" dirty="0">
                <a:solidFill>
                  <a:srgbClr val="B9B9B9"/>
                </a:solidFill>
              </a:rPr>
              <a:t>在定稿提交前</a:t>
            </a:r>
            <a:endParaRPr lang="en-US" altLang="zh-CN" sz="2400" dirty="0">
              <a:solidFill>
                <a:srgbClr val="B9B9B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7F8F61-9012-4BFA-BF98-5708A9EF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628800"/>
            <a:ext cx="2429009" cy="1475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C0CF89-9D91-4FF6-881C-FD6E542DB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001" y="3174307"/>
            <a:ext cx="1747455" cy="2067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691175-F53E-48B2-88C0-1724EA031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284" y="2382219"/>
            <a:ext cx="2360211" cy="9406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EF21D-EDBA-42DA-88DB-77BDBF8E2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1864" y="1734147"/>
            <a:ext cx="2360211" cy="7326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4FDADC-675E-463A-9BE7-37F225F3B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4661743"/>
            <a:ext cx="2601524" cy="13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Coding – </a:t>
            </a:r>
            <a:r>
              <a:rPr lang="en-US" altLang="zh-CN" dirty="0">
                <a:solidFill>
                  <a:srgbClr val="EA4A54"/>
                </a:solidFill>
              </a:rPr>
              <a:t>“</a:t>
            </a:r>
            <a:r>
              <a:rPr lang="zh-CN" altLang="en-US" sz="3600" dirty="0">
                <a:solidFill>
                  <a:srgbClr val="EA4A54"/>
                </a:solidFill>
              </a:rPr>
              <a:t>中</a:t>
            </a:r>
            <a:r>
              <a:rPr lang="en-US" altLang="zh-CN" sz="3600" dirty="0">
                <a:solidFill>
                  <a:srgbClr val="EA4A54"/>
                </a:solidFill>
              </a:rPr>
              <a:t>”</a:t>
            </a:r>
            <a:r>
              <a:rPr lang="zh-CN" altLang="en-US" sz="3600" dirty="0">
                <a:solidFill>
                  <a:srgbClr val="EA4A54"/>
                </a:solidFill>
              </a:rPr>
              <a:t>在系统实现前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明确你究竟要做的是一件什么事情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包装一篇文章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讲一个好故事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故事六要素：</a:t>
                </a:r>
                <a:r>
                  <a:rPr lang="en-US" altLang="zh-CN" dirty="0"/>
                  <a:t>5W1H </a:t>
                </a:r>
                <a:r>
                  <a:rPr lang="zh-CN" altLang="en-US" dirty="0"/>
                  <a:t>六何分析法</a:t>
                </a:r>
                <a:endParaRPr lang="en-US" altLang="zh-CN" dirty="0"/>
              </a:p>
              <a:p>
                <a:pPr lvl="1"/>
                <a:r>
                  <a:rPr lang="zh-CN" altLang="en-US" dirty="0">
                    <a:solidFill>
                      <a:srgbClr val="EA4A54"/>
                    </a:solidFill>
                  </a:rPr>
                  <a:t>想好哪几件事情算是真的想清楚了？</a:t>
                </a:r>
                <a:endParaRPr lang="en-US" altLang="zh-CN" dirty="0">
                  <a:solidFill>
                    <a:srgbClr val="EA4A54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9" t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4</a:t>
            </a:fld>
            <a:endParaRPr lang="en-US" altLang="zh-CN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13CC01E-99D8-41FB-BCAC-8CA919895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42448"/>
              </p:ext>
            </p:extLst>
          </p:nvPr>
        </p:nvGraphicFramePr>
        <p:xfrm>
          <a:off x="395536" y="3373768"/>
          <a:ext cx="8291264" cy="30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253">
                  <a:extLst>
                    <a:ext uri="{9D8B030D-6E8A-4147-A177-3AD203B41FA5}">
                      <a16:colId xmlns:a16="http://schemas.microsoft.com/office/drawing/2014/main" val="1434407121"/>
                    </a:ext>
                  </a:extLst>
                </a:gridCol>
                <a:gridCol w="3368362">
                  <a:extLst>
                    <a:ext uri="{9D8B030D-6E8A-4147-A177-3AD203B41FA5}">
                      <a16:colId xmlns:a16="http://schemas.microsoft.com/office/drawing/2014/main" val="1129262640"/>
                    </a:ext>
                  </a:extLst>
                </a:gridCol>
                <a:gridCol w="3331649">
                  <a:extLst>
                    <a:ext uri="{9D8B030D-6E8A-4147-A177-3AD203B41FA5}">
                      <a16:colId xmlns:a16="http://schemas.microsoft.com/office/drawing/2014/main" val="3040353438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文章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我的想法（做的事情）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审稿人的意见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922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ViViPlus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基于单纯</a:t>
                      </a:r>
                      <a:r>
                        <a:rPr lang="en-US" altLang="zh-CN" dirty="0" err="1"/>
                        <a:t>WiFi</a:t>
                      </a:r>
                      <a:r>
                        <a:rPr lang="zh-CN" altLang="en-US" dirty="0"/>
                        <a:t>信号提取出鲁棒性指纹，提升定位精度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WiFi</a:t>
                      </a:r>
                      <a:r>
                        <a:rPr lang="zh-CN" altLang="en-US" dirty="0"/>
                        <a:t>定位精度为什么要那么高？基于</a:t>
                      </a:r>
                      <a:r>
                        <a:rPr lang="en-US" altLang="zh-CN" dirty="0"/>
                        <a:t>UWB</a:t>
                      </a:r>
                      <a:r>
                        <a:rPr lang="zh-CN" altLang="en-US" dirty="0"/>
                        <a:t>已经达到厘米级别了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3373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Pair-Navi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第一个利用视觉</a:t>
                      </a:r>
                      <a:r>
                        <a:rPr lang="en-US" altLang="zh-CN" dirty="0"/>
                        <a:t>SLAM</a:t>
                      </a:r>
                      <a:r>
                        <a:rPr lang="zh-CN" altLang="en-US" dirty="0"/>
                        <a:t>实现</a:t>
                      </a:r>
                      <a:r>
                        <a:rPr lang="en-US" altLang="zh-CN" dirty="0"/>
                        <a:t>P2P</a:t>
                      </a:r>
                      <a:r>
                        <a:rPr lang="zh-CN" altLang="en-US" dirty="0"/>
                        <a:t>导航的系统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为什么</a:t>
                      </a:r>
                      <a:r>
                        <a:rPr lang="en-US" altLang="zh-CN" dirty="0"/>
                        <a:t>P2P</a:t>
                      </a:r>
                      <a:r>
                        <a:rPr lang="zh-CN" altLang="en-US" dirty="0"/>
                        <a:t>这种导航模式是有效的？我不认可其实用性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31386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iVR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利用环境摄像头进行建图，融合视觉信息进行多模态定位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不是已经有人做过类似工作了吗？这个不是已经有现成工作？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46975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edgeSLAM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边缘辅助实现移动端实时</a:t>
                      </a:r>
                      <a:r>
                        <a:rPr lang="en-US" altLang="zh-CN" dirty="0"/>
                        <a:t>SLAM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SLAM</a:t>
                      </a:r>
                      <a:r>
                        <a:rPr lang="zh-CN" altLang="en-US" dirty="0"/>
                        <a:t>为什么要弄成实时的，为什么要</a:t>
                      </a:r>
                      <a:r>
                        <a:rPr lang="en-US" altLang="zh-CN" dirty="0"/>
                        <a:t>30 fps</a:t>
                      </a:r>
                      <a:r>
                        <a:rPr lang="zh-CN" altLang="en-US" dirty="0"/>
                        <a:t>才是实时？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8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76238"/>
            <a:ext cx="8153400" cy="1020762"/>
          </a:xfrm>
        </p:spPr>
        <p:txBody>
          <a:bodyPr/>
          <a:lstStyle/>
          <a:p>
            <a:r>
              <a:rPr lang="en-US" altLang="zh-CN" dirty="0"/>
              <a:t>Before Coding – </a:t>
            </a:r>
            <a:r>
              <a:rPr lang="en-US" altLang="zh-CN" dirty="0">
                <a:solidFill>
                  <a:srgbClr val="EA4A54"/>
                </a:solidFill>
              </a:rPr>
              <a:t>“</a:t>
            </a:r>
            <a:r>
              <a:rPr lang="zh-CN" altLang="en-US" sz="3600" dirty="0">
                <a:solidFill>
                  <a:srgbClr val="EA4A54"/>
                </a:solidFill>
              </a:rPr>
              <a:t>中</a:t>
            </a:r>
            <a:r>
              <a:rPr lang="en-US" altLang="zh-CN" sz="3600" dirty="0">
                <a:solidFill>
                  <a:srgbClr val="EA4A54"/>
                </a:solidFill>
              </a:rPr>
              <a:t>”</a:t>
            </a:r>
            <a:r>
              <a:rPr lang="zh-CN" altLang="en-US" sz="3600" dirty="0">
                <a:solidFill>
                  <a:srgbClr val="EA4A54"/>
                </a:solidFill>
              </a:rPr>
              <a:t>在系统实现前</a:t>
            </a:r>
            <a:endParaRPr lang="zh-CN" altLang="en-US" dirty="0">
              <a:solidFill>
                <a:srgbClr val="EA4A5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5</a:t>
            </a:fld>
            <a:endParaRPr lang="en-US" altLang="zh-CN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6EF9E18-57BE-426B-89F0-BC2BB69CA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291368"/>
              </p:ext>
            </p:extLst>
          </p:nvPr>
        </p:nvGraphicFramePr>
        <p:xfrm>
          <a:off x="899592" y="1714779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E15FBCDC-FF81-4225-A64C-3D1D9165749E}"/>
              </a:ext>
            </a:extLst>
          </p:cNvPr>
          <p:cNvSpPr/>
          <p:nvPr/>
        </p:nvSpPr>
        <p:spPr>
          <a:xfrm>
            <a:off x="899592" y="5866664"/>
            <a:ext cx="7488832" cy="5324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明确你的潜在</a:t>
            </a:r>
            <a:r>
              <a:rPr lang="zh-CN" altLang="en-US" sz="2800" dirty="0">
                <a:solidFill>
                  <a:srgbClr val="EA4A54"/>
                </a:solidFill>
              </a:rPr>
              <a:t>贡献</a:t>
            </a:r>
            <a:r>
              <a:rPr lang="zh-CN" altLang="en-US" sz="2800" dirty="0">
                <a:solidFill>
                  <a:schemeClr val="tx1"/>
                </a:solidFill>
              </a:rPr>
              <a:t>在哪里！</a:t>
            </a:r>
          </a:p>
        </p:txBody>
      </p:sp>
    </p:spTree>
    <p:extLst>
      <p:ext uri="{BB962C8B-B14F-4D97-AF65-F5344CB8AC3E}">
        <p14:creationId xmlns:p14="http://schemas.microsoft.com/office/powerpoint/2010/main" val="5127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08E632-4E38-4363-BB13-231D9A390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B08E632-4E38-4363-BB13-231D9A390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46995-07CB-48B9-8B80-BD6C048F8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3D46995-07CB-48B9-8B80-BD6C048F8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38E209-0A81-4520-869C-D7AE0206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D38E209-0A81-4520-869C-D7AE0206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6A999-AFC5-428B-960C-9FCB3EC0E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366A999-AFC5-428B-960C-9FCB3EC0E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8B84F8-14C1-450A-88EF-3182030A2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78B84F8-14C1-450A-88EF-3182030A2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C370E9-2C1C-4497-8703-4ADC1A9BC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AC370E9-2C1C-4497-8703-4ADC1A9BC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E3FF01-C261-45FA-BB99-04625352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99" y="3476238"/>
            <a:ext cx="3242228" cy="10556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23FF8B-8D44-40A5-B5A4-CAF2EC58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60" y="5157103"/>
            <a:ext cx="1747454" cy="836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9B9B9"/>
                </a:solidFill>
              </a:rPr>
              <a:t>Before Coding</a:t>
            </a:r>
          </a:p>
          <a:p>
            <a:pPr lvl="1"/>
            <a:r>
              <a:rPr lang="en-US" altLang="zh-CN" sz="2400" dirty="0">
                <a:solidFill>
                  <a:srgbClr val="B9B9B9"/>
                </a:solidFill>
              </a:rPr>
              <a:t>“</a:t>
            </a:r>
            <a:r>
              <a:rPr lang="zh-CN" altLang="en-US" sz="2400" dirty="0">
                <a:solidFill>
                  <a:srgbClr val="B9B9B9"/>
                </a:solidFill>
              </a:rPr>
              <a:t>中</a:t>
            </a:r>
            <a:r>
              <a:rPr lang="en-US" altLang="zh-CN" sz="2400" dirty="0">
                <a:solidFill>
                  <a:srgbClr val="B9B9B9"/>
                </a:solidFill>
              </a:rPr>
              <a:t>”</a:t>
            </a:r>
            <a:r>
              <a:rPr lang="zh-CN" altLang="en-US" sz="2400" dirty="0">
                <a:solidFill>
                  <a:srgbClr val="B9B9B9"/>
                </a:solidFill>
              </a:rPr>
              <a:t>在系统实现前</a:t>
            </a:r>
            <a:endParaRPr lang="en-US" altLang="zh-CN" sz="2400" dirty="0">
              <a:solidFill>
                <a:srgbClr val="B9B9B9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3200" b="1" dirty="0">
                <a:solidFill>
                  <a:srgbClr val="0CA1C9"/>
                </a:solidFill>
              </a:rPr>
              <a:t>Before Writing</a:t>
            </a:r>
          </a:p>
          <a:p>
            <a:pPr lvl="1"/>
            <a:r>
              <a:rPr lang="en-US" altLang="zh-CN" sz="2400" dirty="0">
                <a:solidFill>
                  <a:srgbClr val="0CA1C9"/>
                </a:solidFill>
              </a:rPr>
              <a:t>“</a:t>
            </a:r>
            <a:r>
              <a:rPr lang="zh-CN" altLang="en-US" sz="2400" dirty="0">
                <a:solidFill>
                  <a:srgbClr val="0CA1C9"/>
                </a:solidFill>
              </a:rPr>
              <a:t>中</a:t>
            </a:r>
            <a:r>
              <a:rPr lang="en-US" altLang="zh-CN" sz="2400" dirty="0">
                <a:solidFill>
                  <a:srgbClr val="0CA1C9"/>
                </a:solidFill>
              </a:rPr>
              <a:t>”</a:t>
            </a:r>
            <a:r>
              <a:rPr lang="zh-CN" altLang="en-US" sz="2400" dirty="0">
                <a:solidFill>
                  <a:srgbClr val="0CA1C9"/>
                </a:solidFill>
              </a:rPr>
              <a:t>在逻辑构思时</a:t>
            </a:r>
            <a:endParaRPr lang="en-US" altLang="zh-CN" sz="2400" dirty="0">
              <a:solidFill>
                <a:srgbClr val="0CA1C9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>
                <a:solidFill>
                  <a:srgbClr val="B9B9B9"/>
                </a:solidFill>
              </a:rPr>
              <a:t>Before Submitting</a:t>
            </a:r>
          </a:p>
          <a:p>
            <a:pPr lvl="1"/>
            <a:r>
              <a:rPr lang="en-US" altLang="zh-CN" sz="2400" dirty="0">
                <a:solidFill>
                  <a:srgbClr val="B9B9B9"/>
                </a:solidFill>
              </a:rPr>
              <a:t>“</a:t>
            </a:r>
            <a:r>
              <a:rPr lang="zh-CN" altLang="en-US" sz="2400" dirty="0">
                <a:solidFill>
                  <a:srgbClr val="B9B9B9"/>
                </a:solidFill>
              </a:rPr>
              <a:t>中</a:t>
            </a:r>
            <a:r>
              <a:rPr lang="en-US" altLang="zh-CN" sz="2400" dirty="0">
                <a:solidFill>
                  <a:srgbClr val="B9B9B9"/>
                </a:solidFill>
              </a:rPr>
              <a:t>”</a:t>
            </a:r>
            <a:r>
              <a:rPr lang="zh-CN" altLang="en-US" sz="2400" dirty="0">
                <a:solidFill>
                  <a:srgbClr val="B9B9B9"/>
                </a:solidFill>
              </a:rPr>
              <a:t>在定稿提交前</a:t>
            </a:r>
            <a:endParaRPr lang="en-US" altLang="zh-CN" sz="2400" dirty="0">
              <a:solidFill>
                <a:srgbClr val="B9B9B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7F8F61-9012-4BFA-BF98-5708A9EF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628800"/>
            <a:ext cx="2429009" cy="1475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C0CF89-9D91-4FF6-881C-FD6E542DB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001" y="3174307"/>
            <a:ext cx="1747455" cy="2067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691175-F53E-48B2-88C0-1724EA031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284" y="2382219"/>
            <a:ext cx="2360211" cy="9406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EF21D-EDBA-42DA-88DB-77BDBF8E2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1864" y="1734147"/>
            <a:ext cx="2360211" cy="7326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4FDADC-675E-463A-9BE7-37F225F3BA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4661743"/>
            <a:ext cx="2601524" cy="13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Writing – </a:t>
            </a:r>
            <a:r>
              <a:rPr lang="en-US" altLang="zh-CN" dirty="0">
                <a:solidFill>
                  <a:srgbClr val="0CA1C9"/>
                </a:solidFill>
              </a:rPr>
              <a:t>“</a:t>
            </a:r>
            <a:r>
              <a:rPr lang="zh-CN" altLang="en-US" sz="3600" dirty="0">
                <a:solidFill>
                  <a:srgbClr val="0CA1C9"/>
                </a:solidFill>
              </a:rPr>
              <a:t>中</a:t>
            </a:r>
            <a:r>
              <a:rPr lang="en-US" altLang="zh-CN" sz="3600" dirty="0">
                <a:solidFill>
                  <a:srgbClr val="0CA1C9"/>
                </a:solidFill>
              </a:rPr>
              <a:t>”</a:t>
            </a:r>
            <a:r>
              <a:rPr lang="zh-CN" altLang="en-US" sz="3600" dirty="0">
                <a:solidFill>
                  <a:srgbClr val="0CA1C9"/>
                </a:solidFill>
              </a:rPr>
              <a:t>在逻辑构思时</a:t>
            </a:r>
            <a:endParaRPr lang="zh-CN" altLang="en-US" dirty="0">
              <a:solidFill>
                <a:srgbClr val="0CA1C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确认你是否真的</a:t>
            </a:r>
            <a:r>
              <a:rPr lang="en-US" altLang="zh-CN" dirty="0"/>
              <a:t>coding</a:t>
            </a:r>
            <a:r>
              <a:rPr lang="zh-CN" altLang="en-US" dirty="0"/>
              <a:t>完毕了</a:t>
            </a:r>
            <a:endParaRPr lang="en-US" altLang="zh-CN" dirty="0"/>
          </a:p>
          <a:p>
            <a:pPr lvl="1"/>
            <a:r>
              <a:rPr lang="zh-CN" altLang="en-US" dirty="0"/>
              <a:t>潜在的贡献都实现了？</a:t>
            </a:r>
            <a:endParaRPr lang="en-US" altLang="zh-CN" dirty="0"/>
          </a:p>
          <a:p>
            <a:pPr lvl="1"/>
            <a:r>
              <a:rPr lang="zh-CN" altLang="en-US" dirty="0"/>
              <a:t>系统的性能满意了？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CA1C9"/>
                </a:solidFill>
              </a:rPr>
              <a:t>写</a:t>
            </a:r>
            <a:r>
              <a:rPr lang="en-US" altLang="zh-CN" dirty="0">
                <a:solidFill>
                  <a:srgbClr val="0CA1C9"/>
                </a:solidFill>
              </a:rPr>
              <a:t>paper</a:t>
            </a:r>
            <a:r>
              <a:rPr lang="zh-CN" altLang="en-US" dirty="0">
                <a:solidFill>
                  <a:srgbClr val="0CA1C9"/>
                </a:solidFill>
              </a:rPr>
              <a:t>不着急，系统和实验一定要先弄好</a:t>
            </a:r>
            <a:endParaRPr lang="en-US" altLang="zh-CN" dirty="0">
              <a:solidFill>
                <a:srgbClr val="0CA1C9"/>
              </a:solidFill>
            </a:endParaRPr>
          </a:p>
          <a:p>
            <a:r>
              <a:rPr lang="zh-CN" altLang="en-US" dirty="0"/>
              <a:t>根据实际系统，总结明确</a:t>
            </a:r>
            <a:r>
              <a:rPr lang="zh-CN" altLang="en-US" dirty="0">
                <a:solidFill>
                  <a:srgbClr val="EA4A54"/>
                </a:solidFill>
              </a:rPr>
              <a:t>你的贡献</a:t>
            </a:r>
            <a:r>
              <a:rPr lang="zh-CN" altLang="en-US" dirty="0"/>
              <a:t>到底在哪里</a:t>
            </a:r>
            <a:endParaRPr lang="en-US" altLang="zh-CN" dirty="0"/>
          </a:p>
          <a:p>
            <a:pPr lvl="1"/>
            <a:r>
              <a:rPr lang="zh-CN" altLang="en-US" dirty="0"/>
              <a:t>一般</a:t>
            </a:r>
            <a:r>
              <a:rPr lang="en-US" altLang="zh-CN" dirty="0"/>
              <a:t>3</a:t>
            </a:r>
            <a:r>
              <a:rPr lang="zh-CN" altLang="en-US" dirty="0"/>
              <a:t>条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7</a:t>
            </a:fld>
            <a:endParaRPr lang="en-US" altLang="zh-CN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B28CA76-F8CC-4FC6-ACD8-50CD52784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5008"/>
              </p:ext>
            </p:extLst>
          </p:nvPr>
        </p:nvGraphicFramePr>
        <p:xfrm>
          <a:off x="-252536" y="3681028"/>
          <a:ext cx="8676456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94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6D861-58FC-4749-8465-89331ACA9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9D6D861-58FC-4749-8465-89331ACA9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CD30B-C2FA-4842-BE93-0F41DFEE5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875CD30B-C2FA-4842-BE93-0F41DFEE5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A62DB6-A9D9-40B3-A79E-08E89E66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AA62DB6-A9D9-40B3-A79E-08E89E66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C1D8B-319A-496C-8980-4DAC95617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3AC1D8B-319A-496C-8980-4DAC95617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DE9CFA-033C-4CE1-A407-F9DDBAE93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54DE9CFA-033C-4CE1-A407-F9DDBAE93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BAD856-3549-4D1A-91D3-5902CABF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DBAD856-3549-4D1A-91D3-5902CABF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208159-270F-498D-BB49-24C9C7410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91208159-270F-498D-BB49-24C9C7410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60D2C88-666B-451D-A804-B8D18329C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2" y="3429000"/>
            <a:ext cx="3822576" cy="21358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Writing – </a:t>
            </a:r>
            <a:r>
              <a:rPr lang="en-US" altLang="zh-CN" dirty="0">
                <a:solidFill>
                  <a:srgbClr val="0CA1C9"/>
                </a:solidFill>
              </a:rPr>
              <a:t>“</a:t>
            </a:r>
            <a:r>
              <a:rPr lang="zh-CN" altLang="en-US" sz="3600" dirty="0">
                <a:solidFill>
                  <a:srgbClr val="0CA1C9"/>
                </a:solidFill>
              </a:rPr>
              <a:t>中</a:t>
            </a:r>
            <a:r>
              <a:rPr lang="en-US" altLang="zh-CN" sz="3600" dirty="0">
                <a:solidFill>
                  <a:srgbClr val="0CA1C9"/>
                </a:solidFill>
              </a:rPr>
              <a:t>”</a:t>
            </a:r>
            <a:r>
              <a:rPr lang="zh-CN" altLang="en-US" sz="3600" dirty="0">
                <a:solidFill>
                  <a:srgbClr val="0CA1C9"/>
                </a:solidFill>
              </a:rPr>
              <a:t>在逻辑构思时</a:t>
            </a:r>
            <a:endParaRPr lang="zh-CN" altLang="en-US" dirty="0">
              <a:solidFill>
                <a:srgbClr val="0CA1C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8</a:t>
            </a:fld>
            <a:endParaRPr lang="en-US" altLang="zh-CN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B28CA76-F8CC-4FC6-ACD8-50CD52784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206141"/>
              </p:ext>
            </p:extLst>
          </p:nvPr>
        </p:nvGraphicFramePr>
        <p:xfrm>
          <a:off x="-252536" y="1052736"/>
          <a:ext cx="8676456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39BB1BC-9DC4-4BDF-87CC-A713A7E74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962" y="3407399"/>
            <a:ext cx="3438446" cy="32265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C6D55A1-FF0F-4F91-85CB-FC741C3EB88E}"/>
              </a:ext>
            </a:extLst>
          </p:cNvPr>
          <p:cNvSpPr/>
          <p:nvPr/>
        </p:nvSpPr>
        <p:spPr>
          <a:xfrm>
            <a:off x="899592" y="3645024"/>
            <a:ext cx="3642466" cy="504056"/>
          </a:xfrm>
          <a:prstGeom prst="rect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C01298-20CB-44C4-9BE0-38F8013CD206}"/>
              </a:ext>
            </a:extLst>
          </p:cNvPr>
          <p:cNvSpPr/>
          <p:nvPr/>
        </p:nvSpPr>
        <p:spPr>
          <a:xfrm>
            <a:off x="898575" y="4203086"/>
            <a:ext cx="3642466" cy="666074"/>
          </a:xfrm>
          <a:prstGeom prst="rect">
            <a:avLst/>
          </a:prstGeom>
          <a:noFill/>
          <a:ln w="38100">
            <a:solidFill>
              <a:srgbClr val="52B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6DE3EE-2F33-4F98-812C-A66914A7AA0F}"/>
              </a:ext>
            </a:extLst>
          </p:cNvPr>
          <p:cNvSpPr/>
          <p:nvPr/>
        </p:nvSpPr>
        <p:spPr>
          <a:xfrm>
            <a:off x="898575" y="4923166"/>
            <a:ext cx="3642466" cy="666074"/>
          </a:xfrm>
          <a:prstGeom prst="rect">
            <a:avLst/>
          </a:prstGeom>
          <a:noFill/>
          <a:ln w="38100">
            <a:solidFill>
              <a:srgbClr val="0CA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3E64E5-E6C5-40F9-8B2B-1FE116E9EF09}"/>
              </a:ext>
            </a:extLst>
          </p:cNvPr>
          <p:cNvSpPr/>
          <p:nvPr/>
        </p:nvSpPr>
        <p:spPr>
          <a:xfrm>
            <a:off x="5004048" y="3429000"/>
            <a:ext cx="3240360" cy="2088232"/>
          </a:xfrm>
          <a:prstGeom prst="rect">
            <a:avLst/>
          </a:prstGeom>
          <a:noFill/>
          <a:ln w="38100">
            <a:solidFill>
              <a:srgbClr val="52B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D445A7-E4BF-4438-A1AE-63D44FF0B06C}"/>
              </a:ext>
            </a:extLst>
          </p:cNvPr>
          <p:cNvSpPr/>
          <p:nvPr/>
        </p:nvSpPr>
        <p:spPr>
          <a:xfrm>
            <a:off x="5004048" y="5564806"/>
            <a:ext cx="3240360" cy="1018555"/>
          </a:xfrm>
          <a:prstGeom prst="rect">
            <a:avLst/>
          </a:prstGeom>
          <a:noFill/>
          <a:ln w="38100">
            <a:solidFill>
              <a:srgbClr val="0CA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Before Writing – </a:t>
            </a:r>
            <a:r>
              <a:rPr lang="en-US" altLang="zh-CN" dirty="0">
                <a:solidFill>
                  <a:srgbClr val="0CA1C9"/>
                </a:solidFill>
              </a:rPr>
              <a:t>“</a:t>
            </a:r>
            <a:r>
              <a:rPr lang="zh-CN" altLang="en-US" sz="3600" dirty="0">
                <a:solidFill>
                  <a:srgbClr val="0CA1C9"/>
                </a:solidFill>
              </a:rPr>
              <a:t>中</a:t>
            </a:r>
            <a:r>
              <a:rPr lang="en-US" altLang="zh-CN" sz="3600" dirty="0">
                <a:solidFill>
                  <a:srgbClr val="0CA1C9"/>
                </a:solidFill>
              </a:rPr>
              <a:t>”</a:t>
            </a:r>
            <a:r>
              <a:rPr lang="zh-CN" altLang="en-US" sz="3600" dirty="0">
                <a:solidFill>
                  <a:srgbClr val="0CA1C9"/>
                </a:solidFill>
              </a:rPr>
              <a:t>在逻辑构思时</a:t>
            </a:r>
            <a:endParaRPr lang="zh-CN" altLang="en-US" dirty="0">
              <a:solidFill>
                <a:srgbClr val="0CA1C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确认你是否真的</a:t>
            </a:r>
            <a:r>
              <a:rPr lang="en-US" altLang="zh-CN" dirty="0"/>
              <a:t>coding</a:t>
            </a:r>
            <a:r>
              <a:rPr lang="zh-CN" altLang="en-US" dirty="0"/>
              <a:t>完毕了</a:t>
            </a:r>
            <a:endParaRPr lang="en-US" altLang="zh-CN" dirty="0"/>
          </a:p>
          <a:p>
            <a:pPr lvl="1"/>
            <a:r>
              <a:rPr lang="zh-CN" altLang="en-US" dirty="0"/>
              <a:t>潜在的贡献都实现了？</a:t>
            </a:r>
            <a:endParaRPr lang="en-US" altLang="zh-CN" dirty="0"/>
          </a:p>
          <a:p>
            <a:pPr lvl="1"/>
            <a:r>
              <a:rPr lang="zh-CN" altLang="en-US" dirty="0"/>
              <a:t>系统的性能满意了？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CA1C9"/>
                </a:solidFill>
              </a:rPr>
              <a:t>写</a:t>
            </a:r>
            <a:r>
              <a:rPr lang="en-US" altLang="zh-CN" dirty="0">
                <a:solidFill>
                  <a:srgbClr val="0CA1C9"/>
                </a:solidFill>
              </a:rPr>
              <a:t>paper</a:t>
            </a:r>
            <a:r>
              <a:rPr lang="zh-CN" altLang="en-US" dirty="0">
                <a:solidFill>
                  <a:srgbClr val="0CA1C9"/>
                </a:solidFill>
              </a:rPr>
              <a:t>不着急，系统和实验一定要先弄好</a:t>
            </a:r>
            <a:endParaRPr lang="en-US" altLang="zh-CN" dirty="0">
              <a:solidFill>
                <a:srgbClr val="0CA1C9"/>
              </a:solidFill>
            </a:endParaRPr>
          </a:p>
          <a:p>
            <a:r>
              <a:rPr lang="zh-CN" altLang="en-US" dirty="0"/>
              <a:t>根据实际系统，总结明确</a:t>
            </a:r>
            <a:r>
              <a:rPr lang="zh-CN" altLang="en-US" dirty="0">
                <a:solidFill>
                  <a:srgbClr val="EA4A54"/>
                </a:solidFill>
              </a:rPr>
              <a:t>你的贡献</a:t>
            </a:r>
            <a:r>
              <a:rPr lang="zh-CN" altLang="en-US" dirty="0"/>
              <a:t>到底在哪里</a:t>
            </a:r>
            <a:endParaRPr lang="en-US" altLang="zh-CN" dirty="0"/>
          </a:p>
          <a:p>
            <a:pPr lvl="1"/>
            <a:r>
              <a:rPr lang="zh-CN" altLang="en-US" dirty="0"/>
              <a:t>一般</a:t>
            </a:r>
            <a:r>
              <a:rPr lang="en-US" altLang="zh-CN" dirty="0"/>
              <a:t>3</a:t>
            </a:r>
            <a:r>
              <a:rPr lang="zh-CN" altLang="en-US" dirty="0"/>
              <a:t>条</a:t>
            </a:r>
            <a:endParaRPr lang="en-US" altLang="zh-CN" dirty="0"/>
          </a:p>
          <a:p>
            <a:r>
              <a:rPr lang="zh-CN" altLang="en-US" dirty="0"/>
              <a:t>根据明确后的贡献，去微调构思你的</a:t>
            </a:r>
            <a:r>
              <a:rPr lang="zh-CN" altLang="en-US" dirty="0">
                <a:solidFill>
                  <a:srgbClr val="52BCA8"/>
                </a:solidFill>
              </a:rPr>
              <a:t>痛点、</a:t>
            </a:r>
            <a:r>
              <a:rPr lang="zh-CN" altLang="en-US" dirty="0">
                <a:solidFill>
                  <a:srgbClr val="0CA1C9"/>
                </a:solidFill>
              </a:rPr>
              <a:t>亮点</a:t>
            </a:r>
            <a:r>
              <a:rPr lang="zh-CN" altLang="en-US" dirty="0">
                <a:solidFill>
                  <a:srgbClr val="52BCA8"/>
                </a:solidFill>
              </a:rPr>
              <a:t>与</a:t>
            </a:r>
            <a:r>
              <a:rPr lang="zh-CN" altLang="en-US" dirty="0">
                <a:solidFill>
                  <a:srgbClr val="EA4A54"/>
                </a:solidFill>
              </a:rPr>
              <a:t>难点</a:t>
            </a:r>
            <a:endParaRPr lang="en-US" altLang="zh-CN" dirty="0">
              <a:solidFill>
                <a:srgbClr val="EA4A54"/>
              </a:solidFill>
            </a:endParaRPr>
          </a:p>
          <a:p>
            <a:pPr lvl="1"/>
            <a:r>
              <a:rPr lang="zh-CN" altLang="en-US" dirty="0"/>
              <a:t>完成</a:t>
            </a:r>
            <a:r>
              <a:rPr lang="en-US" altLang="zh-CN" dirty="0"/>
              <a:t>introduction</a:t>
            </a:r>
            <a:r>
              <a:rPr lang="zh-CN" altLang="en-US" dirty="0"/>
              <a:t>的逻辑构思</a:t>
            </a:r>
            <a:endParaRPr lang="en-US" altLang="zh-CN" dirty="0"/>
          </a:p>
          <a:p>
            <a:pPr lvl="1"/>
            <a:r>
              <a:rPr lang="en-US" altLang="zh-CN" dirty="0"/>
              <a:t>Abstract</a:t>
            </a:r>
            <a:r>
              <a:rPr lang="zh-CN" altLang="en-US" dirty="0"/>
              <a:t>是</a:t>
            </a:r>
            <a:r>
              <a:rPr lang="en-US" altLang="zh-CN" dirty="0"/>
              <a:t>Introduction</a:t>
            </a:r>
            <a:r>
              <a:rPr lang="zh-CN" altLang="en-US" dirty="0"/>
              <a:t>的概括，</a:t>
            </a:r>
            <a:r>
              <a:rPr lang="en-US" altLang="zh-CN" dirty="0"/>
              <a:t>Introduction</a:t>
            </a:r>
            <a:r>
              <a:rPr lang="zh-CN" altLang="en-US" dirty="0"/>
              <a:t>是全文的概括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52BCA8"/>
                </a:solidFill>
              </a:rPr>
              <a:t>什么很重要</a:t>
            </a:r>
            <a:r>
              <a:rPr lang="en-US" altLang="zh-CN" dirty="0"/>
              <a:t>+</a:t>
            </a:r>
            <a:r>
              <a:rPr lang="zh-CN" altLang="en-US" dirty="0">
                <a:solidFill>
                  <a:srgbClr val="52BCA8"/>
                </a:solidFill>
              </a:rPr>
              <a:t>现有方法没有有效解决</a:t>
            </a:r>
            <a:r>
              <a:rPr lang="en-US" altLang="zh-CN" dirty="0"/>
              <a:t>+</a:t>
            </a:r>
            <a:r>
              <a:rPr lang="zh-CN" altLang="en-US" dirty="0">
                <a:solidFill>
                  <a:srgbClr val="0CA1C9"/>
                </a:solidFill>
              </a:rPr>
              <a:t>我们发现了一种新的机遇来解决这个问题</a:t>
            </a:r>
            <a:r>
              <a:rPr lang="en-US" altLang="zh-CN" dirty="0"/>
              <a:t>+</a:t>
            </a:r>
            <a:r>
              <a:rPr lang="zh-CN" altLang="en-US" dirty="0">
                <a:solidFill>
                  <a:srgbClr val="EA4A54"/>
                </a:solidFill>
              </a:rPr>
              <a:t>但解决过程中有几大挑战</a:t>
            </a:r>
            <a:r>
              <a:rPr lang="en-US" altLang="zh-CN" dirty="0"/>
              <a:t>+</a:t>
            </a:r>
            <a:r>
              <a:rPr lang="zh-CN" altLang="en-US" dirty="0">
                <a:solidFill>
                  <a:srgbClr val="EA4A54"/>
                </a:solidFill>
              </a:rPr>
              <a:t>我们计划如何解决</a:t>
            </a:r>
            <a:r>
              <a:rPr lang="en-US" altLang="zh-CN" dirty="0"/>
              <a:t>+</a:t>
            </a:r>
            <a:r>
              <a:rPr lang="zh-CN" altLang="en-US" dirty="0"/>
              <a:t>我们的贡献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2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41645</TotalTime>
  <Words>1243</Words>
  <Application>Microsoft Office PowerPoint</Application>
  <PresentationFormat>全屏显示(4:3)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Calibri</vt:lpstr>
      <vt:lpstr>Cambria Math</vt:lpstr>
      <vt:lpstr>Century Gothic</vt:lpstr>
      <vt:lpstr>slightly_digital</vt:lpstr>
      <vt:lpstr>(paper)“中”在三部曲 一些关于完成一篇paper的学习心得分享</vt:lpstr>
      <vt:lpstr>Overview</vt:lpstr>
      <vt:lpstr>Overview</vt:lpstr>
      <vt:lpstr>Before Coding – “中”在系统实现前</vt:lpstr>
      <vt:lpstr>Before Coding – “中”在系统实现前</vt:lpstr>
      <vt:lpstr>Overview</vt:lpstr>
      <vt:lpstr>Before Writing – “中”在逻辑构思时</vt:lpstr>
      <vt:lpstr>Before Writing – “中”在逻辑构思时</vt:lpstr>
      <vt:lpstr>Before Writing – “中”在逻辑构思时</vt:lpstr>
      <vt:lpstr>Before Writing – “中”在逻辑构思时</vt:lpstr>
      <vt:lpstr>Before Writing – “中”在逻辑构思时</vt:lpstr>
      <vt:lpstr>Before Writing – “中”在逻辑构思时</vt:lpstr>
      <vt:lpstr>Overview</vt:lpstr>
      <vt:lpstr>Before Submitting – “中”在定稿提交前</vt:lpstr>
      <vt:lpstr>Before Submitting – “中”在定稿提交前</vt:lpstr>
      <vt:lpstr>Before Submitting – “中”在定稿提交前</vt:lpstr>
      <vt:lpstr>Before Submitting – “中”在定稿提交前</vt:lpstr>
      <vt:lpstr>PowerPoint 演示文稿</vt:lpstr>
    </vt:vector>
  </TitlesOfParts>
  <Company>HKUST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Xu Jingao</cp:lastModifiedBy>
  <cp:revision>1306</cp:revision>
  <cp:lastPrinted>2016-04-08T02:17:10Z</cp:lastPrinted>
  <dcterms:created xsi:type="dcterms:W3CDTF">2013-09-30T01:54:11Z</dcterms:created>
  <dcterms:modified xsi:type="dcterms:W3CDTF">2019-10-09T02:54:16Z</dcterms:modified>
</cp:coreProperties>
</file>