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1" r:id="rId3"/>
    <p:sldId id="312" r:id="rId4"/>
    <p:sldId id="325" r:id="rId5"/>
    <p:sldId id="313" r:id="rId6"/>
    <p:sldId id="314" r:id="rId7"/>
    <p:sldId id="316" r:id="rId8"/>
    <p:sldId id="317" r:id="rId9"/>
    <p:sldId id="318" r:id="rId10"/>
    <p:sldId id="319" r:id="rId11"/>
    <p:sldId id="320" r:id="rId12"/>
    <p:sldId id="308" r:id="rId13"/>
    <p:sldId id="321" r:id="rId14"/>
    <p:sldId id="322" r:id="rId15"/>
    <p:sldId id="323" r:id="rId16"/>
    <p:sldId id="324" r:id="rId17"/>
    <p:sldId id="28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FF80FF"/>
    <a:srgbClr val="46095C"/>
    <a:srgbClr val="45085B"/>
    <a:srgbClr val="EA700D"/>
    <a:srgbClr val="0202D1"/>
    <a:srgbClr val="F9C499"/>
    <a:srgbClr val="3E76A8"/>
    <a:srgbClr val="74A6D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3" autoAdjust="0"/>
  </p:normalViewPr>
  <p:slideViewPr>
    <p:cSldViewPr snapToGrid="0" showGuides="1">
      <p:cViewPr varScale="1">
        <p:scale>
          <a:sx n="64" d="100"/>
          <a:sy n="64" d="100"/>
        </p:scale>
        <p:origin x="5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son" userId="3de50c05e26c1012" providerId="LiveId" clId="{03C9B0EC-3863-48F2-A9B2-9FF039AFF7F7}"/>
  </pc:docChgLst>
  <pc:docChgLst>
    <pc:chgData name="Eson John" userId="3de50c05e26c1012" providerId="LiveId" clId="{E82A598F-DAB2-475C-886E-BC0E4CF0AB2E}"/>
    <pc:docChg chg="undo custSel addSld delSld modSld sldOrd">
      <pc:chgData name="Eson John" userId="3de50c05e26c1012" providerId="LiveId" clId="{E82A598F-DAB2-475C-886E-BC0E4CF0AB2E}" dt="2019-04-03T05:29:02.024" v="8494" actId="1076"/>
      <pc:docMkLst>
        <pc:docMk/>
      </pc:docMkLst>
      <pc:sldChg chg="delSp modSp">
        <pc:chgData name="Eson John" userId="3de50c05e26c1012" providerId="LiveId" clId="{E82A598F-DAB2-475C-886E-BC0E4CF0AB2E}" dt="2019-04-03T01:10:37.900" v="7750" actId="113"/>
        <pc:sldMkLst>
          <pc:docMk/>
          <pc:sldMk cId="4194044787" sldId="256"/>
        </pc:sldMkLst>
        <pc:spChg chg="mod">
          <ac:chgData name="Eson John" userId="3de50c05e26c1012" providerId="LiveId" clId="{E82A598F-DAB2-475C-886E-BC0E4CF0AB2E}" dt="2019-04-02T11:30:08.023" v="5" actId="1076"/>
          <ac:spMkLst>
            <pc:docMk/>
            <pc:sldMk cId="4194044787" sldId="256"/>
            <ac:spMk id="4" creationId="{F75AA5A0-65D8-4A4A-977C-01610C3AA1C9}"/>
          </ac:spMkLst>
        </pc:spChg>
        <pc:spChg chg="mod">
          <ac:chgData name="Eson John" userId="3de50c05e26c1012" providerId="LiveId" clId="{E82A598F-DAB2-475C-886E-BC0E4CF0AB2E}" dt="2019-04-03T01:10:37.900" v="7750" actId="113"/>
          <ac:spMkLst>
            <pc:docMk/>
            <pc:sldMk cId="4194044787" sldId="256"/>
            <ac:spMk id="5" creationId="{734F21FC-AC33-4577-B6E8-27AA0E0E3325}"/>
          </ac:spMkLst>
        </pc:spChg>
        <pc:picChg chg="del">
          <ac:chgData name="Eson John" userId="3de50c05e26c1012" providerId="LiveId" clId="{E82A598F-DAB2-475C-886E-BC0E4CF0AB2E}" dt="2019-04-02T11:32:37.827" v="104" actId="478"/>
          <ac:picMkLst>
            <pc:docMk/>
            <pc:sldMk cId="4194044787" sldId="256"/>
            <ac:picMk id="2" creationId="{91863DD7-1B06-4417-B148-F845DDE5EE61}"/>
          </ac:picMkLst>
        </pc:picChg>
      </pc:sldChg>
      <pc:sldChg chg="del">
        <pc:chgData name="Eson John" userId="3de50c05e26c1012" providerId="LiveId" clId="{E82A598F-DAB2-475C-886E-BC0E4CF0AB2E}" dt="2019-04-02T11:34:08.170" v="118" actId="2696"/>
        <pc:sldMkLst>
          <pc:docMk/>
          <pc:sldMk cId="3736989824" sldId="276"/>
        </pc:sldMkLst>
      </pc:sldChg>
      <pc:sldChg chg="del">
        <pc:chgData name="Eson John" userId="3de50c05e26c1012" providerId="LiveId" clId="{E82A598F-DAB2-475C-886E-BC0E4CF0AB2E}" dt="2019-04-02T11:34:08.160" v="117" actId="2696"/>
        <pc:sldMkLst>
          <pc:docMk/>
          <pc:sldMk cId="3436829422" sldId="277"/>
        </pc:sldMkLst>
      </pc:sldChg>
      <pc:sldChg chg="del">
        <pc:chgData name="Eson John" userId="3de50c05e26c1012" providerId="LiveId" clId="{E82A598F-DAB2-475C-886E-BC0E4CF0AB2E}" dt="2019-04-02T11:34:08.449" v="120" actId="2696"/>
        <pc:sldMkLst>
          <pc:docMk/>
          <pc:sldMk cId="1042784223" sldId="278"/>
        </pc:sldMkLst>
      </pc:sldChg>
      <pc:sldChg chg="del">
        <pc:chgData name="Eson John" userId="3de50c05e26c1012" providerId="LiveId" clId="{E82A598F-DAB2-475C-886E-BC0E4CF0AB2E}" dt="2019-04-02T11:34:08.464" v="122" actId="2696"/>
        <pc:sldMkLst>
          <pc:docMk/>
          <pc:sldMk cId="4273151410" sldId="279"/>
        </pc:sldMkLst>
      </pc:sldChg>
      <pc:sldChg chg="del">
        <pc:chgData name="Eson John" userId="3de50c05e26c1012" providerId="LiveId" clId="{E82A598F-DAB2-475C-886E-BC0E4CF0AB2E}" dt="2019-04-02T11:34:08.683" v="123" actId="2696"/>
        <pc:sldMkLst>
          <pc:docMk/>
          <pc:sldMk cId="1924427573" sldId="280"/>
        </pc:sldMkLst>
      </pc:sldChg>
      <pc:sldChg chg="del">
        <pc:chgData name="Eson John" userId="3de50c05e26c1012" providerId="LiveId" clId="{E82A598F-DAB2-475C-886E-BC0E4CF0AB2E}" dt="2019-04-02T11:34:08.689" v="124" actId="2696"/>
        <pc:sldMkLst>
          <pc:docMk/>
          <pc:sldMk cId="1687899770" sldId="281"/>
        </pc:sldMkLst>
      </pc:sldChg>
      <pc:sldChg chg="del">
        <pc:chgData name="Eson John" userId="3de50c05e26c1012" providerId="LiveId" clId="{E82A598F-DAB2-475C-886E-BC0E4CF0AB2E}" dt="2019-04-02T11:34:08.693" v="125" actId="2696"/>
        <pc:sldMkLst>
          <pc:docMk/>
          <pc:sldMk cId="2708330159" sldId="282"/>
        </pc:sldMkLst>
      </pc:sldChg>
      <pc:sldChg chg="del">
        <pc:chgData name="Eson John" userId="3de50c05e26c1012" providerId="LiveId" clId="{E82A598F-DAB2-475C-886E-BC0E4CF0AB2E}" dt="2019-04-02T11:34:08.698" v="126" actId="2696"/>
        <pc:sldMkLst>
          <pc:docMk/>
          <pc:sldMk cId="82559195" sldId="283"/>
        </pc:sldMkLst>
      </pc:sldChg>
      <pc:sldChg chg="del">
        <pc:chgData name="Eson John" userId="3de50c05e26c1012" providerId="LiveId" clId="{E82A598F-DAB2-475C-886E-BC0E4CF0AB2E}" dt="2019-04-02T11:34:08.702" v="127" actId="2696"/>
        <pc:sldMkLst>
          <pc:docMk/>
          <pc:sldMk cId="3437224526" sldId="284"/>
        </pc:sldMkLst>
      </pc:sldChg>
      <pc:sldChg chg="del">
        <pc:chgData name="Eson John" userId="3de50c05e26c1012" providerId="LiveId" clId="{E82A598F-DAB2-475C-886E-BC0E4CF0AB2E}" dt="2019-04-02T11:34:08.706" v="128" actId="2696"/>
        <pc:sldMkLst>
          <pc:docMk/>
          <pc:sldMk cId="3842334110" sldId="286"/>
        </pc:sldMkLst>
      </pc:sldChg>
      <pc:sldChg chg="del">
        <pc:chgData name="Eson John" userId="3de50c05e26c1012" providerId="LiveId" clId="{E82A598F-DAB2-475C-886E-BC0E4CF0AB2E}" dt="2019-04-02T11:34:08.711" v="129" actId="2696"/>
        <pc:sldMkLst>
          <pc:docMk/>
          <pc:sldMk cId="3866264085" sldId="287"/>
        </pc:sldMkLst>
      </pc:sldChg>
      <pc:sldChg chg="addSp delSp modSp">
        <pc:chgData name="Eson John" userId="3de50c05e26c1012" providerId="LiveId" clId="{E82A598F-DAB2-475C-886E-BC0E4CF0AB2E}" dt="2019-04-03T02:52:59.432" v="7889" actId="20577"/>
        <pc:sldMkLst>
          <pc:docMk/>
          <pc:sldMk cId="3928876379" sldId="289"/>
        </pc:sldMkLst>
        <pc:spChg chg="add del mod">
          <ac:chgData name="Eson John" userId="3de50c05e26c1012" providerId="LiveId" clId="{E82A598F-DAB2-475C-886E-BC0E4CF0AB2E}" dt="2019-04-03T02:52:59.432" v="7889" actId="20577"/>
          <ac:spMkLst>
            <pc:docMk/>
            <pc:sldMk cId="3928876379" sldId="289"/>
            <ac:spMk id="4" creationId="{3A1EBF44-64A4-4BF2-ABFA-C0CA447D38F2}"/>
          </ac:spMkLst>
        </pc:spChg>
      </pc:sldChg>
      <pc:sldChg chg="addSp delSp modSp">
        <pc:chgData name="Eson John" userId="3de50c05e26c1012" providerId="LiveId" clId="{E82A598F-DAB2-475C-886E-BC0E4CF0AB2E}" dt="2019-04-02T12:09:20.862" v="819" actId="1037"/>
        <pc:sldMkLst>
          <pc:docMk/>
          <pc:sldMk cId="1459680364" sldId="291"/>
        </pc:sldMkLst>
        <pc:spChg chg="mod">
          <ac:chgData name="Eson John" userId="3de50c05e26c1012" providerId="LiveId" clId="{E82A598F-DAB2-475C-886E-BC0E4CF0AB2E}" dt="2019-04-02T11:35:08.473" v="194" actId="20577"/>
          <ac:spMkLst>
            <pc:docMk/>
            <pc:sldMk cId="1459680364" sldId="291"/>
            <ac:spMk id="2" creationId="{4FA87D7E-75CE-4B97-8D18-216474EE8D5F}"/>
          </ac:spMkLst>
        </pc:spChg>
        <pc:spChg chg="add del">
          <ac:chgData name="Eson John" userId="3de50c05e26c1012" providerId="LiveId" clId="{E82A598F-DAB2-475C-886E-BC0E4CF0AB2E}" dt="2019-04-02T11:35:19.068" v="197" actId="478"/>
          <ac:spMkLst>
            <pc:docMk/>
            <pc:sldMk cId="1459680364" sldId="291"/>
            <ac:spMk id="3" creationId="{6F92ABB3-9999-4169-8908-658CCB6578A9}"/>
          </ac:spMkLst>
        </pc:spChg>
        <pc:spChg chg="add del">
          <ac:chgData name="Eson John" userId="3de50c05e26c1012" providerId="LiveId" clId="{E82A598F-DAB2-475C-886E-BC0E4CF0AB2E}" dt="2019-04-02T11:35:27.059" v="200" actId="478"/>
          <ac:spMkLst>
            <pc:docMk/>
            <pc:sldMk cId="1459680364" sldId="291"/>
            <ac:spMk id="6" creationId="{F8E40BD0-D040-4528-9590-70F840EE3B09}"/>
          </ac:spMkLst>
        </pc:spChg>
        <pc:spChg chg="add del mod">
          <ac:chgData name="Eson John" userId="3de50c05e26c1012" providerId="LiveId" clId="{E82A598F-DAB2-475C-886E-BC0E4CF0AB2E}" dt="2019-04-02T12:09:20.862" v="819" actId="1037"/>
          <ac:spMkLst>
            <pc:docMk/>
            <pc:sldMk cId="1459680364" sldId="291"/>
            <ac:spMk id="8" creationId="{460A787E-DDDC-49C1-BA81-FE068F55E838}"/>
          </ac:spMkLst>
        </pc:spChg>
        <pc:spChg chg="add del">
          <ac:chgData name="Eson John" userId="3de50c05e26c1012" providerId="LiveId" clId="{E82A598F-DAB2-475C-886E-BC0E4CF0AB2E}" dt="2019-04-02T11:35:23.403" v="198" actId="478"/>
          <ac:spMkLst>
            <pc:docMk/>
            <pc:sldMk cId="1459680364" sldId="291"/>
            <ac:spMk id="12" creationId="{28F5399D-E1E3-4081-ADC8-05AD38559EDD}"/>
          </ac:spMkLst>
        </pc:spChg>
        <pc:spChg chg="add del">
          <ac:chgData name="Eson John" userId="3de50c05e26c1012" providerId="LiveId" clId="{E82A598F-DAB2-475C-886E-BC0E4CF0AB2E}" dt="2019-04-02T11:35:24.438" v="199" actId="478"/>
          <ac:spMkLst>
            <pc:docMk/>
            <pc:sldMk cId="1459680364" sldId="291"/>
            <ac:spMk id="16" creationId="{EC6AB5B2-32FE-45AF-BA6F-F44D6280EBA9}"/>
          </ac:spMkLst>
        </pc:spChg>
        <pc:spChg chg="mod">
          <ac:chgData name="Eson John" userId="3de50c05e26c1012" providerId="LiveId" clId="{E82A598F-DAB2-475C-886E-BC0E4CF0AB2E}" dt="2019-04-02T11:54:17.847" v="493" actId="1076"/>
          <ac:spMkLst>
            <pc:docMk/>
            <pc:sldMk cId="1459680364" sldId="291"/>
            <ac:spMk id="24" creationId="{3850B706-095D-499C-BE18-C2662E2A3040}"/>
          </ac:spMkLst>
        </pc:spChg>
        <pc:spChg chg="del">
          <ac:chgData name="Eson John" userId="3de50c05e26c1012" providerId="LiveId" clId="{E82A598F-DAB2-475C-886E-BC0E4CF0AB2E}" dt="2019-04-02T11:45:44.711" v="404" actId="478"/>
          <ac:spMkLst>
            <pc:docMk/>
            <pc:sldMk cId="1459680364" sldId="291"/>
            <ac:spMk id="25" creationId="{5E50B4A5-14B2-416D-94A6-9DA63B4B7240}"/>
          </ac:spMkLst>
        </pc:spChg>
        <pc:spChg chg="mod">
          <ac:chgData name="Eson John" userId="3de50c05e26c1012" providerId="LiveId" clId="{E82A598F-DAB2-475C-886E-BC0E4CF0AB2E}" dt="2019-04-02T11:54:36.631" v="497" actId="1076"/>
          <ac:spMkLst>
            <pc:docMk/>
            <pc:sldMk cId="1459680364" sldId="291"/>
            <ac:spMk id="26" creationId="{CCC68641-EBEB-4026-8E57-7F22005E1429}"/>
          </ac:spMkLst>
        </pc:spChg>
        <pc:spChg chg="add del">
          <ac:chgData name="Eson John" userId="3de50c05e26c1012" providerId="LiveId" clId="{E82A598F-DAB2-475C-886E-BC0E4CF0AB2E}" dt="2019-04-02T11:37:30.172" v="274" actId="478"/>
          <ac:spMkLst>
            <pc:docMk/>
            <pc:sldMk cId="1459680364" sldId="291"/>
            <ac:spMk id="27" creationId="{DC7798B5-6231-43C6-9683-7AF10AB5C15B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29" creationId="{92DEA43D-D7EC-4949-9ABB-55F107D4BFE5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30" creationId="{2A7D79A3-F04B-439F-AA18-31C97F809059}"/>
          </ac:spMkLst>
        </pc:spChg>
        <pc:spChg chg="add del mod">
          <ac:chgData name="Eson John" userId="3de50c05e26c1012" providerId="LiveId" clId="{E82A598F-DAB2-475C-886E-BC0E4CF0AB2E}" dt="2019-04-02T11:44:07.193" v="366" actId="478"/>
          <ac:spMkLst>
            <pc:docMk/>
            <pc:sldMk cId="1459680364" sldId="291"/>
            <ac:spMk id="31" creationId="{B432004C-AE0C-483A-96E7-6AFAC4EA0A87}"/>
          </ac:spMkLst>
        </pc:spChg>
        <pc:spChg chg="add mod">
          <ac:chgData name="Eson John" userId="3de50c05e26c1012" providerId="LiveId" clId="{E82A598F-DAB2-475C-886E-BC0E4CF0AB2E}" dt="2019-04-02T11:53:37.684" v="482" actId="1076"/>
          <ac:spMkLst>
            <pc:docMk/>
            <pc:sldMk cId="1459680364" sldId="291"/>
            <ac:spMk id="32" creationId="{D89A1F22-F129-4AB3-B2A9-D61FF4C3E8E8}"/>
          </ac:spMkLst>
        </pc:spChg>
        <pc:spChg chg="add mod">
          <ac:chgData name="Eson John" userId="3de50c05e26c1012" providerId="LiveId" clId="{E82A598F-DAB2-475C-886E-BC0E4CF0AB2E}" dt="2019-04-02T11:53:39.919" v="483" actId="1076"/>
          <ac:spMkLst>
            <pc:docMk/>
            <pc:sldMk cId="1459680364" sldId="291"/>
            <ac:spMk id="33" creationId="{3E7B4C3F-835E-4C94-A74A-8F1DAB225EAD}"/>
          </ac:spMkLst>
        </pc:spChg>
        <pc:spChg chg="add mod">
          <ac:chgData name="Eson John" userId="3de50c05e26c1012" providerId="LiveId" clId="{E82A598F-DAB2-475C-886E-BC0E4CF0AB2E}" dt="2019-04-02T11:54:28.756" v="496" actId="1076"/>
          <ac:spMkLst>
            <pc:docMk/>
            <pc:sldMk cId="1459680364" sldId="291"/>
            <ac:spMk id="34" creationId="{232DC831-2CF1-46F9-89EF-4D6787D478F1}"/>
          </ac:spMkLst>
        </pc:spChg>
        <pc:spChg chg="add mod">
          <ac:chgData name="Eson John" userId="3de50c05e26c1012" providerId="LiveId" clId="{E82A598F-DAB2-475C-886E-BC0E4CF0AB2E}" dt="2019-04-02T11:54:13.241" v="492" actId="1076"/>
          <ac:spMkLst>
            <pc:docMk/>
            <pc:sldMk cId="1459680364" sldId="291"/>
            <ac:spMk id="35" creationId="{BB8AA9C9-CBCF-4E56-B13D-286740C525C5}"/>
          </ac:spMkLst>
        </pc:spChg>
        <pc:spChg chg="add mod">
          <ac:chgData name="Eson John" userId="3de50c05e26c1012" providerId="LiveId" clId="{E82A598F-DAB2-475C-886E-BC0E4CF0AB2E}" dt="2019-04-02T11:53:32.524" v="481" actId="1076"/>
          <ac:spMkLst>
            <pc:docMk/>
            <pc:sldMk cId="1459680364" sldId="291"/>
            <ac:spMk id="38" creationId="{E3E64D44-F9CB-42DC-A9D6-427DB27DCAF0}"/>
          </ac:spMkLst>
        </pc:spChg>
        <pc:spChg chg="add mod">
          <ac:chgData name="Eson John" userId="3de50c05e26c1012" providerId="LiveId" clId="{E82A598F-DAB2-475C-886E-BC0E4CF0AB2E}" dt="2019-04-02T11:54:24.829" v="495" actId="1076"/>
          <ac:spMkLst>
            <pc:docMk/>
            <pc:sldMk cId="1459680364" sldId="291"/>
            <ac:spMk id="40" creationId="{5117AC72-45B6-4408-A2A4-DB521DC8DE6D}"/>
          </ac:spMkLst>
        </pc:s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9" creationId="{73518711-1D67-4E82-9D38-9A45E1A1366B}"/>
          </ac:grpSpMkLst>
        </pc:gr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13" creationId="{00DF0BCB-4CDA-4200-B300-0C1AC5C5F798}"/>
          </ac:grpSpMkLst>
        </pc:grpChg>
        <pc:grpChg chg="add del">
          <ac:chgData name="Eson John" userId="3de50c05e26c1012" providerId="LiveId" clId="{E82A598F-DAB2-475C-886E-BC0E4CF0AB2E}" dt="2019-04-02T11:35:14.852" v="196" actId="478"/>
          <ac:grpSpMkLst>
            <pc:docMk/>
            <pc:sldMk cId="1459680364" sldId="291"/>
            <ac:grpSpMk id="17" creationId="{AD14F215-5033-43AE-ACB8-1D8153CACBC8}"/>
          </ac:grpSpMkLst>
        </pc:grpChg>
        <pc:grpChg chg="add mod">
          <ac:chgData name="Eson John" userId="3de50c05e26c1012" providerId="LiveId" clId="{E82A598F-DAB2-475C-886E-BC0E4CF0AB2E}" dt="2019-04-02T11:53:23.956" v="480" actId="1076"/>
          <ac:grpSpMkLst>
            <pc:docMk/>
            <pc:sldMk cId="1459680364" sldId="291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4" creationId="{A3D6FEBE-70FB-4C18-8024-9CEB2E7512E2}"/>
          </ac:picMkLst>
        </pc:picChg>
        <pc:picChg chg="add mod or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7" creationId="{257B31A6-DE27-4C82-AD14-589932518A0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6" creationId="{1D24D0E7-DAE3-4CE8-8DCD-2F002DE9203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8" creationId="{3085471A-5D24-4C2B-8DC1-025F8CF80273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30" creationId="{EA531434-363A-4265-BD2B-5107C3CD716F}"/>
          </ac:picMkLst>
        </pc:picChg>
      </pc:sldChg>
      <pc:sldChg chg="del">
        <pc:chgData name="Eson John" userId="3de50c05e26c1012" providerId="LiveId" clId="{E82A598F-DAB2-475C-886E-BC0E4CF0AB2E}" dt="2019-04-02T11:34:08.141" v="115" actId="2696"/>
        <pc:sldMkLst>
          <pc:docMk/>
          <pc:sldMk cId="3383432614" sldId="292"/>
        </pc:sldMkLst>
      </pc:sldChg>
      <pc:sldChg chg="addSp delSp modSp add">
        <pc:chgData name="Eson John" userId="3de50c05e26c1012" providerId="LiveId" clId="{E82A598F-DAB2-475C-886E-BC0E4CF0AB2E}" dt="2019-04-03T04:22:42.475" v="8483" actId="1076"/>
        <pc:sldMkLst>
          <pc:docMk/>
          <pc:sldMk cId="3762026268" sldId="292"/>
        </pc:sldMkLst>
        <pc:spChg chg="mod">
          <ac:chgData name="Eson John" userId="3de50c05e26c1012" providerId="LiveId" clId="{E82A598F-DAB2-475C-886E-BC0E4CF0AB2E}" dt="2019-04-02T11:58:46.700" v="557" actId="20577"/>
          <ac:spMkLst>
            <pc:docMk/>
            <pc:sldMk cId="3762026268" sldId="292"/>
            <ac:spMk id="2" creationId="{4FA87D7E-75CE-4B97-8D18-216474EE8D5F}"/>
          </ac:spMkLst>
        </pc:spChg>
        <pc:spChg chg="del mod">
          <ac:chgData name="Eson John" userId="3de50c05e26c1012" providerId="LiveId" clId="{E82A598F-DAB2-475C-886E-BC0E4CF0AB2E}" dt="2019-04-02T12:06:26.132" v="667" actId="478"/>
          <ac:spMkLst>
            <pc:docMk/>
            <pc:sldMk cId="3762026268" sldId="292"/>
            <ac:spMk id="8" creationId="{460A787E-DDDC-49C1-BA81-FE068F55E838}"/>
          </ac:spMkLst>
        </pc:spChg>
        <pc:spChg chg="add mod">
          <ac:chgData name="Eson John" userId="3de50c05e26c1012" providerId="LiveId" clId="{E82A598F-DAB2-475C-886E-BC0E4CF0AB2E}" dt="2019-04-03T04:22:30.786" v="8480" actId="164"/>
          <ac:spMkLst>
            <pc:docMk/>
            <pc:sldMk cId="3762026268" sldId="292"/>
            <ac:spMk id="20" creationId="{D2887A18-76F2-46FE-98BA-43B41325CAB1}"/>
          </ac:spMkLst>
        </pc:spChg>
        <pc:spChg chg="add del mod">
          <ac:chgData name="Eson John" userId="3de50c05e26c1012" providerId="LiveId" clId="{E82A598F-DAB2-475C-886E-BC0E4CF0AB2E}" dt="2019-04-02T12:14:55.760" v="986" actId="478"/>
          <ac:spMkLst>
            <pc:docMk/>
            <pc:sldMk cId="3762026268" sldId="292"/>
            <ac:spMk id="23" creationId="{59C0678E-4A8C-4CF1-BDE6-26BEBC879E36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4" creationId="{3850B706-095D-499C-BE18-C2662E2A3040}"/>
          </ac:spMkLst>
        </pc:spChg>
        <pc:spChg chg="add mod">
          <ac:chgData name="Eson John" userId="3de50c05e26c1012" providerId="LiveId" clId="{E82A598F-DAB2-475C-886E-BC0E4CF0AB2E}" dt="2019-04-02T12:06:42.483" v="716" actId="1037"/>
          <ac:spMkLst>
            <pc:docMk/>
            <pc:sldMk cId="3762026268" sldId="292"/>
            <ac:spMk id="25" creationId="{68823170-F46B-4B15-BAA1-831DD1E1492C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6" creationId="{CCC68641-EBEB-4026-8E57-7F22005E1429}"/>
          </ac:spMkLst>
        </pc:spChg>
        <pc:spChg chg="add mod">
          <ac:chgData name="Eson John" userId="3de50c05e26c1012" providerId="LiveId" clId="{E82A598F-DAB2-475C-886E-BC0E4CF0AB2E}" dt="2019-04-02T12:25:14.261" v="1436" actId="115"/>
          <ac:spMkLst>
            <pc:docMk/>
            <pc:sldMk cId="3762026268" sldId="292"/>
            <ac:spMk id="27" creationId="{FBC6BC90-3CFD-43CB-8A50-8A361EE1588D}"/>
          </ac:spMkLst>
        </pc:spChg>
        <pc:spChg chg="add mod">
          <ac:chgData name="Eson John" userId="3de50c05e26c1012" providerId="LiveId" clId="{E82A598F-DAB2-475C-886E-BC0E4CF0AB2E}" dt="2019-04-03T04:22:26.768" v="8479" actId="164"/>
          <ac:spMkLst>
            <pc:docMk/>
            <pc:sldMk cId="3762026268" sldId="292"/>
            <ac:spMk id="31" creationId="{65CF88D0-E109-40F4-92F5-4631694E59C4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4" creationId="{232DC831-2CF1-46F9-89EF-4D6787D478F1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5" creationId="{BB8AA9C9-CBCF-4E56-B13D-286740C525C5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40" creationId="{5117AC72-45B6-4408-A2A4-DB521DC8DE6D}"/>
          </ac:spMkLst>
        </pc:spChg>
        <pc:grpChg chg="add mod">
          <ac:chgData name="Eson John" userId="3de50c05e26c1012" providerId="LiveId" clId="{E82A598F-DAB2-475C-886E-BC0E4CF0AB2E}" dt="2019-04-03T04:22:34.981" v="8482" actId="1076"/>
          <ac:grpSpMkLst>
            <pc:docMk/>
            <pc:sldMk cId="3762026268" sldId="292"/>
            <ac:grpSpMk id="6" creationId="{DD2B51FD-6E78-494D-80E4-6CF032CE8C5B}"/>
          </ac:grpSpMkLst>
        </pc:grpChg>
        <pc:grpChg chg="add mod">
          <ac:chgData name="Eson John" userId="3de50c05e26c1012" providerId="LiveId" clId="{E82A598F-DAB2-475C-886E-BC0E4CF0AB2E}" dt="2019-04-03T04:22:42.475" v="8483" actId="1076"/>
          <ac:grpSpMkLst>
            <pc:docMk/>
            <pc:sldMk cId="3762026268" sldId="292"/>
            <ac:grpSpMk id="9" creationId="{5A9B9556-164B-4ED9-A1AE-29B21D43B09B}"/>
          </ac:grpSpMkLst>
        </pc:grpChg>
        <pc:grpChg chg="add del">
          <ac:chgData name="Eson John" userId="3de50c05e26c1012" providerId="LiveId" clId="{E82A598F-DAB2-475C-886E-BC0E4CF0AB2E}" dt="2019-04-02T11:56:00.715" v="503" actId="478"/>
          <ac:grpSpMkLst>
            <pc:docMk/>
            <pc:sldMk cId="3762026268" sldId="292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3T04:22:30.786" v="8480" actId="164"/>
          <ac:picMkLst>
            <pc:docMk/>
            <pc:sldMk cId="3762026268" sldId="292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3T04:22:26.768" v="8479" actId="164"/>
          <ac:picMkLst>
            <pc:docMk/>
            <pc:sldMk cId="3762026268" sldId="292"/>
            <ac:picMk id="5" creationId="{AB27D79E-2FBA-420D-82D8-7606A8DFAA9E}"/>
          </ac:picMkLst>
        </pc:picChg>
      </pc:sldChg>
      <pc:sldChg chg="addSp delSp modSp add">
        <pc:chgData name="Eson John" userId="3de50c05e26c1012" providerId="LiveId" clId="{E82A598F-DAB2-475C-886E-BC0E4CF0AB2E}" dt="2019-04-02T12:25:10.630" v="1435" actId="115"/>
        <pc:sldMkLst>
          <pc:docMk/>
          <pc:sldMk cId="1640453824" sldId="293"/>
        </pc:sldMkLst>
        <pc:spChg chg="mod">
          <ac:chgData name="Eson John" userId="3de50c05e26c1012" providerId="LiveId" clId="{E82A598F-DAB2-475C-886E-BC0E4CF0AB2E}" dt="2019-04-02T12:11:32.574" v="877" actId="20577"/>
          <ac:spMkLst>
            <pc:docMk/>
            <pc:sldMk cId="1640453824" sldId="293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2:21:40.834" v="1273" actId="1037"/>
          <ac:spMkLst>
            <pc:docMk/>
            <pc:sldMk cId="1640453824" sldId="293"/>
            <ac:spMk id="12" creationId="{3D3244E7-5E25-490E-A6CF-4D3AAC66A856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0" creationId="{D2887A18-76F2-46FE-98BA-43B41325CAB1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3" creationId="{59C0678E-4A8C-4CF1-BDE6-26BEBC879E36}"/>
          </ac:spMkLst>
        </pc:spChg>
        <pc:spChg chg="mod">
          <ac:chgData name="Eson John" userId="3de50c05e26c1012" providerId="LiveId" clId="{E82A598F-DAB2-475C-886E-BC0E4CF0AB2E}" dt="2019-04-02T12:13:57.024" v="960" actId="1037"/>
          <ac:spMkLst>
            <pc:docMk/>
            <pc:sldMk cId="1640453824" sldId="293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25:10.630" v="1435" actId="115"/>
          <ac:spMkLst>
            <pc:docMk/>
            <pc:sldMk cId="1640453824" sldId="293"/>
            <ac:spMk id="27" creationId="{FBC6BC90-3CFD-43CB-8A50-8A361EE1588D}"/>
          </ac:spMkLst>
        </pc:sp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2T12:12:41.734" v="890" actId="1076"/>
          <ac:picMkLst>
            <pc:docMk/>
            <pc:sldMk cId="1640453824" sldId="293"/>
            <ac:picMk id="4" creationId="{366226E1-C21F-48EA-903A-C663EE9A780F}"/>
          </ac:picMkLst>
        </pc:pic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5" creationId="{AB27D79E-2FBA-420D-82D8-7606A8DFAA9E}"/>
          </ac:picMkLst>
        </pc:picChg>
        <pc:picChg chg="add del mod">
          <ac:chgData name="Eson John" userId="3de50c05e26c1012" providerId="LiveId" clId="{E82A598F-DAB2-475C-886E-BC0E4CF0AB2E}" dt="2019-04-02T12:12:36.196" v="888" actId="478"/>
          <ac:picMkLst>
            <pc:docMk/>
            <pc:sldMk cId="1640453824" sldId="293"/>
            <ac:picMk id="6" creationId="{9EE4710C-655C-418E-B75D-E877D0C3C93D}"/>
          </ac:picMkLst>
        </pc:picChg>
        <pc:picChg chg="add mod">
          <ac:chgData name="Eson John" userId="3de50c05e26c1012" providerId="LiveId" clId="{E82A598F-DAB2-475C-886E-BC0E4CF0AB2E}" dt="2019-04-02T12:12:39.118" v="889" actId="1076"/>
          <ac:picMkLst>
            <pc:docMk/>
            <pc:sldMk cId="1640453824" sldId="293"/>
            <ac:picMk id="7" creationId="{CE046D55-EDDF-49E2-98FB-D5FDCA9884E0}"/>
          </ac:picMkLst>
        </pc:picChg>
      </pc:sldChg>
      <pc:sldChg chg="del">
        <pc:chgData name="Eson John" userId="3de50c05e26c1012" providerId="LiveId" clId="{E82A598F-DAB2-475C-886E-BC0E4CF0AB2E}" dt="2019-04-02T11:34:08.150" v="116" actId="2696"/>
        <pc:sldMkLst>
          <pc:docMk/>
          <pc:sldMk cId="3417618505" sldId="293"/>
        </pc:sldMkLst>
      </pc:sldChg>
      <pc:sldChg chg="del">
        <pc:chgData name="Eson John" userId="3de50c05e26c1012" providerId="LiveId" clId="{E82A598F-DAB2-475C-886E-BC0E4CF0AB2E}" dt="2019-04-02T11:34:08.181" v="119" actId="2696"/>
        <pc:sldMkLst>
          <pc:docMk/>
          <pc:sldMk cId="380368529" sldId="294"/>
        </pc:sldMkLst>
      </pc:sldChg>
      <pc:sldChg chg="addSp delSp modSp add">
        <pc:chgData name="Eson John" userId="3de50c05e26c1012" providerId="LiveId" clId="{E82A598F-DAB2-475C-886E-BC0E4CF0AB2E}" dt="2019-04-02T13:09:40.729" v="2368" actId="1037"/>
        <pc:sldMkLst>
          <pc:docMk/>
          <pc:sldMk cId="4271456785" sldId="294"/>
        </pc:sldMkLst>
        <pc:spChg chg="mod">
          <ac:chgData name="Eson John" userId="3de50c05e26c1012" providerId="LiveId" clId="{E82A598F-DAB2-475C-886E-BC0E4CF0AB2E}" dt="2019-04-02T12:25:46.391" v="1450" actId="20577"/>
          <ac:spMkLst>
            <pc:docMk/>
            <pc:sldMk cId="4271456785" sldId="294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2:41:40.073" v="1683" actId="1037"/>
          <ac:spMkLst>
            <pc:docMk/>
            <pc:sldMk cId="4271456785" sldId="294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2:48:43.934" v="1974" actId="1038"/>
          <ac:spMkLst>
            <pc:docMk/>
            <pc:sldMk cId="4271456785" sldId="294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09:40.729" v="2368" actId="1037"/>
          <ac:spMkLst>
            <pc:docMk/>
            <pc:sldMk cId="4271456785" sldId="294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36:29.395" v="1471" actId="1076"/>
          <ac:picMkLst>
            <pc:docMk/>
            <pc:sldMk cId="4271456785" sldId="294"/>
            <ac:picMk id="3" creationId="{D5EFE9EB-0E4E-4A4A-8E77-CFF3A2D4EDE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4" creationId="{366226E1-C21F-48EA-903A-C663EE9A780F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5" creationId="{0238D97B-578A-4257-B99A-87E7CA345907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6" creationId="{12FB4797-351A-4EA1-8A4B-C3BEA77CC7D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7" creationId="{CE046D55-EDDF-49E2-98FB-D5FDCA9884E0}"/>
          </ac:picMkLst>
        </pc:picChg>
        <pc:picChg chg="add mod">
          <ac:chgData name="Eson John" userId="3de50c05e26c1012" providerId="LiveId" clId="{E82A598F-DAB2-475C-886E-BC0E4CF0AB2E}" dt="2019-04-02T12:36:36.959" v="1474" actId="1076"/>
          <ac:picMkLst>
            <pc:docMk/>
            <pc:sldMk cId="4271456785" sldId="294"/>
            <ac:picMk id="8" creationId="{F5D52FDF-D73A-4D2B-B1BC-BFEF7F2959C7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9" creationId="{B88D1B4C-A008-4AED-9B72-5C52599A32C8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10" creationId="{0F38A9BE-B262-4214-9774-A3074B1602E4}"/>
          </ac:picMkLst>
        </pc:picChg>
        <pc:cxnChg chg="add mod">
          <ac:chgData name="Eson John" userId="3de50c05e26c1012" providerId="LiveId" clId="{E82A598F-DAB2-475C-886E-BC0E4CF0AB2E}" dt="2019-04-02T12:39:00.885" v="1494" actId="1036"/>
          <ac:cxnSpMkLst>
            <pc:docMk/>
            <pc:sldMk cId="4271456785" sldId="294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456" v="121" actId="2696"/>
        <pc:sldMkLst>
          <pc:docMk/>
          <pc:sldMk cId="548110894" sldId="295"/>
        </pc:sldMkLst>
      </pc:sldChg>
      <pc:sldChg chg="addSp delSp modSp add">
        <pc:chgData name="Eson John" userId="3de50c05e26c1012" providerId="LiveId" clId="{E82A598F-DAB2-475C-886E-BC0E4CF0AB2E}" dt="2019-04-03T05:29:02.024" v="8494" actId="1076"/>
        <pc:sldMkLst>
          <pc:docMk/>
          <pc:sldMk cId="2298406204" sldId="295"/>
        </pc:sldMkLst>
        <pc:spChg chg="mod">
          <ac:chgData name="Eson John" userId="3de50c05e26c1012" providerId="LiveId" clId="{E82A598F-DAB2-475C-886E-BC0E4CF0AB2E}" dt="2019-04-02T12:44:31.288" v="1805" actId="20577"/>
          <ac:spMkLst>
            <pc:docMk/>
            <pc:sldMk cId="2298406204" sldId="29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3T05:28:42.426" v="8489" actId="164"/>
          <ac:spMkLst>
            <pc:docMk/>
            <pc:sldMk cId="2298406204" sldId="295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3T05:28:38.516" v="8488" actId="164"/>
          <ac:spMkLst>
            <pc:docMk/>
            <pc:sldMk cId="2298406204" sldId="295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11.659" v="8485" actId="20577"/>
          <ac:spMkLst>
            <pc:docMk/>
            <pc:sldMk cId="2298406204" sldId="295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58:13.420" v="2265" actId="1037"/>
          <ac:spMkLst>
            <pc:docMk/>
            <pc:sldMk cId="2298406204" sldId="295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3T05:29:00.752" v="8493" actId="1076"/>
          <ac:grpSpMkLst>
            <pc:docMk/>
            <pc:sldMk cId="2298406204" sldId="295"/>
            <ac:grpSpMk id="14" creationId="{0958E4E2-0700-4ACC-9AA3-205AA51210AB}"/>
          </ac:grpSpMkLst>
        </pc:grpChg>
        <pc:grpChg chg="add mod">
          <ac:chgData name="Eson John" userId="3de50c05e26c1012" providerId="LiveId" clId="{E82A598F-DAB2-475C-886E-BC0E4CF0AB2E}" dt="2019-04-03T05:29:02.024" v="8494" actId="1076"/>
          <ac:grpSpMkLst>
            <pc:docMk/>
            <pc:sldMk cId="2298406204" sldId="295"/>
            <ac:grpSpMk id="15" creationId="{1A6A780D-51A0-430E-A79B-E10484206B1B}"/>
          </ac:grpSpMkLst>
        </pc:grp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3" creationId="{D5EFE9EB-0E4E-4A4A-8E77-CFF3A2D4EDE2}"/>
          </ac:picMkLst>
        </pc:picChg>
        <pc:picChg chg="add del mod">
          <ac:chgData name="Eson John" userId="3de50c05e26c1012" providerId="LiveId" clId="{E82A598F-DAB2-475C-886E-BC0E4CF0AB2E}" dt="2019-04-02T12:52:22.045" v="2064" actId="478"/>
          <ac:picMkLst>
            <pc:docMk/>
            <pc:sldMk cId="2298406204" sldId="295"/>
            <ac:picMk id="4" creationId="{FD67FA1C-5C58-438E-B7BE-0470F759D94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5" creationId="{0238D97B-578A-4257-B99A-87E7CA34590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6" creationId="{12FB4797-351A-4EA1-8A4B-C3BEA77CC7D2}"/>
          </ac:picMkLst>
        </pc:picChg>
        <pc:picChg chg="add mod">
          <ac:chgData name="Eson John" userId="3de50c05e26c1012" providerId="LiveId" clId="{E82A598F-DAB2-475C-886E-BC0E4CF0AB2E}" dt="2019-04-03T05:28:42.426" v="8489" actId="164"/>
          <ac:picMkLst>
            <pc:docMk/>
            <pc:sldMk cId="2298406204" sldId="295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8" creationId="{F5D52FDF-D73A-4D2B-B1BC-BFEF7F2959C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9" creationId="{B88D1B4C-A008-4AED-9B72-5C52599A32C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10" creationId="{0F38A9BE-B262-4214-9774-A3074B1602E4}"/>
          </ac:picMkLst>
        </pc:picChg>
        <pc:picChg chg="add mod">
          <ac:chgData name="Eson John" userId="3de50c05e26c1012" providerId="LiveId" clId="{E82A598F-DAB2-475C-886E-BC0E4CF0AB2E}" dt="2019-04-03T05:28:38.516" v="8488" actId="164"/>
          <ac:picMkLst>
            <pc:docMk/>
            <pc:sldMk cId="2298406204" sldId="295"/>
            <ac:picMk id="11" creationId="{CA3A15CF-9AD6-4138-8A39-707741ED48B3}"/>
          </ac:picMkLst>
        </pc:picChg>
        <pc:cxnChg chg="del">
          <ac:chgData name="Eson John" userId="3de50c05e26c1012" providerId="LiveId" clId="{E82A598F-DAB2-475C-886E-BC0E4CF0AB2E}" dt="2019-04-02T12:44:21.943" v="1786" actId="478"/>
          <ac:cxnSpMkLst>
            <pc:docMk/>
            <pc:sldMk cId="2298406204" sldId="295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127" v="114" actId="2696"/>
        <pc:sldMkLst>
          <pc:docMk/>
          <pc:sldMk cId="1225838020" sldId="296"/>
        </pc:sldMkLst>
      </pc:sldChg>
      <pc:sldChg chg="addSp delSp modSp add ord">
        <pc:chgData name="Eson John" userId="3de50c05e26c1012" providerId="LiveId" clId="{E82A598F-DAB2-475C-886E-BC0E4CF0AB2E}" dt="2019-04-03T05:27:09.060" v="8484" actId="20577"/>
        <pc:sldMkLst>
          <pc:docMk/>
          <pc:sldMk cId="3556797409" sldId="296"/>
        </pc:sldMkLst>
        <pc:spChg chg="mod">
          <ac:chgData name="Eson John" userId="3de50c05e26c1012" providerId="LiveId" clId="{E82A598F-DAB2-475C-886E-BC0E4CF0AB2E}" dt="2019-04-02T13:01:21.272" v="2307" actId="20577"/>
          <ac:spMkLst>
            <pc:docMk/>
            <pc:sldMk cId="3556797409" sldId="296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08:17.681" v="2336" actId="20577"/>
          <ac:spMkLst>
            <pc:docMk/>
            <pc:sldMk cId="3556797409" sldId="296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09.060" v="8484" actId="20577"/>
          <ac:spMkLst>
            <pc:docMk/>
            <pc:sldMk cId="3556797409" sldId="296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10:53.612" v="2466" actId="1038"/>
          <ac:spMkLst>
            <pc:docMk/>
            <pc:sldMk cId="3556797409" sldId="296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59:27.781" v="2275" actId="1076"/>
          <ac:picMkLst>
            <pc:docMk/>
            <pc:sldMk cId="3556797409" sldId="296"/>
            <ac:picMk id="3" creationId="{0FD7BCA8-DF3C-4B35-8A1C-365D40F78A12}"/>
          </ac:picMkLst>
        </pc:picChg>
        <pc:picChg chg="add mod">
          <ac:chgData name="Eson John" userId="3de50c05e26c1012" providerId="LiveId" clId="{E82A598F-DAB2-475C-886E-BC0E4CF0AB2E}" dt="2019-04-02T13:06:52.115" v="2312" actId="14100"/>
          <ac:picMkLst>
            <pc:docMk/>
            <pc:sldMk cId="3556797409" sldId="296"/>
            <ac:picMk id="4" creationId="{372EC65F-7445-4EED-87E0-042349CD906C}"/>
          </ac:picMkLst>
        </pc:picChg>
        <pc:picChg chg="del">
          <ac:chgData name="Eson John" userId="3de50c05e26c1012" providerId="LiveId" clId="{E82A598F-DAB2-475C-886E-BC0E4CF0AB2E}" dt="2019-04-02T12:59:20.111" v="2270" actId="478"/>
          <ac:picMkLst>
            <pc:docMk/>
            <pc:sldMk cId="3556797409" sldId="296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59:20.991" v="2271" actId="478"/>
          <ac:picMkLst>
            <pc:docMk/>
            <pc:sldMk cId="3556797409" sldId="296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3:22:29.055" v="2655" actId="1035"/>
        <pc:sldMkLst>
          <pc:docMk/>
          <pc:sldMk cId="91241593" sldId="297"/>
        </pc:sldMkLst>
        <pc:spChg chg="mod">
          <ac:chgData name="Eson John" userId="3de50c05e26c1012" providerId="LiveId" clId="{E82A598F-DAB2-475C-886E-BC0E4CF0AB2E}" dt="2019-04-02T13:14:38.659" v="2495" actId="20577"/>
          <ac:spMkLst>
            <pc:docMk/>
            <pc:sldMk cId="91241593" sldId="297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18:50.079" v="2546" actId="164"/>
          <ac:spMkLst>
            <pc:docMk/>
            <pc:sldMk cId="91241593" sldId="297"/>
            <ac:spMk id="4" creationId="{C062FB8F-2AF8-4343-9BF7-4EBB910A6A3B}"/>
          </ac:spMkLst>
        </pc:spChg>
        <pc:spChg chg="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20:19.461" v="2585" actId="1076"/>
          <ac:spMkLst>
            <pc:docMk/>
            <pc:sldMk cId="91241593" sldId="297"/>
            <ac:spMk id="15" creationId="{8AE9A1D7-31C2-421E-A6C5-3957BCA7911A}"/>
          </ac:spMkLst>
        </pc:spChg>
        <pc:spChg chg="del">
          <ac:chgData name="Eson John" userId="3de50c05e26c1012" providerId="LiveId" clId="{E82A598F-DAB2-475C-886E-BC0E4CF0AB2E}" dt="2019-04-02T13:14:29.275" v="2470" actId="478"/>
          <ac:spMkLst>
            <pc:docMk/>
            <pc:sldMk cId="91241593" sldId="297"/>
            <ac:spMk id="16" creationId="{A551DD77-0DBB-4B57-8AF3-9B6B7EEBF11D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0" creationId="{929D9D57-7295-4F8B-95DE-E614401138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2" creationId="{E80E514D-D326-4337-9258-B58800350B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3" creationId="{1A27DA0B-04C8-482E-97DE-16BDD57378FA}"/>
          </ac:spMkLst>
        </pc:spChg>
        <pc:spChg chg="del">
          <ac:chgData name="Eson John" userId="3de50c05e26c1012" providerId="LiveId" clId="{E82A598F-DAB2-475C-886E-BC0E4CF0AB2E}" dt="2019-04-02T13:15:15.829" v="2496" actId="478"/>
          <ac:spMkLst>
            <pc:docMk/>
            <pc:sldMk cId="91241593" sldId="297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22:18.468" v="2631" actId="478"/>
          <ac:spMkLst>
            <pc:docMk/>
            <pc:sldMk cId="91241593" sldId="297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8" creationId="{73103D8B-AC72-4485-8085-E0F5BEE182CD}"/>
          </ac:grpSpMkLst>
        </pc:gr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14" creationId="{4B963ECF-9EA8-48AE-8EE4-02F1C112A950}"/>
          </ac:grpSpMkLst>
        </pc:grpChg>
        <pc:picChg chg="add mod">
          <ac:chgData name="Eson John" userId="3de50c05e26c1012" providerId="LiveId" clId="{E82A598F-DAB2-475C-886E-BC0E4CF0AB2E}" dt="2019-04-02T13:22:29.055" v="2655" actId="1035"/>
          <ac:picMkLst>
            <pc:docMk/>
            <pc:sldMk cId="91241593" sldId="297"/>
            <ac:picMk id="3" creationId="{EBF77831-CD68-4B51-8BF1-FD05B7A91425}"/>
          </ac:picMkLst>
        </pc:picChg>
        <pc:picChg chg="del">
          <ac:chgData name="Eson John" userId="3de50c05e26c1012" providerId="LiveId" clId="{E82A598F-DAB2-475C-886E-BC0E4CF0AB2E}" dt="2019-04-02T13:14:26.384" v="2468" actId="478"/>
          <ac:picMkLst>
            <pc:docMk/>
            <pc:sldMk cId="91241593" sldId="297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14:26.837" v="2469" actId="478"/>
          <ac:picMkLst>
            <pc:docMk/>
            <pc:sldMk cId="91241593" sldId="297"/>
            <ac:picMk id="11" creationId="{CA3A15CF-9AD6-4138-8A39-707741ED48B3}"/>
          </ac:picMkLst>
        </pc:picChg>
        <pc:cxnChg chg="add mod">
          <ac:chgData name="Eson John" userId="3de50c05e26c1012" providerId="LiveId" clId="{E82A598F-DAB2-475C-886E-BC0E4CF0AB2E}" dt="2019-04-02T13:19:33.784" v="2559" actId="14100"/>
          <ac:cxnSpMkLst>
            <pc:docMk/>
            <pc:sldMk cId="91241593" sldId="297"/>
            <ac:cxnSpMk id="6" creationId="{B1DE2EFA-E027-4BF0-BBDB-F4177FDC8C12}"/>
          </ac:cxnSpMkLst>
        </pc:cxnChg>
        <pc:cxnChg chg="mod">
          <ac:chgData name="Eson John" userId="3de50c05e26c1012" providerId="LiveId" clId="{E82A598F-DAB2-475C-886E-BC0E4CF0AB2E}" dt="2019-04-02T13:20:33.398" v="2588" actId="14100"/>
          <ac:cxnSpMkLst>
            <pc:docMk/>
            <pc:sldMk cId="91241593" sldId="297"/>
            <ac:cxnSpMk id="17" creationId="{5EA99E2B-B75C-4296-9683-5ADB1C39818B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6" creationId="{968FEDF8-5196-45F0-948D-4FC7468B34EC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8" creationId="{A76249FD-21DC-48F2-BECB-3B7B6FC8D054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9" creationId="{8AF9113F-3437-4F1D-85E6-D3300E7A96A9}"/>
          </ac:cxnSpMkLst>
        </pc:cxnChg>
      </pc:sldChg>
      <pc:sldChg chg="add del">
        <pc:chgData name="Eson John" userId="3de50c05e26c1012" providerId="LiveId" clId="{E82A598F-DAB2-475C-886E-BC0E4CF0AB2E}" dt="2019-04-02T12:58:24.746" v="2267"/>
        <pc:sldMkLst>
          <pc:docMk/>
          <pc:sldMk cId="3273860257" sldId="297"/>
        </pc:sldMkLst>
      </pc:sldChg>
      <pc:sldChg chg="addSp delSp modSp add">
        <pc:chgData name="Eson John" userId="3de50c05e26c1012" providerId="LiveId" clId="{E82A598F-DAB2-475C-886E-BC0E4CF0AB2E}" dt="2019-04-02T13:59:41.254" v="3659" actId="478"/>
        <pc:sldMkLst>
          <pc:docMk/>
          <pc:sldMk cId="1348673742" sldId="298"/>
        </pc:sldMkLst>
        <pc:spChg chg="mod">
          <ac:chgData name="Eson John" userId="3de50c05e26c1012" providerId="LiveId" clId="{E82A598F-DAB2-475C-886E-BC0E4CF0AB2E}" dt="2019-04-02T13:22:06.734" v="2627" actId="20577"/>
          <ac:spMkLst>
            <pc:docMk/>
            <pc:sldMk cId="1348673742" sldId="298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3:33:32.432" v="2939" actId="164"/>
          <ac:spMkLst>
            <pc:docMk/>
            <pc:sldMk cId="1348673742" sldId="298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2T13:51:50.965" v="3303" actId="1076"/>
          <ac:spMkLst>
            <pc:docMk/>
            <pc:sldMk cId="1348673742" sldId="298"/>
            <ac:spMk id="13" creationId="{5D293B0F-2375-4CBD-8CD9-642D0B01837A}"/>
          </ac:spMkLst>
        </pc:spChg>
        <pc:spChg chg="del">
          <ac:chgData name="Eson John" userId="3de50c05e26c1012" providerId="LiveId" clId="{E82A598F-DAB2-475C-886E-BC0E4CF0AB2E}" dt="2019-04-02T13:22:12.653" v="2630" actId="478"/>
          <ac:spMkLst>
            <pc:docMk/>
            <pc:sldMk cId="1348673742" sldId="298"/>
            <ac:spMk id="16" creationId="{A551DD77-0DBB-4B57-8AF3-9B6B7EEBF11D}"/>
          </ac:spMkLst>
        </pc:spChg>
        <pc:spChg chg="del">
          <ac:chgData name="Eson John" userId="3de50c05e26c1012" providerId="LiveId" clId="{E82A598F-DAB2-475C-886E-BC0E4CF0AB2E}" dt="2019-04-02T13:34:50.160" v="2962" actId="478"/>
          <ac:spMkLst>
            <pc:docMk/>
            <pc:sldMk cId="1348673742" sldId="298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59:41.254" v="3659" actId="478"/>
          <ac:spMkLst>
            <pc:docMk/>
            <pc:sldMk cId="1348673742" sldId="298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37:49.269" v="2997" actId="1036"/>
          <ac:grpSpMkLst>
            <pc:docMk/>
            <pc:sldMk cId="1348673742" sldId="298"/>
            <ac:grpSpMk id="8" creationId="{D596EFCC-01C7-4C7A-A45B-9701543AAAC3}"/>
          </ac:grpSpMkLst>
        </pc:grpChg>
        <pc:picChg chg="add del mod">
          <ac:chgData name="Eson John" userId="3de50c05e26c1012" providerId="LiveId" clId="{E82A598F-DAB2-475C-886E-BC0E4CF0AB2E}" dt="2019-04-02T13:24:29.248" v="2658" actId="478"/>
          <ac:picMkLst>
            <pc:docMk/>
            <pc:sldMk cId="1348673742" sldId="298"/>
            <ac:picMk id="3" creationId="{17FEB4E2-E9F2-4179-8683-903271241892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4" creationId="{40941202-C2B5-4462-AFEF-A8B880BC0864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5" creationId="{F50D3230-98A9-43A5-BB6F-2B0442DAB8F9}"/>
          </ac:picMkLst>
        </pc:picChg>
        <pc:picChg chg="add del">
          <ac:chgData name="Eson John" userId="3de50c05e26c1012" providerId="LiveId" clId="{E82A598F-DAB2-475C-886E-BC0E4CF0AB2E}" dt="2019-04-02T13:27:18.668" v="2742"/>
          <ac:picMkLst>
            <pc:docMk/>
            <pc:sldMk cId="1348673742" sldId="298"/>
            <ac:picMk id="6" creationId="{A3252610-6CC2-4B3B-B07E-5D8B49D986CC}"/>
          </ac:picMkLst>
        </pc:picChg>
        <pc:picChg chg="del">
          <ac:chgData name="Eson John" userId="3de50c05e26c1012" providerId="LiveId" clId="{E82A598F-DAB2-475C-886E-BC0E4CF0AB2E}" dt="2019-04-02T13:22:11.231" v="2628" actId="478"/>
          <ac:picMkLst>
            <pc:docMk/>
            <pc:sldMk cId="1348673742" sldId="298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22:11.610" v="2629" actId="478"/>
          <ac:picMkLst>
            <pc:docMk/>
            <pc:sldMk cId="1348673742" sldId="298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4:23:00.449" v="4467" actId="20577"/>
        <pc:sldMkLst>
          <pc:docMk/>
          <pc:sldMk cId="4038740054" sldId="299"/>
        </pc:sldMkLst>
        <pc:spChg chg="mod">
          <ac:chgData name="Eson John" userId="3de50c05e26c1012" providerId="LiveId" clId="{E82A598F-DAB2-475C-886E-BC0E4CF0AB2E}" dt="2019-04-02T13:34:32.884" v="2961" actId="20577"/>
          <ac:spMkLst>
            <pc:docMk/>
            <pc:sldMk cId="4038740054" sldId="299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58:44.274" v="3627" actId="1037"/>
          <ac:spMkLst>
            <pc:docMk/>
            <pc:sldMk cId="4038740054" sldId="299"/>
            <ac:spMk id="6" creationId="{D9600A08-BEAC-48EA-9F34-3CEF20C5E12B}"/>
          </ac:spMkLst>
        </pc:spChg>
        <pc:spChg chg="add mod">
          <ac:chgData name="Eson John" userId="3de50c05e26c1012" providerId="LiveId" clId="{E82A598F-DAB2-475C-886E-BC0E4CF0AB2E}" dt="2019-04-02T14:23:00.449" v="4467" actId="20577"/>
          <ac:spMkLst>
            <pc:docMk/>
            <pc:sldMk cId="4038740054" sldId="299"/>
            <ac:spMk id="11" creationId="{6E223029-950F-4D8E-93E2-BF36112834DC}"/>
          </ac:spMkLst>
        </pc:spChg>
        <pc:spChg chg="del mod">
          <ac:chgData name="Eson John" userId="3de50c05e26c1012" providerId="LiveId" clId="{E82A598F-DAB2-475C-886E-BC0E4CF0AB2E}" dt="2019-04-02T13:45:12.971" v="3232" actId="478"/>
          <ac:spMkLst>
            <pc:docMk/>
            <pc:sldMk cId="4038740054" sldId="299"/>
            <ac:spMk id="13" creationId="{5D293B0F-2375-4CBD-8CD9-642D0B01837A}"/>
          </ac:spMkLst>
        </pc:spChg>
        <pc:spChg chg="mod">
          <ac:chgData name="Eson John" userId="3de50c05e26c1012" providerId="LiveId" clId="{E82A598F-DAB2-475C-886E-BC0E4CF0AB2E}" dt="2019-04-02T14:04:54.688" v="3911" actId="20577"/>
          <ac:spMkLst>
            <pc:docMk/>
            <pc:sldMk cId="4038740054" sldId="299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02:09.102" v="3892" actId="1038"/>
          <ac:spMkLst>
            <pc:docMk/>
            <pc:sldMk cId="4038740054" sldId="299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4:05:05.009" v="3921" actId="1035"/>
          <ac:grpSpMkLst>
            <pc:docMk/>
            <pc:sldMk cId="4038740054" sldId="299"/>
            <ac:grpSpMk id="7" creationId="{AE93C404-1338-4840-AABE-376B8518D791}"/>
          </ac:grpSpMkLst>
        </pc:grpChg>
        <pc:grpChg chg="del">
          <ac:chgData name="Eson John" userId="3de50c05e26c1012" providerId="LiveId" clId="{E82A598F-DAB2-475C-886E-BC0E4CF0AB2E}" dt="2019-04-02T13:37:25.353" v="2968" actId="478"/>
          <ac:grpSpMkLst>
            <pc:docMk/>
            <pc:sldMk cId="4038740054" sldId="299"/>
            <ac:grpSpMk id="8" creationId="{D596EFCC-01C7-4C7A-A45B-9701543AAAC3}"/>
          </ac:grpSpMkLst>
        </pc:grpChg>
        <pc:picChg chg="add mod">
          <ac:chgData name="Eson John" userId="3de50c05e26c1012" providerId="LiveId" clId="{E82A598F-DAB2-475C-886E-BC0E4CF0AB2E}" dt="2019-04-02T13:58:18.815" v="3622" actId="164"/>
          <ac:picMkLst>
            <pc:docMk/>
            <pc:sldMk cId="4038740054" sldId="299"/>
            <ac:picMk id="3" creationId="{67A88F7E-1FD6-4C87-8107-7A9801AE4CB8}"/>
          </ac:picMkLst>
        </pc:picChg>
      </pc:sldChg>
      <pc:sldChg chg="addSp delSp modSp add">
        <pc:chgData name="Eson John" userId="3de50c05e26c1012" providerId="LiveId" clId="{E82A598F-DAB2-475C-886E-BC0E4CF0AB2E}" dt="2019-04-02T14:44:29.025" v="5150" actId="1076"/>
        <pc:sldMkLst>
          <pc:docMk/>
          <pc:sldMk cId="216015486" sldId="300"/>
        </pc:sldMkLst>
        <pc:spChg chg="add del mod">
          <ac:chgData name="Eson John" userId="3de50c05e26c1012" providerId="LiveId" clId="{E82A598F-DAB2-475C-886E-BC0E4CF0AB2E}" dt="2019-04-02T14:41:57.058" v="4944" actId="20577"/>
          <ac:spMkLst>
            <pc:docMk/>
            <pc:sldMk cId="216015486" sldId="300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4" creationId="{81EEB513-99B0-47DE-B963-CBB6FE117F65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7" creationId="{2E6638A8-49A7-4095-99D7-4D1470337734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8" creationId="{E3CE31B7-C148-498A-916A-115135383BA1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9" creationId="{5BFE774C-761B-40A6-9426-39EFFF6823E4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0" creationId="{CEAC8D82-001B-476D-BB38-FBCEF3C41799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1" creationId="{4C70C670-5E07-4E7F-815D-F43F5D24A73F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2" creationId="{32D8BC70-73E0-4B74-859A-FE5FE13DA953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3" creationId="{C6752859-52B1-4888-873F-C294C5146AC1}"/>
          </ac:spMkLst>
        </pc:spChg>
        <pc:spChg chg="mod">
          <ac:chgData name="Eson John" userId="3de50c05e26c1012" providerId="LiveId" clId="{E82A598F-DAB2-475C-886E-BC0E4CF0AB2E}" dt="2019-04-02T14:39:05.902" v="4772" actId="1076"/>
          <ac:spMkLst>
            <pc:docMk/>
            <pc:sldMk cId="216015486" sldId="300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43:13.695" v="5139" actId="1037"/>
          <ac:spMkLst>
            <pc:docMk/>
            <pc:sldMk cId="216015486" sldId="300"/>
            <ac:spMk id="27" creationId="{FBC6BC90-3CFD-43CB-8A50-8A361EE1588D}"/>
          </ac:spMkLst>
        </pc:spChg>
        <pc:spChg chg="mod">
          <ac:chgData name="Eson John" userId="3de50c05e26c1012" providerId="LiveId" clId="{E82A598F-DAB2-475C-886E-BC0E4CF0AB2E}" dt="2019-04-02T14:33:37.365" v="4582" actId="1076"/>
          <ac:spMkLst>
            <pc:docMk/>
            <pc:sldMk cId="216015486" sldId="300"/>
            <ac:spMk id="32" creationId="{F8850218-E644-4D7D-ACEF-7121CB04E189}"/>
          </ac:spMkLst>
        </pc:spChg>
        <pc:spChg chg="mod">
          <ac:chgData name="Eson John" userId="3de50c05e26c1012" providerId="LiveId" clId="{E82A598F-DAB2-475C-886E-BC0E4CF0AB2E}" dt="2019-04-02T14:33:40.741" v="4583" actId="1076"/>
          <ac:spMkLst>
            <pc:docMk/>
            <pc:sldMk cId="216015486" sldId="300"/>
            <ac:spMk id="33" creationId="{DE2DBDC7-0572-42B3-9C12-0DF450CE011C}"/>
          </ac:spMkLst>
        </pc:spChg>
        <pc:spChg chg="mod">
          <ac:chgData name="Eson John" userId="3de50c05e26c1012" providerId="LiveId" clId="{E82A598F-DAB2-475C-886E-BC0E4CF0AB2E}" dt="2019-04-02T14:33:34.531" v="4581" actId="1076"/>
          <ac:spMkLst>
            <pc:docMk/>
            <pc:sldMk cId="216015486" sldId="300"/>
            <ac:spMk id="34" creationId="{E151FA40-2C09-4A1C-BC3F-44BED7D28038}"/>
          </ac:spMkLst>
        </pc:spChg>
        <pc:spChg chg="mod">
          <ac:chgData name="Eson John" userId="3de50c05e26c1012" providerId="LiveId" clId="{E82A598F-DAB2-475C-886E-BC0E4CF0AB2E}" dt="2019-04-02T14:33:43.730" v="4584" actId="1076"/>
          <ac:spMkLst>
            <pc:docMk/>
            <pc:sldMk cId="216015486" sldId="300"/>
            <ac:spMk id="35" creationId="{D85A9086-02E3-4A57-8685-EF2BE7B1DF92}"/>
          </ac:spMkLst>
        </pc:spChg>
        <pc:spChg chg="mod">
          <ac:chgData name="Eson John" userId="3de50c05e26c1012" providerId="LiveId" clId="{E82A598F-DAB2-475C-886E-BC0E4CF0AB2E}" dt="2019-04-02T14:34:10.857" v="4590" actId="1076"/>
          <ac:spMkLst>
            <pc:docMk/>
            <pc:sldMk cId="216015486" sldId="300"/>
            <ac:spMk id="36" creationId="{06FA6AB2-0BFB-4815-B0EF-17FE3E3BC3B1}"/>
          </ac:spMkLst>
        </pc:spChg>
        <pc:spChg chg="mod">
          <ac:chgData name="Eson John" userId="3de50c05e26c1012" providerId="LiveId" clId="{E82A598F-DAB2-475C-886E-BC0E4CF0AB2E}" dt="2019-04-02T14:33:46.977" v="4585" actId="1076"/>
          <ac:spMkLst>
            <pc:docMk/>
            <pc:sldMk cId="216015486" sldId="300"/>
            <ac:spMk id="37" creationId="{46F8EC56-6F17-45C2-AEE6-84CB792F5A44}"/>
          </ac:spMkLst>
        </pc:spChg>
        <pc:spChg chg="mod">
          <ac:chgData name="Eson John" userId="3de50c05e26c1012" providerId="LiveId" clId="{E82A598F-DAB2-475C-886E-BC0E4CF0AB2E}" dt="2019-04-02T14:34:12.238" v="4591" actId="1076"/>
          <ac:spMkLst>
            <pc:docMk/>
            <pc:sldMk cId="216015486" sldId="300"/>
            <ac:spMk id="38" creationId="{BC29EF50-C157-4D8F-A249-4F0AE1D5FBFB}"/>
          </ac:spMkLst>
        </pc:spChg>
        <pc:spChg chg="mod">
          <ac:chgData name="Eson John" userId="3de50c05e26c1012" providerId="LiveId" clId="{E82A598F-DAB2-475C-886E-BC0E4CF0AB2E}" dt="2019-04-02T14:33:50.590" v="4586" actId="1076"/>
          <ac:spMkLst>
            <pc:docMk/>
            <pc:sldMk cId="216015486" sldId="300"/>
            <ac:spMk id="39" creationId="{0285496E-2DE2-46E8-A8C1-16E74E5A9093}"/>
          </ac:spMkLst>
        </pc:spChg>
        <pc:spChg chg="add mod">
          <ac:chgData name="Eson John" userId="3de50c05e26c1012" providerId="LiveId" clId="{E82A598F-DAB2-475C-886E-BC0E4CF0AB2E}" dt="2019-04-02T14:40:48.484" v="4898" actId="20577"/>
          <ac:spMkLst>
            <pc:docMk/>
            <pc:sldMk cId="216015486" sldId="300"/>
            <ac:spMk id="42" creationId="{B8EDA86E-B147-4B08-A5CC-9E940627B7AE}"/>
          </ac:spMkLst>
        </pc:spChg>
        <pc:grpChg chg="del">
          <ac:chgData name="Eson John" userId="3de50c05e26c1012" providerId="LiveId" clId="{E82A598F-DAB2-475C-886E-BC0E4CF0AB2E}" dt="2019-04-02T14:03:26.718" v="3893" actId="478"/>
          <ac:grpSpMkLst>
            <pc:docMk/>
            <pc:sldMk cId="216015486" sldId="300"/>
            <ac:grpSpMk id="7" creationId="{AE93C404-1338-4840-AABE-376B8518D791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3" creationId="{1F13A29A-73C4-4091-92CD-F66B2FA41A6B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5" creationId="{673C80DF-050F-42A2-A5B9-D93C527CC507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6" creationId="{E2BAAD61-7A1F-459B-993A-7E8A0D42EFC9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24" creationId="{9FF932C9-0C97-450B-8408-867A1B4BC825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28" creationId="{0E85C9B7-4B80-4527-B34C-75C02CA14614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29" creationId="{D4D78B3D-7C52-4EB1-B503-78F229DE643F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0" creationId="{FA53B6AE-3F71-4C90-B5D3-396BA0C4EDBB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1" creationId="{4B23AADA-91AF-4674-B449-2BFBC83956AF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59" creationId="{A4E3385D-CA61-4D58-84AC-197F66E4588E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44:29.025" v="5150" actId="1076"/>
          <ac:picMkLst>
            <pc:docMk/>
            <pc:sldMk cId="216015486" sldId="300"/>
            <ac:picMk id="64" creationId="{C7D6F04B-A45E-4FDC-B267-7F17C59C2FC9}"/>
          </ac:picMkLst>
        </pc:pic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5" creationId="{E26EC9A7-850B-4B6A-88BC-DB46473B674E}"/>
          </ac:cxnSpMkLst>
        </pc:cxn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12" creationId="{6613F3F8-67B0-4849-A048-366281A21A91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3" creationId="{5935F6A7-F989-4CE4-939E-93544341EF9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5" creationId="{401E53FC-B2AB-42A4-B135-44F1B35AB1B2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6" creationId="{66E49F75-09D0-4BEE-8327-4ECA8F18FE2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8" creationId="{5C74C7DC-AA6D-44B1-B88D-9193811A6DAD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9" creationId="{ACF89C77-6875-49AE-AB06-1255EB39D87B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1" creationId="{6D2DBDBB-4A1A-4348-B490-3B7CE99FDCC3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3" creationId="{144500F1-67FE-4C1A-86B1-B2151D295648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5" creationId="{F2F07414-574C-4AA0-9F1C-62942D104747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7" creationId="{8C91CDF1-883F-4FD4-914D-BABC6C62628D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0" creationId="{3202B1B0-1DED-4CA9-9201-12CCBE61CA3B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2" creationId="{16921F15-DB0C-415F-B80C-27EF89248B62}"/>
          </ac:cxnSpMkLst>
        </pc:cxnChg>
      </pc:sldChg>
      <pc:sldChg chg="addSp delSp modSp add">
        <pc:chgData name="Eson John" userId="3de50c05e26c1012" providerId="LiveId" clId="{E82A598F-DAB2-475C-886E-BC0E4CF0AB2E}" dt="2019-04-02T14:23:16.637" v="4492" actId="20577"/>
        <pc:sldMkLst>
          <pc:docMk/>
          <pc:sldMk cId="65438832" sldId="301"/>
        </pc:sldMkLst>
        <pc:spChg chg="mod">
          <ac:chgData name="Eson John" userId="3de50c05e26c1012" providerId="LiveId" clId="{E82A598F-DAB2-475C-886E-BC0E4CF0AB2E}" dt="2019-04-02T14:17:30.995" v="4147" actId="1076"/>
          <ac:spMkLst>
            <pc:docMk/>
            <pc:sldMk cId="65438832" sldId="301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4:23:16.637" v="4492" actId="20577"/>
          <ac:spMkLst>
            <pc:docMk/>
            <pc:sldMk cId="65438832" sldId="301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19:11.958" v="4286" actId="1037"/>
          <ac:spMkLst>
            <pc:docMk/>
            <pc:sldMk cId="65438832" sldId="301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4:04:09.278" v="3895" actId="478"/>
          <ac:grpSpMkLst>
            <pc:docMk/>
            <pc:sldMk cId="65438832" sldId="301"/>
            <ac:grpSpMk id="7" creationId="{AE93C404-1338-4840-AABE-376B8518D791}"/>
          </ac:grpSpMkLst>
        </pc:grpChg>
        <pc:picChg chg="add mod">
          <ac:chgData name="Eson John" userId="3de50c05e26c1012" providerId="LiveId" clId="{E82A598F-DAB2-475C-886E-BC0E4CF0AB2E}" dt="2019-04-02T14:04:22.137" v="3901" actId="1076"/>
          <ac:picMkLst>
            <pc:docMk/>
            <pc:sldMk cId="65438832" sldId="301"/>
            <ac:picMk id="4" creationId="{0DBB0E8A-E540-4EF5-80E6-9E108FB09E86}"/>
          </ac:picMkLst>
        </pc:picChg>
      </pc:sldChg>
      <pc:sldChg chg="addSp delSp modSp add">
        <pc:chgData name="Eson John" userId="3de50c05e26c1012" providerId="LiveId" clId="{E82A598F-DAB2-475C-886E-BC0E4CF0AB2E}" dt="2019-04-02T15:18:29.190" v="6226" actId="14100"/>
        <pc:sldMkLst>
          <pc:docMk/>
          <pc:sldMk cId="1989644333" sldId="302"/>
        </pc:sldMkLst>
        <pc:spChg chg="mod">
          <ac:chgData name="Eson John" userId="3de50c05e26c1012" providerId="LiveId" clId="{E82A598F-DAB2-475C-886E-BC0E4CF0AB2E}" dt="2019-04-02T14:49:03.620" v="5185"/>
          <ac:spMkLst>
            <pc:docMk/>
            <pc:sldMk cId="1989644333" sldId="302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4:56:27.243" v="5346" actId="20577"/>
          <ac:spMkLst>
            <pc:docMk/>
            <pc:sldMk cId="1989644333" sldId="302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4:49:09.275" v="5186" actId="478"/>
          <ac:spMkLst>
            <pc:docMk/>
            <pc:sldMk cId="1989644333" sldId="302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5:15:32.051" v="6142" actId="122"/>
          <ac:spMkLst>
            <pc:docMk/>
            <pc:sldMk cId="1989644333" sldId="302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4:49:13.393" v="5189" actId="478"/>
          <ac:spMkLst>
            <pc:docMk/>
            <pc:sldMk cId="1989644333" sldId="302"/>
            <ac:spMk id="42" creationId="{B8EDA86E-B147-4B08-A5CC-9E940627B7AE}"/>
          </ac:spMkLst>
        </pc:spChg>
        <pc:spChg chg="add mod">
          <ac:chgData name="Eson John" userId="3de50c05e26c1012" providerId="LiveId" clId="{E82A598F-DAB2-475C-886E-BC0E4CF0AB2E}" dt="2019-04-02T15:08:48.662" v="5701" actId="1036"/>
          <ac:spMkLst>
            <pc:docMk/>
            <pc:sldMk cId="1989644333" sldId="302"/>
            <ac:spMk id="50" creationId="{43DF5F33-43A1-45EC-81B5-6BE1EEDC96C5}"/>
          </ac:spMkLst>
        </pc:spChg>
        <pc:spChg chg="add mod">
          <ac:chgData name="Eson John" userId="3de50c05e26c1012" providerId="LiveId" clId="{E82A598F-DAB2-475C-886E-BC0E4CF0AB2E}" dt="2019-04-02T15:08:52.845" v="5712" actId="1076"/>
          <ac:spMkLst>
            <pc:docMk/>
            <pc:sldMk cId="1989644333" sldId="302"/>
            <ac:spMk id="52" creationId="{6100970E-286D-4477-9921-2AEFFB9299DB}"/>
          </ac:spMkLst>
        </pc:spChg>
        <pc:spChg chg="add mod">
          <ac:chgData name="Eson John" userId="3de50c05e26c1012" providerId="LiveId" clId="{E82A598F-DAB2-475C-886E-BC0E4CF0AB2E}" dt="2019-04-02T15:18:29.190" v="6226" actId="14100"/>
          <ac:spMkLst>
            <pc:docMk/>
            <pc:sldMk cId="1989644333" sldId="302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4:59:15.280" v="5359" actId="164"/>
          <ac:grpSpMkLst>
            <pc:docMk/>
            <pc:sldMk cId="1989644333" sldId="302"/>
            <ac:grpSpMk id="6" creationId="{B958E515-0E97-4C8A-B2C7-6D2DE55EDE1E}"/>
          </ac:grpSpMkLst>
        </pc:grpChg>
        <pc:grpChg chg="del">
          <ac:chgData name="Eson John" userId="3de50c05e26c1012" providerId="LiveId" clId="{E82A598F-DAB2-475C-886E-BC0E4CF0AB2E}" dt="2019-04-02T14:49:12.547" v="5188" actId="478"/>
          <ac:grpSpMkLst>
            <pc:docMk/>
            <pc:sldMk cId="1989644333" sldId="302"/>
            <ac:grpSpMk id="59" creationId="{A4E3385D-CA61-4D58-84AC-197F66E4588E}"/>
          </ac:grpSpMkLst>
        </pc:grpChg>
        <pc:grpChg chg="del">
          <ac:chgData name="Eson John" userId="3de50c05e26c1012" providerId="LiveId" clId="{E82A598F-DAB2-475C-886E-BC0E4CF0AB2E}" dt="2019-04-02T14:49:11.694" v="5187" actId="478"/>
          <ac:grpSpMkLst>
            <pc:docMk/>
            <pc:sldMk cId="1989644333" sldId="302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59:15.280" v="5359" actId="164"/>
          <ac:picMkLst>
            <pc:docMk/>
            <pc:sldMk cId="1989644333" sldId="302"/>
            <ac:picMk id="3" creationId="{907E2D3F-BFA9-44BC-A2D5-FE6AD7AEA840}"/>
          </ac:picMkLst>
        </pc:picChg>
        <pc:picChg chg="add mod">
          <ac:chgData name="Eson John" userId="3de50c05e26c1012" providerId="LiveId" clId="{E82A598F-DAB2-475C-886E-BC0E4CF0AB2E}" dt="2019-04-02T14:59:17.229" v="5360" actId="1076"/>
          <ac:picMkLst>
            <pc:docMk/>
            <pc:sldMk cId="1989644333" sldId="302"/>
            <ac:picMk id="4" creationId="{9F6C5506-4C78-47BA-BDD3-2C66943AEAE4}"/>
          </ac:picMkLst>
        </pc:picChg>
        <pc:picChg chg="add mod">
          <ac:chgData name="Eson John" userId="3de50c05e26c1012" providerId="LiveId" clId="{E82A598F-DAB2-475C-886E-BC0E4CF0AB2E}" dt="2019-04-02T14:55:07.094" v="5236" actId="1076"/>
          <ac:picMkLst>
            <pc:docMk/>
            <pc:sldMk cId="1989644333" sldId="302"/>
            <ac:picMk id="54" creationId="{64125083-3A7A-498E-AFFD-B189CE40946C}"/>
          </ac:picMkLst>
        </pc:picChg>
        <pc:picChg chg="del">
          <ac:chgData name="Eson John" userId="3de50c05e26c1012" providerId="LiveId" clId="{E82A598F-DAB2-475C-886E-BC0E4CF0AB2E}" dt="2019-04-02T14:49:13.909" v="5190" actId="478"/>
          <ac:picMkLst>
            <pc:docMk/>
            <pc:sldMk cId="1989644333" sldId="302"/>
            <ac:picMk id="64" creationId="{C7D6F04B-A45E-4FDC-B267-7F17C59C2FC9}"/>
          </ac:picMkLst>
        </pc:pic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45" creationId="{401E53FC-B2AB-42A4-B135-44F1B35AB1B2}"/>
          </ac:cxnSpMkLst>
        </pc:cxn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51" creationId="{6D2DBDBB-4A1A-4348-B490-3B7CE99FDCC3}"/>
          </ac:cxnSpMkLst>
        </pc:cxnChg>
      </pc:sldChg>
      <pc:sldChg chg="delSp modSp add del">
        <pc:chgData name="Eson John" userId="3de50c05e26c1012" providerId="LiveId" clId="{E82A598F-DAB2-475C-886E-BC0E4CF0AB2E}" dt="2019-04-02T15:08:41.644" v="5691" actId="2696"/>
        <pc:sldMkLst>
          <pc:docMk/>
          <pc:sldMk cId="4210780659" sldId="303"/>
        </pc:sldMkLst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50" creationId="{43DF5F33-43A1-45EC-81B5-6BE1EEDC96C5}"/>
          </ac:spMkLst>
        </pc:spChg>
        <pc:spChg chg="mod">
          <ac:chgData name="Eson John" userId="3de50c05e26c1012" providerId="LiveId" clId="{E82A598F-DAB2-475C-886E-BC0E4CF0AB2E}" dt="2019-04-02T15:08:19.640" v="5688" actId="1037"/>
          <ac:spMkLst>
            <pc:docMk/>
            <pc:sldMk cId="4210780659" sldId="303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08:00.353" v="5619" actId="1076"/>
          <ac:spMkLst>
            <pc:docMk/>
            <pc:sldMk cId="4210780659" sldId="303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07:57.757" v="5618" actId="478"/>
          <ac:grpSpMkLst>
            <pc:docMk/>
            <pc:sldMk cId="4210780659" sldId="303"/>
            <ac:grpSpMk id="6" creationId="{B958E515-0E97-4C8A-B2C7-6D2DE55EDE1E}"/>
          </ac:grpSpMkLst>
        </pc:grpChg>
        <pc:picChg chg="del">
          <ac:chgData name="Eson John" userId="3de50c05e26c1012" providerId="LiveId" clId="{E82A598F-DAB2-475C-886E-BC0E4CF0AB2E}" dt="2019-04-02T15:07:46.834" v="5616" actId="478"/>
          <ac:picMkLst>
            <pc:docMk/>
            <pc:sldMk cId="4210780659" sldId="303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3T02:17:54.742" v="7753" actId="1076"/>
        <pc:sldMkLst>
          <pc:docMk/>
          <pc:sldMk cId="2752512139" sldId="304"/>
        </pc:sldMkLst>
        <pc:spChg chg="mod">
          <ac:chgData name="Eson John" userId="3de50c05e26c1012" providerId="LiveId" clId="{E82A598F-DAB2-475C-886E-BC0E4CF0AB2E}" dt="2019-04-03T02:17:54.742" v="7753" actId="1076"/>
          <ac:spMkLst>
            <pc:docMk/>
            <pc:sldMk cId="2752512139" sldId="304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5:15:06.436" v="6115" actId="20577"/>
          <ac:spMkLst>
            <pc:docMk/>
            <pc:sldMk cId="2752512139" sldId="304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3" creationId="{9785A612-BD61-47CE-93DD-0DCC82E911B6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4" creationId="{2BD1B32D-8066-4581-8A83-1923F26244CE}"/>
          </ac:spMkLst>
        </pc:spChg>
        <pc:spChg chg="add del mod">
          <ac:chgData name="Eson John" userId="3de50c05e26c1012" providerId="LiveId" clId="{E82A598F-DAB2-475C-886E-BC0E4CF0AB2E}" dt="2019-04-02T15:28:53.843" v="6546" actId="122"/>
          <ac:spMkLst>
            <pc:docMk/>
            <pc:sldMk cId="2752512139" sldId="304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0" creationId="{43DF5F33-43A1-45EC-81B5-6BE1EEDC96C5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29:23" v="6564" actId="20577"/>
          <ac:spMkLst>
            <pc:docMk/>
            <pc:sldMk cId="2752512139" sldId="304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13:17.226" v="6044" actId="478"/>
          <ac:grpSpMkLst>
            <pc:docMk/>
            <pc:sldMk cId="2752512139" sldId="304"/>
            <ac:grpSpMk id="6" creationId="{B958E515-0E97-4C8A-B2C7-6D2DE55EDE1E}"/>
          </ac:grpSpMkLst>
        </pc:grpChg>
        <pc:picChg chg="add del mod">
          <ac:chgData name="Eson John" userId="3de50c05e26c1012" providerId="LiveId" clId="{E82A598F-DAB2-475C-886E-BC0E4CF0AB2E}" dt="2019-04-02T15:13:23.885" v="6049" actId="478"/>
          <ac:picMkLst>
            <pc:docMk/>
            <pc:sldMk cId="2752512139" sldId="304"/>
            <ac:picMk id="5" creationId="{73524C61-C83F-45C3-B3E8-E3B0EB22B891}"/>
          </ac:picMkLst>
        </pc:picChg>
        <pc:picChg chg="add mod">
          <ac:chgData name="Eson John" userId="3de50c05e26c1012" providerId="LiveId" clId="{E82A598F-DAB2-475C-886E-BC0E4CF0AB2E}" dt="2019-04-02T15:15:13.814" v="6116" actId="1076"/>
          <ac:picMkLst>
            <pc:docMk/>
            <pc:sldMk cId="2752512139" sldId="304"/>
            <ac:picMk id="7" creationId="{A1FA2EDB-8346-4BCD-8664-FDF844B25C03}"/>
          </ac:picMkLst>
        </pc:picChg>
        <pc:picChg chg="add mod">
          <ac:chgData name="Eson John" userId="3de50c05e26c1012" providerId="LiveId" clId="{E82A598F-DAB2-475C-886E-BC0E4CF0AB2E}" dt="2019-04-02T15:14:40.604" v="6058" actId="1076"/>
          <ac:picMkLst>
            <pc:docMk/>
            <pc:sldMk cId="2752512139" sldId="304"/>
            <ac:picMk id="8" creationId="{7105136D-0F2E-418D-A5A7-91A648AAAEEE}"/>
          </ac:picMkLst>
        </pc:picChg>
        <pc:picChg chg="add">
          <ac:chgData name="Eson John" userId="3de50c05e26c1012" providerId="LiveId" clId="{E82A598F-DAB2-475C-886E-BC0E4CF0AB2E}" dt="2019-04-03T02:17:51.118" v="7752"/>
          <ac:picMkLst>
            <pc:docMk/>
            <pc:sldMk cId="2752512139" sldId="304"/>
            <ac:picMk id="18" creationId="{1AE682B6-B784-4A6B-8624-F5993B5F0C3E}"/>
          </ac:picMkLst>
        </pc:picChg>
        <pc:picChg chg="del">
          <ac:chgData name="Eson John" userId="3de50c05e26c1012" providerId="LiveId" clId="{E82A598F-DAB2-475C-886E-BC0E4CF0AB2E}" dt="2019-04-02T15:09:01.622" v="5715" actId="478"/>
          <ac:picMkLst>
            <pc:docMk/>
            <pc:sldMk cId="2752512139" sldId="304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2T15:56:59.120" v="6987" actId="20577"/>
        <pc:sldMkLst>
          <pc:docMk/>
          <pc:sldMk cId="2569163778" sldId="305"/>
        </pc:sldMkLst>
        <pc:spChg chg="mod">
          <ac:chgData name="Eson John" userId="3de50c05e26c1012" providerId="LiveId" clId="{E82A598F-DAB2-475C-886E-BC0E4CF0AB2E}" dt="2019-04-02T15:29:46.608" v="6575" actId="20577"/>
          <ac:spMkLst>
            <pc:docMk/>
            <pc:sldMk cId="2569163778" sldId="30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5:43:34.756" v="6683" actId="1076"/>
          <ac:spMkLst>
            <pc:docMk/>
            <pc:sldMk cId="2569163778" sldId="305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46:30.310" v="6825" actId="20577"/>
          <ac:spMkLst>
            <pc:docMk/>
            <pc:sldMk cId="2569163778" sldId="305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5:29:53.899" v="6579" actId="478"/>
          <ac:spMkLst>
            <pc:docMk/>
            <pc:sldMk cId="2569163778" sldId="305"/>
            <ac:spMk id="13" creationId="{9785A612-BD61-47CE-93DD-0DCC82E911B6}"/>
          </ac:spMkLst>
        </pc:spChg>
        <pc:spChg chg="del mod">
          <ac:chgData name="Eson John" userId="3de50c05e26c1012" providerId="LiveId" clId="{E82A598F-DAB2-475C-886E-BC0E4CF0AB2E}" dt="2019-04-02T15:29:55.801" v="6581" actId="478"/>
          <ac:spMkLst>
            <pc:docMk/>
            <pc:sldMk cId="2569163778" sldId="305"/>
            <ac:spMk id="14" creationId="{2BD1B32D-8066-4581-8A83-1923F26244CE}"/>
          </ac:spMkLst>
        </pc:spChg>
        <pc:spChg chg="add mod">
          <ac:chgData name="Eson John" userId="3de50c05e26c1012" providerId="LiveId" clId="{E82A598F-DAB2-475C-886E-BC0E4CF0AB2E}" dt="2019-04-02T15:56:59.120" v="6987" actId="20577"/>
          <ac:spMkLst>
            <pc:docMk/>
            <pc:sldMk cId="2569163778" sldId="305"/>
            <ac:spMk id="15" creationId="{379512B3-D95F-4886-A2D0-D2DB9870300D}"/>
          </ac:spMkLst>
        </pc:spChg>
        <pc:spChg chg="mod">
          <ac:chgData name="Eson John" userId="3de50c05e26c1012" providerId="LiveId" clId="{E82A598F-DAB2-475C-886E-BC0E4CF0AB2E}" dt="2019-04-02T15:46:07.345" v="6817" actId="20577"/>
          <ac:spMkLst>
            <pc:docMk/>
            <pc:sldMk cId="2569163778" sldId="305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29:51.850" v="6578" actId="478"/>
          <ac:spMkLst>
            <pc:docMk/>
            <pc:sldMk cId="2569163778" sldId="305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5:43:40.545" v="6684" actId="164"/>
          <ac:grpSpMkLst>
            <pc:docMk/>
            <pc:sldMk cId="2569163778" sldId="305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3" creationId="{34E2A5FC-8E30-4B95-87CE-42ACBE6FE4D3}"/>
          </ac:picMkLst>
        </pc:pic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4" creationId="{D2A7020C-D52C-49E1-ACA4-1AA72CA6DEE5}"/>
          </ac:picMkLst>
        </pc:picChg>
        <pc:picChg chg="del">
          <ac:chgData name="Eson John" userId="3de50c05e26c1012" providerId="LiveId" clId="{E82A598F-DAB2-475C-886E-BC0E4CF0AB2E}" dt="2019-04-02T15:29:49.838" v="6576" actId="478"/>
          <ac:picMkLst>
            <pc:docMk/>
            <pc:sldMk cId="2569163778" sldId="305"/>
            <ac:picMk id="7" creationId="{A1FA2EDB-8346-4BCD-8664-FDF844B25C03}"/>
          </ac:picMkLst>
        </pc:picChg>
        <pc:picChg chg="del">
          <ac:chgData name="Eson John" userId="3de50c05e26c1012" providerId="LiveId" clId="{E82A598F-DAB2-475C-886E-BC0E4CF0AB2E}" dt="2019-04-02T15:29:50.282" v="6577" actId="478"/>
          <ac:picMkLst>
            <pc:docMk/>
            <pc:sldMk cId="2569163778" sldId="305"/>
            <ac:picMk id="8" creationId="{7105136D-0F2E-418D-A5A7-91A648AAAEEE}"/>
          </ac:picMkLst>
        </pc:picChg>
      </pc:sldChg>
      <pc:sldChg chg="add del">
        <pc:chgData name="Eson John" userId="3de50c05e26c1012" providerId="LiveId" clId="{E82A598F-DAB2-475C-886E-BC0E4CF0AB2E}" dt="2019-04-02T15:13:34.525" v="6051" actId="2696"/>
        <pc:sldMkLst>
          <pc:docMk/>
          <pc:sldMk cId="2881703093" sldId="305"/>
        </pc:sldMkLst>
      </pc:sldChg>
      <pc:sldChg chg="addSp delSp modSp add">
        <pc:chgData name="Eson John" userId="3de50c05e26c1012" providerId="LiveId" clId="{E82A598F-DAB2-475C-886E-BC0E4CF0AB2E}" dt="2019-04-02T16:06:27.664" v="7141" actId="478"/>
        <pc:sldMkLst>
          <pc:docMk/>
          <pc:sldMk cId="1475519050" sldId="306"/>
        </pc:sldMkLst>
        <pc:spChg chg="mod">
          <ac:chgData name="Eson John" userId="3de50c05e26c1012" providerId="LiveId" clId="{E82A598F-DAB2-475C-886E-BC0E4CF0AB2E}" dt="2019-04-02T15:58:33.778" v="7000" actId="20577"/>
          <ac:spMkLst>
            <pc:docMk/>
            <pc:sldMk cId="1475519050" sldId="306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55:24.496" v="6845" actId="20577"/>
          <ac:spMkLst>
            <pc:docMk/>
            <pc:sldMk cId="1475519050" sldId="306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3" creationId="{DCAB5652-F123-4495-AD7B-9BD5876FC13C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4" creationId="{A8BBD3C5-5DF1-4DC8-910C-09F98DCD3A09}"/>
          </ac:spMkLst>
        </pc:spChg>
        <pc:spChg chg="mod">
          <ac:chgData name="Eson John" userId="3de50c05e26c1012" providerId="LiveId" clId="{E82A598F-DAB2-475C-886E-BC0E4CF0AB2E}" dt="2019-04-02T16:05:04.708" v="7140" actId="20577"/>
          <ac:spMkLst>
            <pc:docMk/>
            <pc:sldMk cId="1475519050" sldId="306"/>
            <ac:spMk id="15" creationId="{379512B3-D95F-4886-A2D0-D2DB9870300D}"/>
          </ac:spMkLst>
        </pc:spChg>
        <pc:spChg chg="del">
          <ac:chgData name="Eson John" userId="3de50c05e26c1012" providerId="LiveId" clId="{E82A598F-DAB2-475C-886E-BC0E4CF0AB2E}" dt="2019-04-02T16:06:27.664" v="7141" actId="478"/>
          <ac:spMkLst>
            <pc:docMk/>
            <pc:sldMk cId="1475519050" sldId="306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5:54:13.881" v="6826" actId="478"/>
          <ac:grpSpMkLst>
            <pc:docMk/>
            <pc:sldMk cId="1475519050" sldId="306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55:51.003" v="6849" actId="1076"/>
          <ac:picMkLst>
            <pc:docMk/>
            <pc:sldMk cId="1475519050" sldId="306"/>
            <ac:picMk id="6" creationId="{8E411DD3-3196-4912-91DB-48E6B3D5DD21}"/>
          </ac:picMkLst>
        </pc:picChg>
        <pc:picChg chg="add mod">
          <ac:chgData name="Eson John" userId="3de50c05e26c1012" providerId="LiveId" clId="{E82A598F-DAB2-475C-886E-BC0E4CF0AB2E}" dt="2019-04-02T15:55:46.978" v="6848" actId="1076"/>
          <ac:picMkLst>
            <pc:docMk/>
            <pc:sldMk cId="1475519050" sldId="306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1:03:22.951" v="7663" actId="478"/>
        <pc:sldMkLst>
          <pc:docMk/>
          <pc:sldMk cId="1759323061" sldId="307"/>
        </pc:sldMkLst>
        <pc:spChg chg="del">
          <ac:chgData name="Eson John" userId="3de50c05e26c1012" providerId="LiveId" clId="{E82A598F-DAB2-475C-886E-BC0E4CF0AB2E}" dt="2019-04-02T16:07:24.637" v="7152" actId="478"/>
          <ac:spMkLst>
            <pc:docMk/>
            <pc:sldMk cId="1759323061" sldId="307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6:07:16.472" v="7146" actId="478"/>
          <ac:spMkLst>
            <pc:docMk/>
            <pc:sldMk cId="1759323061" sldId="307"/>
            <ac:spMk id="13" creationId="{DCAB5652-F123-4495-AD7B-9BD5876FC13C}"/>
          </ac:spMkLst>
        </pc:spChg>
        <pc:spChg chg="del">
          <ac:chgData name="Eson John" userId="3de50c05e26c1012" providerId="LiveId" clId="{E82A598F-DAB2-475C-886E-BC0E4CF0AB2E}" dt="2019-04-02T16:07:15.497" v="7145" actId="478"/>
          <ac:spMkLst>
            <pc:docMk/>
            <pc:sldMk cId="1759323061" sldId="307"/>
            <ac:spMk id="14" creationId="{A8BBD3C5-5DF1-4DC8-910C-09F98DCD3A09}"/>
          </ac:spMkLst>
        </pc:spChg>
        <pc:spChg chg="del mod">
          <ac:chgData name="Eson John" userId="3de50c05e26c1012" providerId="LiveId" clId="{E82A598F-DAB2-475C-886E-BC0E4CF0AB2E}" dt="2019-04-03T01:03:22.951" v="7663" actId="478"/>
          <ac:spMkLst>
            <pc:docMk/>
            <pc:sldMk cId="1759323061" sldId="307"/>
            <ac:spMk id="15" creationId="{379512B3-D95F-4886-A2D0-D2DB9870300D}"/>
          </ac:spMkLst>
        </pc:spChg>
        <pc:spChg chg="add mod">
          <ac:chgData name="Eson John" userId="3de50c05e26c1012" providerId="LiveId" clId="{E82A598F-DAB2-475C-886E-BC0E4CF0AB2E}" dt="2019-04-03T01:03:21.017" v="7662"/>
          <ac:spMkLst>
            <pc:docMk/>
            <pc:sldMk cId="1759323061" sldId="307"/>
            <ac:spMk id="16" creationId="{3324C6FD-05A1-45B4-B37C-E6DC38CB201E}"/>
          </ac:spMkLst>
        </pc:spChg>
        <pc:picChg chg="add del mod">
          <ac:chgData name="Eson John" userId="3de50c05e26c1012" providerId="LiveId" clId="{E82A598F-DAB2-475C-886E-BC0E4CF0AB2E}" dt="2019-04-02T16:11:36.531" v="7154" actId="478"/>
          <ac:picMkLst>
            <pc:docMk/>
            <pc:sldMk cId="1759323061" sldId="307"/>
            <ac:picMk id="3" creationId="{4B22BE2B-F588-4C15-879E-5B8903D3A170}"/>
          </ac:picMkLst>
        </pc:picChg>
        <pc:picChg chg="add">
          <ac:chgData name="Eson John" userId="3de50c05e26c1012" providerId="LiveId" clId="{E82A598F-DAB2-475C-886E-BC0E4CF0AB2E}" dt="2019-04-02T16:11:37.101" v="7155"/>
          <ac:picMkLst>
            <pc:docMk/>
            <pc:sldMk cId="1759323061" sldId="307"/>
            <ac:picMk id="4" creationId="{6A0FB57D-2763-497E-89FD-85B424B9C374}"/>
          </ac:picMkLst>
        </pc:picChg>
        <pc:picChg chg="del">
          <ac:chgData name="Eson John" userId="3de50c05e26c1012" providerId="LiveId" clId="{E82A598F-DAB2-475C-886E-BC0E4CF0AB2E}" dt="2019-04-02T16:07:13.664" v="7143" actId="478"/>
          <ac:picMkLst>
            <pc:docMk/>
            <pc:sldMk cId="1759323061" sldId="307"/>
            <ac:picMk id="6" creationId="{8E411DD3-3196-4912-91DB-48E6B3D5DD21}"/>
          </ac:picMkLst>
        </pc:picChg>
        <pc:picChg chg="del">
          <ac:chgData name="Eson John" userId="3de50c05e26c1012" providerId="LiveId" clId="{E82A598F-DAB2-475C-886E-BC0E4CF0AB2E}" dt="2019-04-02T16:07:14.062" v="7144" actId="478"/>
          <ac:picMkLst>
            <pc:docMk/>
            <pc:sldMk cId="1759323061" sldId="307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2:43:26.493" v="7759" actId="20577"/>
        <pc:sldMkLst>
          <pc:docMk/>
          <pc:sldMk cId="2960231590" sldId="308"/>
        </pc:sldMkLst>
        <pc:spChg chg="add mod">
          <ac:chgData name="Eson John" userId="3de50c05e26c1012" providerId="LiveId" clId="{E82A598F-DAB2-475C-886E-BC0E4CF0AB2E}" dt="2019-04-03T02:43:26.493" v="7759" actId="20577"/>
          <ac:spMkLst>
            <pc:docMk/>
            <pc:sldMk cId="2960231590" sldId="308"/>
            <ac:spMk id="8" creationId="{BF2FE747-0E08-4D58-9869-944AA4220AD2}"/>
          </ac:spMkLst>
        </pc:spChg>
        <pc:spChg chg="add mod">
          <ac:chgData name="Eson John" userId="3de50c05e26c1012" providerId="LiveId" clId="{E82A598F-DAB2-475C-886E-BC0E4CF0AB2E}" dt="2019-04-03T01:07:05.683" v="7748" actId="20577"/>
          <ac:spMkLst>
            <pc:docMk/>
            <pc:sldMk cId="2960231590" sldId="308"/>
            <ac:spMk id="9" creationId="{75C09C76-5227-42A8-BF15-EAE63CFAFE9E}"/>
          </ac:spMkLst>
        </pc:spChg>
        <pc:spChg chg="mod">
          <ac:chgData name="Eson John" userId="3de50c05e26c1012" providerId="LiveId" clId="{E82A598F-DAB2-475C-886E-BC0E4CF0AB2E}" dt="2019-04-02T16:15:14.593" v="7271" actId="20577"/>
          <ac:spMkLst>
            <pc:docMk/>
            <pc:sldMk cId="2960231590" sldId="308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6:15:20.180" v="7272" actId="478"/>
          <ac:spMkLst>
            <pc:docMk/>
            <pc:sldMk cId="2960231590" sldId="308"/>
            <ac:spMk id="15" creationId="{379512B3-D95F-4886-A2D0-D2DB9870300D}"/>
          </ac:spMkLst>
        </pc:spChg>
        <pc:picChg chg="add del">
          <ac:chgData name="Eson John" userId="3de50c05e26c1012" providerId="LiveId" clId="{E82A598F-DAB2-475C-886E-BC0E4CF0AB2E}" dt="2019-04-03T00:55:44.630" v="7281" actId="478"/>
          <ac:picMkLst>
            <pc:docMk/>
            <pc:sldMk cId="2960231590" sldId="308"/>
            <ac:picMk id="3" creationId="{004A79D5-0134-4BA4-AAA3-787BE362E547}"/>
          </ac:picMkLst>
        </pc:picChg>
        <pc:picChg chg="del">
          <ac:chgData name="Eson John" userId="3de50c05e26c1012" providerId="LiveId" clId="{E82A598F-DAB2-475C-886E-BC0E4CF0AB2E}" dt="2019-04-02T16:14:58.788" v="7254" actId="478"/>
          <ac:picMkLst>
            <pc:docMk/>
            <pc:sldMk cId="2960231590" sldId="308"/>
            <ac:picMk id="4" creationId="{6A0FB57D-2763-497E-89FD-85B424B9C374}"/>
          </ac:picMkLst>
        </pc:picChg>
        <pc:picChg chg="add mod">
          <ac:chgData name="Eson John" userId="3de50c05e26c1012" providerId="LiveId" clId="{E82A598F-DAB2-475C-886E-BC0E4CF0AB2E}" dt="2019-04-03T01:00:46.372" v="7480" actId="1076"/>
          <ac:picMkLst>
            <pc:docMk/>
            <pc:sldMk cId="2960231590" sldId="308"/>
            <ac:picMk id="5" creationId="{CFC142CB-097A-4EE5-9C64-C08E91440D4C}"/>
          </ac:picMkLst>
        </pc:picChg>
      </pc:sldChg>
      <pc:sldChg chg="addSp delSp modSp add">
        <pc:chgData name="Eson John" userId="3de50c05e26c1012" providerId="LiveId" clId="{E82A598F-DAB2-475C-886E-BC0E4CF0AB2E}" dt="2019-04-03T03:57:14.764" v="8478" actId="20577"/>
        <pc:sldMkLst>
          <pc:docMk/>
          <pc:sldMk cId="2992144064" sldId="309"/>
        </pc:sldMkLst>
        <pc:spChg chg="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4" creationId="{3A1EBF44-64A4-4BF2-ABFA-C0CA447D38F2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7" creationId="{3DB8D27D-0949-4C09-9B59-6734AD72B72B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8" creationId="{843B5D2A-30B3-4B9A-8EAB-7A51ABE27ADA}"/>
          </ac:spMkLst>
        </pc:spChg>
        <pc:spChg chg="add del mod">
          <ac:chgData name="Eson John" userId="3de50c05e26c1012" providerId="LiveId" clId="{E82A598F-DAB2-475C-886E-BC0E4CF0AB2E}" dt="2019-04-03T02:58:52.801" v="8054" actId="478"/>
          <ac:spMkLst>
            <pc:docMk/>
            <pc:sldMk cId="2992144064" sldId="309"/>
            <ac:spMk id="9" creationId="{C7670B4E-B6C9-4888-9776-79BB42ABF7BB}"/>
          </ac:spMkLst>
        </pc:spChg>
        <pc:spChg chg="add mod">
          <ac:chgData name="Eson John" userId="3de50c05e26c1012" providerId="LiveId" clId="{E82A598F-DAB2-475C-886E-BC0E4CF0AB2E}" dt="2019-04-03T02:58:50.961" v="8053"/>
          <ac:spMkLst>
            <pc:docMk/>
            <pc:sldMk cId="2992144064" sldId="309"/>
            <ac:spMk id="10" creationId="{28CE24AB-85FB-44B8-936C-D3CA5A223190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1" creationId="{DF7F7502-775B-442D-BBE1-AD56ABFA6DBA}"/>
          </ac:spMkLst>
        </pc:spChg>
        <pc:spChg chg="add mod">
          <ac:chgData name="Eson John" userId="3de50c05e26c1012" providerId="LiveId" clId="{E82A598F-DAB2-475C-886E-BC0E4CF0AB2E}" dt="2019-04-03T03:57:14.764" v="8478" actId="20577"/>
          <ac:spMkLst>
            <pc:docMk/>
            <pc:sldMk cId="2992144064" sldId="309"/>
            <ac:spMk id="12" creationId="{CD7D2F53-AC7A-46B7-BE02-3BA7CA1871E8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3" creationId="{74D93847-D1B2-4B93-9A8D-761ADD96AC24}"/>
          </ac:spMkLst>
        </pc:spChg>
        <pc:spChg chg="add mod">
          <ac:chgData name="Eson John" userId="3de50c05e26c1012" providerId="LiveId" clId="{E82A598F-DAB2-475C-886E-BC0E4CF0AB2E}" dt="2019-04-03T03:56:11.704" v="8454" actId="122"/>
          <ac:spMkLst>
            <pc:docMk/>
            <pc:sldMk cId="2992144064" sldId="309"/>
            <ac:spMk id="14" creationId="{6219BD67-1293-44AF-BBAB-D141128B845F}"/>
          </ac:spMkLst>
        </pc:spChg>
        <pc:spChg chg="add mod">
          <ac:chgData name="Eson John" userId="3de50c05e26c1012" providerId="LiveId" clId="{E82A598F-DAB2-475C-886E-BC0E4CF0AB2E}" dt="2019-04-03T03:55:14.913" v="8422" actId="1038"/>
          <ac:spMkLst>
            <pc:docMk/>
            <pc:sldMk cId="2992144064" sldId="309"/>
            <ac:spMk id="15" creationId="{D13D07CF-2747-4D83-8317-28D36FBF9BF2}"/>
          </ac:spMkLst>
        </pc:sp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2" creationId="{30D432C0-CD84-4331-BBB3-4247B3BE95DD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5" creationId="{16FBF44D-AEDD-418C-9E5E-8C0B66DD0629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6" creationId="{5E41A3E8-3647-41DE-A0D9-5AB57AD5EAB4}"/>
          </ac:picMkLst>
        </pc:picChg>
      </pc:sldChg>
    </pc:docChg>
  </pc:docChgLst>
  <pc:docChgLst>
    <pc:chgData name="John Eson" userId="3de50c05e26c1012" providerId="LiveId" clId="{B5587617-8923-4B3C-B127-1614E39D617D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0CEE-B6B2-4ADE-B4AF-C71BB1E0BC3A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51DE-1B4C-426F-8474-378CADABC6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6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04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32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95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0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6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BC079-3B85-4185-A8EE-29DE18C8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C386D7-6E3F-48DC-A025-D69FA479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9634F-80BD-4446-A97D-03E26657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81C06-AFAE-4D26-A448-5E026D5C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9DBB9-4B01-4A3F-97ED-3C7E79DD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4B91B-7564-45AB-80CA-808D1192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F6DCB6-358F-4C69-9208-688045F79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18AC5-96DF-4E6B-88C0-91CA7F7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1533B-E81A-4ED8-9C82-79B1B2C5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8AC98-6B92-4657-B5F1-C3D0D09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9614D-05A5-4B6F-8AE4-EA5248CFD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4A6C9C-261E-4D5A-A777-DAE11F6C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CDF87-3B3F-423F-B80C-879F3DAF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70BFA-9E6F-4BD6-BD74-4D92DCEB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C401A-75E4-41A2-88DA-95CB31A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1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E2155-0065-42F3-B788-2AEA586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21A1C-D990-4828-B4EE-8C79457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84B02-806D-42F2-991D-B55FEB3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37D44-D91B-40A0-9134-8F39CEAC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E8238-E645-4273-89F6-AC41978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42858-6B4B-4476-97C4-BD8D2D74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19E9E-62C5-4450-A084-2DDB94D5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46C0E-B7A5-4EC8-8EF1-B79F8173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54CAD-33C0-467B-BA42-2A77CFD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2A89C7-D224-4876-AF36-2FD37DC7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8601-6051-44F9-837D-3EB0C7B9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52FE8-B284-4AB4-87F0-62BB3EF88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7D4DF1-24D6-41B4-871F-DDFE89AA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A0A4D-36BA-4B77-A315-FB7FF62F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492AB2-1954-4CB6-9B22-E98786AF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B1740-BA91-4B62-AE94-65C525D0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33D07-F879-48A4-9418-C5BE901B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46E0-2789-4D21-A39F-1584DA2A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C426B0-19E5-41CD-9B6D-9443DDF8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CC2988-A701-461E-8EBF-328498CA3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436197-038B-48D2-AF26-9D8BDFD9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C5427D-FAEA-4681-B507-487EE69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62C3B2-C1FD-4574-A7C8-F8C358DA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34206C-8D78-4B17-A092-C6C1B7B7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FC24D-C974-41B2-AA93-75FAAE1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F5EB8-0F6E-43AF-BADE-DB6E0F37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EBB79F-37DD-4262-ABDE-13631A7D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CC2505-08E4-46A5-83A5-AD9A0045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F970B6-13D8-42E8-9BD6-DA868FEE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C47301-BB98-4458-BE75-907C2B2E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29BA1-C59A-404B-B77A-034DE9EE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6320C-5C36-4D2E-A9D3-AECABE8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AC3D0-87A5-4E5D-9A78-D6967758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B093A-F5E2-4EBF-965B-D260051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E1C3F-360B-49F3-A333-227344AA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472CF-3688-44C9-BA9A-C34D401F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4E7B8-63BD-45AF-8A80-F1B9C83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8907E-8A98-4B00-ADB9-07C107AF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F9F9EB-ABDE-4D0F-BDA2-D7593F4D4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93AF9-4B2C-4A0D-AD7C-C80828ED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6747DD-D596-48D7-AC54-5E2B0DF7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96E352-9D0C-48F9-A6A6-8D48057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5B168-C2AA-42AB-915B-13562CD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53827-3994-474D-834E-2616A43C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8D80B-45F2-4163-BD8B-E26CA0B8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BAB98-AA12-4D9A-AA21-D5F9BED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64BC-593E-4FC3-9B9A-BD4B8874E3E8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010F9A-DCA4-459A-85E4-25E1D50F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CCEA8-7032-4A95-82DC-A986EDC2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AA5A0-65D8-4A4A-977C-01610C3AA1C9}"/>
              </a:ext>
            </a:extLst>
          </p:cNvPr>
          <p:cNvSpPr txBox="1"/>
          <p:nvPr/>
        </p:nvSpPr>
        <p:spPr>
          <a:xfrm>
            <a:off x="1316351" y="1684642"/>
            <a:ext cx="955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Living IoT: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Flying Wireless Platform on Live Insects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4F21FC-AC33-4577-B6E8-27AA0E0E3325}"/>
              </a:ext>
            </a:extLst>
          </p:cNvPr>
          <p:cNvSpPr txBox="1"/>
          <p:nvPr/>
        </p:nvSpPr>
        <p:spPr>
          <a:xfrm>
            <a:off x="1664121" y="2539351"/>
            <a:ext cx="8863753" cy="16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Vikram Iyer*, Rajalakshmi Nandakumar*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Anran Wang*, Sawyer B. Fuller, Shyamnath Gollakota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(*Co-student Primary Authors)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MobiCom 2019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A2524B-9024-48B5-83F2-E5FBC82A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13" y="4162934"/>
            <a:ext cx="2005841" cy="20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4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405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Sel</a:t>
            </a:r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f-localization Design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5456584" y="3914570"/>
            <a:ext cx="6566451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When multiple path exist, amplitude of LOS path will dominate and the above algorithm still hold;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increasing the number of antennas, angular error can be decreased to acceptable level;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F1CA11-56C8-4AA0-AC0E-DFBCF910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24" y="2231572"/>
            <a:ext cx="3972960" cy="412206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EF6F4373-0B7B-45E9-8690-3618B43EC8A8}"/>
              </a:ext>
            </a:extLst>
          </p:cNvPr>
          <p:cNvGrpSpPr/>
          <p:nvPr/>
        </p:nvGrpSpPr>
        <p:grpSpPr>
          <a:xfrm>
            <a:off x="1450188" y="3180518"/>
            <a:ext cx="3339548" cy="2544417"/>
            <a:chOff x="1351724" y="3180518"/>
            <a:chExt cx="3339548" cy="2544417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AE88EAA6-7EFE-4858-900D-0524F5439F8B}"/>
                </a:ext>
              </a:extLst>
            </p:cNvPr>
            <p:cNvCxnSpPr/>
            <p:nvPr/>
          </p:nvCxnSpPr>
          <p:spPr>
            <a:xfrm>
              <a:off x="1351724" y="4542182"/>
              <a:ext cx="33395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8C9EA982-2F3F-47F5-84B3-01BDB063FEFF}"/>
                </a:ext>
              </a:extLst>
            </p:cNvPr>
            <p:cNvCxnSpPr/>
            <p:nvPr/>
          </p:nvCxnSpPr>
          <p:spPr>
            <a:xfrm flipV="1">
              <a:off x="2961863" y="3180518"/>
              <a:ext cx="0" cy="25444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89C0CE8-D344-435B-830E-C49FA00BCE73}"/>
                </a:ext>
              </a:extLst>
            </p:cNvPr>
            <p:cNvSpPr/>
            <p:nvPr/>
          </p:nvSpPr>
          <p:spPr>
            <a:xfrm>
              <a:off x="2218920" y="3799239"/>
              <a:ext cx="1485886" cy="148588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85E2E80-DF05-408D-9014-DF4C25127637}"/>
                </a:ext>
              </a:extLst>
            </p:cNvPr>
            <p:cNvSpPr/>
            <p:nvPr/>
          </p:nvSpPr>
          <p:spPr>
            <a:xfrm>
              <a:off x="3262492" y="3786540"/>
              <a:ext cx="528413" cy="528413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4C9FDCE-2507-40DD-9A3C-3072ED3267B4}"/>
                </a:ext>
              </a:extLst>
            </p:cNvPr>
            <p:cNvCxnSpPr>
              <a:endCxn id="9" idx="7"/>
            </p:cNvCxnSpPr>
            <p:nvPr/>
          </p:nvCxnSpPr>
          <p:spPr>
            <a:xfrm flipV="1">
              <a:off x="2961863" y="4045226"/>
              <a:ext cx="556589" cy="49695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4B46F3D5-08CF-4785-8FAB-E38BEFFC2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12602" y="4042240"/>
              <a:ext cx="131201" cy="23766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867549A5-206B-4D3A-96D3-BB087A91D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862" y="4279900"/>
              <a:ext cx="694641" cy="262283"/>
            </a:xfrm>
            <a:prstGeom prst="straightConnector1">
              <a:avLst/>
            </a:prstGeom>
            <a:ln w="19050">
              <a:solidFill>
                <a:srgbClr val="00B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572F15D5-9263-468F-9847-18120A9D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77" y="1180493"/>
            <a:ext cx="4569561" cy="2402733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FB7B4E9-D2DC-4988-B728-01BCF41D5BB4}"/>
              </a:ext>
            </a:extLst>
          </p:cNvPr>
          <p:cNvCxnSpPr>
            <a:cxnSpLocks/>
          </p:cNvCxnSpPr>
          <p:nvPr/>
        </p:nvCxnSpPr>
        <p:spPr>
          <a:xfrm flipV="1">
            <a:off x="3060326" y="3881967"/>
            <a:ext cx="343274" cy="660215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4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3265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Backscatter</a:t>
            </a:r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Design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5297558" y="1815373"/>
            <a:ext cx="6566451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second switch is used to select between two impedance states to implement OOK modulation;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APs broadcast continuous signal, which will be reflected by antennas;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MHz square signal are generated by MCU to shift the backscattered signal 2 MHz away from the received signal to mitigate interference;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CF47B9-C146-4E4B-850A-076D6C7F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31" y="2793956"/>
            <a:ext cx="3345139" cy="19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Self-localization Performance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2890987-E0EE-48A1-98CA-E186E053E839}"/>
              </a:ext>
            </a:extLst>
          </p:cNvPr>
          <p:cNvGrpSpPr/>
          <p:nvPr/>
        </p:nvGrpSpPr>
        <p:grpSpPr>
          <a:xfrm>
            <a:off x="1946395" y="2295274"/>
            <a:ext cx="3999935" cy="2922719"/>
            <a:chOff x="1267805" y="1933530"/>
            <a:chExt cx="3999935" cy="2922719"/>
          </a:xfrm>
        </p:grpSpPr>
        <p:pic>
          <p:nvPicPr>
            <p:cNvPr id="6146" name="Picture 2" descr="Image result for honeybees">
              <a:extLst>
                <a:ext uri="{FF2B5EF4-FFF2-40B4-BE49-F238E27FC236}">
                  <a16:creationId xmlns:a16="http://schemas.microsoft.com/office/drawing/2014/main" id="{7FB5D021-4265-4B8B-BA8C-E6D5DD76C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05" y="1933530"/>
              <a:ext cx="2743200" cy="144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Related image">
              <a:extLst>
                <a:ext uri="{FF2B5EF4-FFF2-40B4-BE49-F238E27FC236}">
                  <a16:creationId xmlns:a16="http://schemas.microsoft.com/office/drawing/2014/main" id="{5536E824-46B2-428A-96C6-E422A1C5A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05" y="3397245"/>
              <a:ext cx="2743200" cy="1459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A784C6-1B3D-4854-A2B6-6D2EB1D027A0}"/>
                </a:ext>
              </a:extLst>
            </p:cNvPr>
            <p:cNvSpPr txBox="1"/>
            <p:nvPr/>
          </p:nvSpPr>
          <p:spPr>
            <a:xfrm>
              <a:off x="4011006" y="2444524"/>
              <a:ext cx="1256734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Honeybee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A9E446-E170-4634-BD4C-8079027CC512}"/>
                </a:ext>
              </a:extLst>
            </p:cNvPr>
            <p:cNvSpPr txBox="1"/>
            <p:nvPr/>
          </p:nvSpPr>
          <p:spPr>
            <a:xfrm>
              <a:off x="4011006" y="3857299"/>
              <a:ext cx="1256734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Bumblebee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D4C5CA5-CD05-463A-AA3A-5480C96F58AC}"/>
              </a:ext>
            </a:extLst>
          </p:cNvPr>
          <p:cNvSpPr txBox="1"/>
          <p:nvPr/>
        </p:nvSpPr>
        <p:spPr>
          <a:xfrm>
            <a:off x="6094136" y="2488434"/>
            <a:ext cx="5094876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or more bees can be observed in a single 1 m^2 square;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Wild bees typically fly at average speed of 1-5m/s;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Settle in one region slowly hovering or landing at individual flowers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23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Self-localization Performance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4C5CA5-CD05-463A-AA3A-5480C96F58AC}"/>
              </a:ext>
            </a:extLst>
          </p:cNvPr>
          <p:cNvSpPr txBox="1"/>
          <p:nvPr/>
        </p:nvSpPr>
        <p:spPr>
          <a:xfrm>
            <a:off x="4287395" y="4130406"/>
            <a:ext cx="5952971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Place a bee in a plastic container, which is placed at different locations at the farm;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Angular error can hold within 10 degrees up to 80 meters away from AP;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median static localization error of 1.9 m can be achieved;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A0678D-83B4-49F5-9948-9E6D0FB6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94" y="1869387"/>
            <a:ext cx="2335693" cy="1781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9C9309-2500-4667-A7CF-676B8FBE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185" y="1837441"/>
            <a:ext cx="2216362" cy="170540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BAC616D3-CF53-4D0B-9D60-01CB05D1FC82}"/>
              </a:ext>
            </a:extLst>
          </p:cNvPr>
          <p:cNvGrpSpPr/>
          <p:nvPr/>
        </p:nvGrpSpPr>
        <p:grpSpPr>
          <a:xfrm>
            <a:off x="1322430" y="1781548"/>
            <a:ext cx="2335693" cy="4419179"/>
            <a:chOff x="1183323" y="1852612"/>
            <a:chExt cx="2335693" cy="441917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8325077-3203-4068-9BEE-50C9AD02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0095" y="1852612"/>
              <a:ext cx="1962150" cy="17811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540CDFF-CFC7-43A5-B0E6-7F2A76EC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0095" y="4201470"/>
              <a:ext cx="1962150" cy="1708667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53C2E96-85D1-4411-B9B4-485A279FF7E7}"/>
                </a:ext>
              </a:extLst>
            </p:cNvPr>
            <p:cNvSpPr txBox="1"/>
            <p:nvPr/>
          </p:nvSpPr>
          <p:spPr>
            <a:xfrm>
              <a:off x="1183323" y="3613909"/>
              <a:ext cx="2335693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100x100 m soccer field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C8A4AC2-D277-45C3-AC75-B64D9C1171EA}"/>
                </a:ext>
              </a:extLst>
            </p:cNvPr>
            <p:cNvSpPr txBox="1"/>
            <p:nvPr/>
          </p:nvSpPr>
          <p:spPr>
            <a:xfrm>
              <a:off x="1558865" y="5894380"/>
              <a:ext cx="1661412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90x120 m farm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C5C686A-F53B-4AFE-9156-6E1DC9C9D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621" y="1788450"/>
            <a:ext cx="20478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Self-localization Performance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4C5CA5-CD05-463A-AA3A-5480C96F58AC}"/>
              </a:ext>
            </a:extLst>
          </p:cNvPr>
          <p:cNvSpPr txBox="1"/>
          <p:nvPr/>
        </p:nvSpPr>
        <p:spPr>
          <a:xfrm>
            <a:off x="5589421" y="3888443"/>
            <a:ext cx="5952971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Platform is placed on a drone to simulate high-speed movement on a bee;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Fluctuation due to multi-path fading can be mitigated by exponential smoothing;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insect scale robot with flapping wings is designed to evaluate the effect of flapping speed;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0175EB-44E2-4094-B3A6-47434E36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24" y="3992197"/>
            <a:ext cx="3934655" cy="1685310"/>
          </a:xfrm>
          <a:prstGeom prst="rect">
            <a:avLst/>
          </a:prstGeom>
        </p:spPr>
      </p:pic>
      <p:pic>
        <p:nvPicPr>
          <p:cNvPr id="11266" name="Picture 2" descr="Image result for drone DJI phantom 3">
            <a:extLst>
              <a:ext uri="{FF2B5EF4-FFF2-40B4-BE49-F238E27FC236}">
                <a16:creationId xmlns:a16="http://schemas.microsoft.com/office/drawing/2014/main" id="{C5E62418-1C57-4577-AA06-13862E3E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87" y="1837137"/>
            <a:ext cx="1785730" cy="1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3B14ED-2561-45AD-A29F-B5C77C1CE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61529"/>
            <a:ext cx="1481224" cy="14389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606437-4C85-4FFB-99F2-27331EB45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685" y="1837137"/>
            <a:ext cx="2697119" cy="1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A8B590-08AF-4627-961B-33D19914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75" y="2072929"/>
            <a:ext cx="1981200" cy="18573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Backscatter Performance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4C5CA5-CD05-463A-AA3A-5480C96F58AC}"/>
              </a:ext>
            </a:extLst>
          </p:cNvPr>
          <p:cNvSpPr txBox="1"/>
          <p:nvPr/>
        </p:nvSpPr>
        <p:spPr>
          <a:xfrm>
            <a:off x="5470152" y="2368549"/>
            <a:ext cx="6218266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System is designed to upload data while bees are back to hive;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 is placed 1m away from hive for data transmission purposes;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BER is evaluated on dead and live bees in plastic bottle;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 coding and channel interleaving can be applied to further decrease BER;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0ACAA0-F5B4-4D91-9418-AB1B257B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50" y="3429000"/>
            <a:ext cx="28765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Power Harvesting Performance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4C5CA5-CD05-463A-AA3A-5480C96F58AC}"/>
              </a:ext>
            </a:extLst>
          </p:cNvPr>
          <p:cNvSpPr txBox="1"/>
          <p:nvPr/>
        </p:nvSpPr>
        <p:spPr>
          <a:xfrm>
            <a:off x="2639405" y="4047957"/>
            <a:ext cx="765944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dBm AP could charge 1 mAh battery in about 6 hours;</a:t>
            </a: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Solar harvesting can provide up to 50uW power in typical daylight, enabling battery-free platform;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37244A-A935-482A-9E3B-58329FA9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86" y="1897207"/>
            <a:ext cx="2505971" cy="19771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D4503A-406A-4A05-9474-3FB4EFB2F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07" y="2178994"/>
            <a:ext cx="1887857" cy="1413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03C12B-C68F-4A01-B525-D74C6B3BF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451" y="1897207"/>
            <a:ext cx="3044520" cy="19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3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1EBF44-64A4-4BF2-ABFA-C0CA447D38F2}"/>
              </a:ext>
            </a:extLst>
          </p:cNvPr>
          <p:cNvSpPr txBox="1"/>
          <p:nvPr/>
        </p:nvSpPr>
        <p:spPr>
          <a:xfrm>
            <a:off x="4055602" y="2576298"/>
            <a:ext cx="4372780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Fancy idea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Impressive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Solid verification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Limited application prospect</a:t>
            </a:r>
          </a:p>
        </p:txBody>
      </p:sp>
    </p:spTree>
    <p:extLst>
      <p:ext uri="{BB962C8B-B14F-4D97-AF65-F5344CB8AC3E}">
        <p14:creationId xmlns:p14="http://schemas.microsoft.com/office/powerpoint/2010/main" val="392887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31BFCB6-6094-4EAF-A262-5725C3EF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3" y="1380483"/>
            <a:ext cx="5555367" cy="47672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7BD063-EF94-4634-B39A-A35FB58D78AE}"/>
              </a:ext>
            </a:extLst>
          </p:cNvPr>
          <p:cNvSpPr txBox="1"/>
          <p:nvPr/>
        </p:nvSpPr>
        <p:spPr>
          <a:xfrm>
            <a:off x="6388390" y="3117685"/>
            <a:ext cx="5555367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Detecting middle ear fluid using smartphones. (Science Translation Medicine 2019)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Charging a Smartphone Across a Room Using Lasers(Ubicomp 2018)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 Printing Wireless Connected Objects(SIGGRAPH 2017)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Battery-free Cellphone(Ubicomp 2017)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Enabling On-Body Transmissions with Commodity Devices(Ubicomp 2016)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BE53F1-45E0-44C2-BB41-F50BA33500C0}"/>
              </a:ext>
            </a:extLst>
          </p:cNvPr>
          <p:cNvSpPr/>
          <p:nvPr/>
        </p:nvSpPr>
        <p:spPr>
          <a:xfrm>
            <a:off x="4752744" y="845771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Shyamnath Gollakota</a:t>
            </a:r>
            <a:endParaRPr lang="zh-CN" altLang="en-US" sz="20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ShyamGollakota">
            <a:extLst>
              <a:ext uri="{FF2B5EF4-FFF2-40B4-BE49-F238E27FC236}">
                <a16:creationId xmlns:a16="http://schemas.microsoft.com/office/drawing/2014/main" id="{2BAAABCD-6206-4064-9CB9-74D59C8C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34" y="1175251"/>
            <a:ext cx="1369781" cy="17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DBE53F1-45E0-44C2-BB41-F50BA33500C0}"/>
              </a:ext>
            </a:extLst>
          </p:cNvPr>
          <p:cNvSpPr/>
          <p:nvPr/>
        </p:nvSpPr>
        <p:spPr>
          <a:xfrm>
            <a:off x="4752744" y="845771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Shyamnath Gollakota</a:t>
            </a:r>
            <a:endParaRPr lang="zh-CN" altLang="en-US" sz="20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3B5448-E0C3-476D-B8F3-A565A0E20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16" y="1416674"/>
            <a:ext cx="7783598" cy="53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F03384-E7FD-4B94-BAD3-573487C0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08" y="1856170"/>
            <a:ext cx="7091984" cy="44622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5AD310-2D47-4B47-8C7B-2FCA2C1F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93" y="1315474"/>
            <a:ext cx="8476214" cy="5292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A08B691-F489-4AFA-9107-00DCCFF4D3E6}"/>
              </a:ext>
            </a:extLst>
          </p:cNvPr>
          <p:cNvSpPr/>
          <p:nvPr/>
        </p:nvSpPr>
        <p:spPr>
          <a:xfrm>
            <a:off x="4752744" y="845771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Shyamnath Gollakota</a:t>
            </a:r>
            <a:endParaRPr lang="zh-CN" altLang="en-US" sz="20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9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3701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Application Scenarios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6195391" y="2201696"/>
            <a:ext cx="5502966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Moisture, humidity and light monitoring at unreachable places in farm;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Pollination patterns monitoring for genetic diversity maintenance purpose in farm;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Detailed information at particular places based on localization of bees in farm;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s://timgsa.baidu.com/timg?image&amp;quality=80&amp;size=b9999_10000&amp;sec=1559063112550&amp;di=260060a9730a718335b42311be65a2da&amp;imgtype=0&amp;src=http%3A%2F%2Fimg.pconline.com.cn%2Fimages%2Fupload%2Fupc%2Ftx%2Fphotoblog%2F1109%2F22%2Fc9%2F9049488_9049488_1316697680127_mthumb.jpg">
            <a:extLst>
              <a:ext uri="{FF2B5EF4-FFF2-40B4-BE49-F238E27FC236}">
                <a16:creationId xmlns:a16="http://schemas.microsoft.com/office/drawing/2014/main" id="{6FB11B45-84FC-43F8-81E4-8C0EC87B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91" y="2503862"/>
            <a:ext cx="3639476" cy="22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2581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 Design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6096000" y="2229909"/>
            <a:ext cx="5880652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Lightweight battery powered electronics package including sensors, RF module, micro-controller and battery, capable of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self-localization, data collection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Multi-antenna access points with dedicated power source for backscatter and localization;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38DE9D-BA04-4AD2-82B1-65D39EE4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73" y="2092365"/>
            <a:ext cx="4891088" cy="30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3538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Platform Constraints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6026426" y="3179222"/>
            <a:ext cx="5880652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progressively adding weight onto insects, it is observed that bees can have a controlled flight while carrying maximum of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105mg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weight;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70mg consumed by battery,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35mg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left for communication, sensing, computing and self-localization;</a:t>
            </a:r>
          </a:p>
        </p:txBody>
      </p:sp>
      <p:pic>
        <p:nvPicPr>
          <p:cNvPr id="5122" name="Picture 2" descr="https://www.koppert.com/content/_processed_/e/a/csm_This_is_Natupol-2-2_01_5a79704dc8.jpg">
            <a:extLst>
              <a:ext uri="{FF2B5EF4-FFF2-40B4-BE49-F238E27FC236}">
                <a16:creationId xmlns:a16="http://schemas.microsoft.com/office/drawing/2014/main" id="{74136432-D7CB-42AD-92BA-1E338E9B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9" y="657273"/>
            <a:ext cx="2086776" cy="20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8D6127F5-6D97-477A-B043-96A0B4F7AC58}"/>
              </a:ext>
            </a:extLst>
          </p:cNvPr>
          <p:cNvGrpSpPr/>
          <p:nvPr/>
        </p:nvGrpSpPr>
        <p:grpSpPr>
          <a:xfrm>
            <a:off x="945592" y="2069094"/>
            <a:ext cx="4538172" cy="3181859"/>
            <a:chOff x="1074799" y="1283903"/>
            <a:chExt cx="4538172" cy="3181859"/>
          </a:xfrm>
        </p:grpSpPr>
        <p:pic>
          <p:nvPicPr>
            <p:cNvPr id="5124" name="Picture 4" descr="https://media.digikey.com/Photos/Seiko%20Instr%20Photos/MS621FE-FL11E,%20MS518SE-FL35E,%20%20MS412FE-FL26E.JPG">
              <a:extLst>
                <a:ext uri="{FF2B5EF4-FFF2-40B4-BE49-F238E27FC236}">
                  <a16:creationId xmlns:a16="http://schemas.microsoft.com/office/drawing/2014/main" id="{97C153F1-D96F-4821-A1BC-19069EC4D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040" y="1283903"/>
              <a:ext cx="1392117" cy="134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D11919-65C6-4855-9553-F53797F43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799" y="1766309"/>
              <a:ext cx="2005841" cy="2020847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8534D53-8F93-4531-95D0-36923D843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7224" y="2914856"/>
              <a:ext cx="1565747" cy="1550906"/>
            </a:xfrm>
            <a:prstGeom prst="rect">
              <a:avLst/>
            </a:prstGeom>
          </p:spPr>
        </p:pic>
        <p:sp>
          <p:nvSpPr>
            <p:cNvPr id="3" name="等号 2">
              <a:extLst>
                <a:ext uri="{FF2B5EF4-FFF2-40B4-BE49-F238E27FC236}">
                  <a16:creationId xmlns:a16="http://schemas.microsoft.com/office/drawing/2014/main" id="{5A9F64F0-5800-47BD-A70F-553B1085EBC4}"/>
                </a:ext>
              </a:extLst>
            </p:cNvPr>
            <p:cNvSpPr/>
            <p:nvPr/>
          </p:nvSpPr>
          <p:spPr>
            <a:xfrm>
              <a:off x="3329609" y="2633834"/>
              <a:ext cx="457200" cy="281022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加号 3">
              <a:extLst>
                <a:ext uri="{FF2B5EF4-FFF2-40B4-BE49-F238E27FC236}">
                  <a16:creationId xmlns:a16="http://schemas.microsoft.com/office/drawing/2014/main" id="{E89EB961-DDD4-40C1-B940-D6CCB8FE08E0}"/>
                </a:ext>
              </a:extLst>
            </p:cNvPr>
            <p:cNvSpPr/>
            <p:nvPr/>
          </p:nvSpPr>
          <p:spPr>
            <a:xfrm>
              <a:off x="4562061" y="2504661"/>
              <a:ext cx="387626" cy="38762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90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2993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Hardware Design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1480103" y="3635900"/>
            <a:ext cx="7494931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Inductance shaped antenna are chosen due to the antenna length limitation, weighted 4.6mg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switches are used to transform between Tx/Rx states and implement OOK modulation, weighted 3.3mg each;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KL03z ARM MCU weight 4.1mg;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Envelope detector are tuned at 915 MHz ISM band for OOK modulation;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E6A416-B4DE-43AD-B53B-897D1E35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10" y="1521192"/>
            <a:ext cx="2052510" cy="20584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75FCE0-102A-4A7A-BEA9-39BC512E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100" y="1614307"/>
            <a:ext cx="3228521" cy="18722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1D57186-9287-4F44-824E-8D321634E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828" y="1671334"/>
            <a:ext cx="4309556" cy="17581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C833B0-561D-4589-96DD-DD8B39454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912" y="3983765"/>
            <a:ext cx="1697106" cy="1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563BAB6-C334-41AA-B580-16A46DDF05CF}"/>
              </a:ext>
            </a:extLst>
          </p:cNvPr>
          <p:cNvSpPr/>
          <p:nvPr/>
        </p:nvSpPr>
        <p:spPr>
          <a:xfrm>
            <a:off x="757158" y="657273"/>
            <a:ext cx="405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Sel</a:t>
            </a:r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f-localization Design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A5A0-97CE-45D7-8C0F-9733535DF633}"/>
              </a:ext>
            </a:extLst>
          </p:cNvPr>
          <p:cNvSpPr txBox="1"/>
          <p:nvPr/>
        </p:nvSpPr>
        <p:spPr>
          <a:xfrm>
            <a:off x="5625549" y="4178754"/>
            <a:ext cx="6566451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2D location is identified using angles from two Aps;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Phase information can hardly be obtained due to hardware limitation;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intentionally introducing phase difference between antennas at AP, AoA can be extracted according to received amplitude change;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B52B19-3BEA-4951-8656-E3221E30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51" y="1562304"/>
            <a:ext cx="2840314" cy="179407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6C759D-9F19-46C5-A249-678BB86845E7}"/>
              </a:ext>
            </a:extLst>
          </p:cNvPr>
          <p:cNvGrpSpPr/>
          <p:nvPr/>
        </p:nvGrpSpPr>
        <p:grpSpPr>
          <a:xfrm>
            <a:off x="1359040" y="3808409"/>
            <a:ext cx="3466335" cy="1794077"/>
            <a:chOff x="1353423" y="3632055"/>
            <a:chExt cx="3960699" cy="204994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7F8CF1-F616-4CE5-B989-EF18BE27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3424" y="3632055"/>
              <a:ext cx="3960698" cy="20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31760CA-33C6-4261-9464-370911CEC9A4}"/>
                </a:ext>
              </a:extLst>
            </p:cNvPr>
            <p:cNvSpPr/>
            <p:nvPr/>
          </p:nvSpPr>
          <p:spPr>
            <a:xfrm>
              <a:off x="1353423" y="4467300"/>
              <a:ext cx="1399715" cy="1214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9B12DA8-4FED-4EF0-9432-C7C465CF1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48" y="5677170"/>
            <a:ext cx="4572000" cy="361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AE2FF45-7A86-409B-AB77-61D0748BA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094" y="1180493"/>
            <a:ext cx="5076825" cy="40957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DEC5DF-0F1D-4ED7-9CD1-67D0B3EF6778}"/>
              </a:ext>
            </a:extLst>
          </p:cNvPr>
          <p:cNvGrpSpPr/>
          <p:nvPr/>
        </p:nvGrpSpPr>
        <p:grpSpPr>
          <a:xfrm>
            <a:off x="9138959" y="2286862"/>
            <a:ext cx="1925320" cy="1595164"/>
            <a:chOff x="7328010" y="2459342"/>
            <a:chExt cx="1925320" cy="159516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B45D716-4699-4C9C-BF5C-3CC91EAB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8010" y="2459342"/>
              <a:ext cx="1826524" cy="1595164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24EB251-3135-4A7E-9A34-AEBC55889884}"/>
                </a:ext>
              </a:extLst>
            </p:cNvPr>
            <p:cNvSpPr/>
            <p:nvPr/>
          </p:nvSpPr>
          <p:spPr>
            <a:xfrm>
              <a:off x="8776252" y="2459342"/>
              <a:ext cx="477078" cy="219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715E3A-8023-4504-88F8-6AEEC6D256EB}"/>
              </a:ext>
            </a:extLst>
          </p:cNvPr>
          <p:cNvGrpSpPr/>
          <p:nvPr/>
        </p:nvGrpSpPr>
        <p:grpSpPr>
          <a:xfrm>
            <a:off x="5696853" y="1722780"/>
            <a:ext cx="3339548" cy="2544417"/>
            <a:chOff x="1351724" y="3180518"/>
            <a:chExt cx="3339548" cy="2544417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3B2B93B-4086-4A8E-8938-9052B520D4A2}"/>
                </a:ext>
              </a:extLst>
            </p:cNvPr>
            <p:cNvCxnSpPr/>
            <p:nvPr/>
          </p:nvCxnSpPr>
          <p:spPr>
            <a:xfrm>
              <a:off x="1351724" y="4542182"/>
              <a:ext cx="33395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97E26F40-D5C0-477F-9AB2-67C6E4B9A604}"/>
                </a:ext>
              </a:extLst>
            </p:cNvPr>
            <p:cNvCxnSpPr/>
            <p:nvPr/>
          </p:nvCxnSpPr>
          <p:spPr>
            <a:xfrm flipV="1">
              <a:off x="2961863" y="3180518"/>
              <a:ext cx="0" cy="25444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5ADB6C1-E596-4F53-A53C-D82B2A8B75FC}"/>
                </a:ext>
              </a:extLst>
            </p:cNvPr>
            <p:cNvSpPr/>
            <p:nvPr/>
          </p:nvSpPr>
          <p:spPr>
            <a:xfrm>
              <a:off x="2218920" y="3799239"/>
              <a:ext cx="1485886" cy="1485886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17F898-C3E4-417B-AFED-0E480E0341DC}"/>
                </a:ext>
              </a:extLst>
            </p:cNvPr>
            <p:cNvSpPr/>
            <p:nvPr/>
          </p:nvSpPr>
          <p:spPr>
            <a:xfrm>
              <a:off x="3068262" y="3520165"/>
              <a:ext cx="888679" cy="888679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2234B70-E1CB-4A9E-A88D-5C317A24F2C9}"/>
                </a:ext>
              </a:extLst>
            </p:cNvPr>
            <p:cNvCxnSpPr>
              <a:endCxn id="24" idx="7"/>
            </p:cNvCxnSpPr>
            <p:nvPr/>
          </p:nvCxnSpPr>
          <p:spPr>
            <a:xfrm flipV="1">
              <a:off x="2961863" y="4045226"/>
              <a:ext cx="556589" cy="49695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5B7A95C4-D0AC-4A73-9817-B2DD16960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602" y="3972338"/>
              <a:ext cx="432194" cy="6990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62F3CA0-0E03-442B-92BF-561CD705C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862" y="3975513"/>
              <a:ext cx="992459" cy="566670"/>
            </a:xfrm>
            <a:prstGeom prst="straightConnector1">
              <a:avLst/>
            </a:prstGeom>
            <a:ln w="19050">
              <a:solidFill>
                <a:srgbClr val="00B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91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647</Words>
  <Application>Microsoft Office PowerPoint</Application>
  <PresentationFormat>宽屏</PresentationFormat>
  <Paragraphs>82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EsonJohn-BUPT</dc:creator>
  <cp:lastModifiedBy>EsonJohn-BUPT</cp:lastModifiedBy>
  <cp:revision>217</cp:revision>
  <dcterms:created xsi:type="dcterms:W3CDTF">2018-06-17T02:08:11Z</dcterms:created>
  <dcterms:modified xsi:type="dcterms:W3CDTF">2019-05-29T02:35:00Z</dcterms:modified>
</cp:coreProperties>
</file>