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1" r:id="rId3"/>
    <p:sldId id="292" r:id="rId4"/>
    <p:sldId id="293" r:id="rId5"/>
    <p:sldId id="294" r:id="rId6"/>
    <p:sldId id="296" r:id="rId7"/>
    <p:sldId id="295" r:id="rId8"/>
    <p:sldId id="297" r:id="rId9"/>
    <p:sldId id="298" r:id="rId10"/>
    <p:sldId id="299" r:id="rId11"/>
    <p:sldId id="301" r:id="rId12"/>
    <p:sldId id="300" r:id="rId13"/>
    <p:sldId id="302" r:id="rId14"/>
    <p:sldId id="304" r:id="rId15"/>
    <p:sldId id="305" r:id="rId16"/>
    <p:sldId id="306" r:id="rId17"/>
    <p:sldId id="307" r:id="rId18"/>
    <p:sldId id="308" r:id="rId19"/>
    <p:sldId id="289" r:id="rId20"/>
    <p:sldId id="309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FF"/>
    <a:srgbClr val="00B000"/>
    <a:srgbClr val="46095C"/>
    <a:srgbClr val="45085B"/>
    <a:srgbClr val="EA700D"/>
    <a:srgbClr val="0202D1"/>
    <a:srgbClr val="F9C499"/>
    <a:srgbClr val="3E76A8"/>
    <a:srgbClr val="74A6D4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63" autoAdjust="0"/>
  </p:normalViewPr>
  <p:slideViewPr>
    <p:cSldViewPr snapToGrid="0" showGuides="1">
      <p:cViewPr>
        <p:scale>
          <a:sx n="66" d="100"/>
          <a:sy n="66" d="100"/>
        </p:scale>
        <p:origin x="42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on John" userId="3de50c05e26c1012" providerId="LiveId" clId="{E82A598F-DAB2-475C-886E-BC0E4CF0AB2E}"/>
    <pc:docChg chg="undo custSel addSld delSld modSld sldOrd">
      <pc:chgData name="Eson John" userId="3de50c05e26c1012" providerId="LiveId" clId="{E82A598F-DAB2-475C-886E-BC0E4CF0AB2E}" dt="2019-04-03T05:29:02.024" v="8494" actId="1076"/>
      <pc:docMkLst>
        <pc:docMk/>
      </pc:docMkLst>
      <pc:sldChg chg="delSp modSp">
        <pc:chgData name="Eson John" userId="3de50c05e26c1012" providerId="LiveId" clId="{E82A598F-DAB2-475C-886E-BC0E4CF0AB2E}" dt="2019-04-03T01:10:37.900" v="7750" actId="113"/>
        <pc:sldMkLst>
          <pc:docMk/>
          <pc:sldMk cId="4194044787" sldId="256"/>
        </pc:sldMkLst>
        <pc:spChg chg="mod">
          <ac:chgData name="Eson John" userId="3de50c05e26c1012" providerId="LiveId" clId="{E82A598F-DAB2-475C-886E-BC0E4CF0AB2E}" dt="2019-04-02T11:30:08.023" v="5" actId="1076"/>
          <ac:spMkLst>
            <pc:docMk/>
            <pc:sldMk cId="4194044787" sldId="256"/>
            <ac:spMk id="4" creationId="{F75AA5A0-65D8-4A4A-977C-01610C3AA1C9}"/>
          </ac:spMkLst>
        </pc:spChg>
        <pc:spChg chg="mod">
          <ac:chgData name="Eson John" userId="3de50c05e26c1012" providerId="LiveId" clId="{E82A598F-DAB2-475C-886E-BC0E4CF0AB2E}" dt="2019-04-03T01:10:37.900" v="7750" actId="113"/>
          <ac:spMkLst>
            <pc:docMk/>
            <pc:sldMk cId="4194044787" sldId="256"/>
            <ac:spMk id="5" creationId="{734F21FC-AC33-4577-B6E8-27AA0E0E3325}"/>
          </ac:spMkLst>
        </pc:spChg>
        <pc:picChg chg="del">
          <ac:chgData name="Eson John" userId="3de50c05e26c1012" providerId="LiveId" clId="{E82A598F-DAB2-475C-886E-BC0E4CF0AB2E}" dt="2019-04-02T11:32:37.827" v="104" actId="478"/>
          <ac:picMkLst>
            <pc:docMk/>
            <pc:sldMk cId="4194044787" sldId="256"/>
            <ac:picMk id="2" creationId="{91863DD7-1B06-4417-B148-F845DDE5EE61}"/>
          </ac:picMkLst>
        </pc:picChg>
      </pc:sldChg>
      <pc:sldChg chg="del">
        <pc:chgData name="Eson John" userId="3de50c05e26c1012" providerId="LiveId" clId="{E82A598F-DAB2-475C-886E-BC0E4CF0AB2E}" dt="2019-04-02T11:34:08.170" v="118" actId="2696"/>
        <pc:sldMkLst>
          <pc:docMk/>
          <pc:sldMk cId="3736989824" sldId="276"/>
        </pc:sldMkLst>
      </pc:sldChg>
      <pc:sldChg chg="del">
        <pc:chgData name="Eson John" userId="3de50c05e26c1012" providerId="LiveId" clId="{E82A598F-DAB2-475C-886E-BC0E4CF0AB2E}" dt="2019-04-02T11:34:08.160" v="117" actId="2696"/>
        <pc:sldMkLst>
          <pc:docMk/>
          <pc:sldMk cId="3436829422" sldId="277"/>
        </pc:sldMkLst>
      </pc:sldChg>
      <pc:sldChg chg="del">
        <pc:chgData name="Eson John" userId="3de50c05e26c1012" providerId="LiveId" clId="{E82A598F-DAB2-475C-886E-BC0E4CF0AB2E}" dt="2019-04-02T11:34:08.449" v="120" actId="2696"/>
        <pc:sldMkLst>
          <pc:docMk/>
          <pc:sldMk cId="1042784223" sldId="278"/>
        </pc:sldMkLst>
      </pc:sldChg>
      <pc:sldChg chg="del">
        <pc:chgData name="Eson John" userId="3de50c05e26c1012" providerId="LiveId" clId="{E82A598F-DAB2-475C-886E-BC0E4CF0AB2E}" dt="2019-04-02T11:34:08.464" v="122" actId="2696"/>
        <pc:sldMkLst>
          <pc:docMk/>
          <pc:sldMk cId="4273151410" sldId="279"/>
        </pc:sldMkLst>
      </pc:sldChg>
      <pc:sldChg chg="del">
        <pc:chgData name="Eson John" userId="3de50c05e26c1012" providerId="LiveId" clId="{E82A598F-DAB2-475C-886E-BC0E4CF0AB2E}" dt="2019-04-02T11:34:08.683" v="123" actId="2696"/>
        <pc:sldMkLst>
          <pc:docMk/>
          <pc:sldMk cId="1924427573" sldId="280"/>
        </pc:sldMkLst>
      </pc:sldChg>
      <pc:sldChg chg="del">
        <pc:chgData name="Eson John" userId="3de50c05e26c1012" providerId="LiveId" clId="{E82A598F-DAB2-475C-886E-BC0E4CF0AB2E}" dt="2019-04-02T11:34:08.689" v="124" actId="2696"/>
        <pc:sldMkLst>
          <pc:docMk/>
          <pc:sldMk cId="1687899770" sldId="281"/>
        </pc:sldMkLst>
      </pc:sldChg>
      <pc:sldChg chg="del">
        <pc:chgData name="Eson John" userId="3de50c05e26c1012" providerId="LiveId" clId="{E82A598F-DAB2-475C-886E-BC0E4CF0AB2E}" dt="2019-04-02T11:34:08.693" v="125" actId="2696"/>
        <pc:sldMkLst>
          <pc:docMk/>
          <pc:sldMk cId="2708330159" sldId="282"/>
        </pc:sldMkLst>
      </pc:sldChg>
      <pc:sldChg chg="del">
        <pc:chgData name="Eson John" userId="3de50c05e26c1012" providerId="LiveId" clId="{E82A598F-DAB2-475C-886E-BC0E4CF0AB2E}" dt="2019-04-02T11:34:08.698" v="126" actId="2696"/>
        <pc:sldMkLst>
          <pc:docMk/>
          <pc:sldMk cId="82559195" sldId="283"/>
        </pc:sldMkLst>
      </pc:sldChg>
      <pc:sldChg chg="del">
        <pc:chgData name="Eson John" userId="3de50c05e26c1012" providerId="LiveId" clId="{E82A598F-DAB2-475C-886E-BC0E4CF0AB2E}" dt="2019-04-02T11:34:08.702" v="127" actId="2696"/>
        <pc:sldMkLst>
          <pc:docMk/>
          <pc:sldMk cId="3437224526" sldId="284"/>
        </pc:sldMkLst>
      </pc:sldChg>
      <pc:sldChg chg="del">
        <pc:chgData name="Eson John" userId="3de50c05e26c1012" providerId="LiveId" clId="{E82A598F-DAB2-475C-886E-BC0E4CF0AB2E}" dt="2019-04-02T11:34:08.706" v="128" actId="2696"/>
        <pc:sldMkLst>
          <pc:docMk/>
          <pc:sldMk cId="3842334110" sldId="286"/>
        </pc:sldMkLst>
      </pc:sldChg>
      <pc:sldChg chg="del">
        <pc:chgData name="Eson John" userId="3de50c05e26c1012" providerId="LiveId" clId="{E82A598F-DAB2-475C-886E-BC0E4CF0AB2E}" dt="2019-04-02T11:34:08.711" v="129" actId="2696"/>
        <pc:sldMkLst>
          <pc:docMk/>
          <pc:sldMk cId="3866264085" sldId="287"/>
        </pc:sldMkLst>
      </pc:sldChg>
      <pc:sldChg chg="addSp delSp modSp">
        <pc:chgData name="Eson John" userId="3de50c05e26c1012" providerId="LiveId" clId="{E82A598F-DAB2-475C-886E-BC0E4CF0AB2E}" dt="2019-04-03T02:52:59.432" v="7889" actId="20577"/>
        <pc:sldMkLst>
          <pc:docMk/>
          <pc:sldMk cId="3928876379" sldId="289"/>
        </pc:sldMkLst>
        <pc:spChg chg="add del mod">
          <ac:chgData name="Eson John" userId="3de50c05e26c1012" providerId="LiveId" clId="{E82A598F-DAB2-475C-886E-BC0E4CF0AB2E}" dt="2019-04-03T02:52:59.432" v="7889" actId="20577"/>
          <ac:spMkLst>
            <pc:docMk/>
            <pc:sldMk cId="3928876379" sldId="289"/>
            <ac:spMk id="4" creationId="{3A1EBF44-64A4-4BF2-ABFA-C0CA447D38F2}"/>
          </ac:spMkLst>
        </pc:spChg>
      </pc:sldChg>
      <pc:sldChg chg="addSp delSp modSp">
        <pc:chgData name="Eson John" userId="3de50c05e26c1012" providerId="LiveId" clId="{E82A598F-DAB2-475C-886E-BC0E4CF0AB2E}" dt="2019-04-02T12:09:20.862" v="819" actId="1037"/>
        <pc:sldMkLst>
          <pc:docMk/>
          <pc:sldMk cId="1459680364" sldId="291"/>
        </pc:sldMkLst>
        <pc:spChg chg="mod">
          <ac:chgData name="Eson John" userId="3de50c05e26c1012" providerId="LiveId" clId="{E82A598F-DAB2-475C-886E-BC0E4CF0AB2E}" dt="2019-04-02T11:35:08.473" v="194" actId="20577"/>
          <ac:spMkLst>
            <pc:docMk/>
            <pc:sldMk cId="1459680364" sldId="291"/>
            <ac:spMk id="2" creationId="{4FA87D7E-75CE-4B97-8D18-216474EE8D5F}"/>
          </ac:spMkLst>
        </pc:spChg>
        <pc:spChg chg="add del">
          <ac:chgData name="Eson John" userId="3de50c05e26c1012" providerId="LiveId" clId="{E82A598F-DAB2-475C-886E-BC0E4CF0AB2E}" dt="2019-04-02T11:35:19.068" v="197" actId="478"/>
          <ac:spMkLst>
            <pc:docMk/>
            <pc:sldMk cId="1459680364" sldId="291"/>
            <ac:spMk id="3" creationId="{6F92ABB3-9999-4169-8908-658CCB6578A9}"/>
          </ac:spMkLst>
        </pc:spChg>
        <pc:spChg chg="add del">
          <ac:chgData name="Eson John" userId="3de50c05e26c1012" providerId="LiveId" clId="{E82A598F-DAB2-475C-886E-BC0E4CF0AB2E}" dt="2019-04-02T11:35:27.059" v="200" actId="478"/>
          <ac:spMkLst>
            <pc:docMk/>
            <pc:sldMk cId="1459680364" sldId="291"/>
            <ac:spMk id="6" creationId="{F8E40BD0-D040-4528-9590-70F840EE3B09}"/>
          </ac:spMkLst>
        </pc:spChg>
        <pc:spChg chg="add del mod">
          <ac:chgData name="Eson John" userId="3de50c05e26c1012" providerId="LiveId" clId="{E82A598F-DAB2-475C-886E-BC0E4CF0AB2E}" dt="2019-04-02T12:09:20.862" v="819" actId="1037"/>
          <ac:spMkLst>
            <pc:docMk/>
            <pc:sldMk cId="1459680364" sldId="291"/>
            <ac:spMk id="8" creationId="{460A787E-DDDC-49C1-BA81-FE068F55E838}"/>
          </ac:spMkLst>
        </pc:spChg>
        <pc:spChg chg="add del">
          <ac:chgData name="Eson John" userId="3de50c05e26c1012" providerId="LiveId" clId="{E82A598F-DAB2-475C-886E-BC0E4CF0AB2E}" dt="2019-04-02T11:35:23.403" v="198" actId="478"/>
          <ac:spMkLst>
            <pc:docMk/>
            <pc:sldMk cId="1459680364" sldId="291"/>
            <ac:spMk id="12" creationId="{28F5399D-E1E3-4081-ADC8-05AD38559EDD}"/>
          </ac:spMkLst>
        </pc:spChg>
        <pc:spChg chg="add del">
          <ac:chgData name="Eson John" userId="3de50c05e26c1012" providerId="LiveId" clId="{E82A598F-DAB2-475C-886E-BC0E4CF0AB2E}" dt="2019-04-02T11:35:24.438" v="199" actId="478"/>
          <ac:spMkLst>
            <pc:docMk/>
            <pc:sldMk cId="1459680364" sldId="291"/>
            <ac:spMk id="16" creationId="{EC6AB5B2-32FE-45AF-BA6F-F44D6280EBA9}"/>
          </ac:spMkLst>
        </pc:spChg>
        <pc:spChg chg="mod">
          <ac:chgData name="Eson John" userId="3de50c05e26c1012" providerId="LiveId" clId="{E82A598F-DAB2-475C-886E-BC0E4CF0AB2E}" dt="2019-04-02T11:54:17.847" v="493" actId="1076"/>
          <ac:spMkLst>
            <pc:docMk/>
            <pc:sldMk cId="1459680364" sldId="291"/>
            <ac:spMk id="24" creationId="{3850B706-095D-499C-BE18-C2662E2A3040}"/>
          </ac:spMkLst>
        </pc:spChg>
        <pc:spChg chg="del">
          <ac:chgData name="Eson John" userId="3de50c05e26c1012" providerId="LiveId" clId="{E82A598F-DAB2-475C-886E-BC0E4CF0AB2E}" dt="2019-04-02T11:45:44.711" v="404" actId="478"/>
          <ac:spMkLst>
            <pc:docMk/>
            <pc:sldMk cId="1459680364" sldId="291"/>
            <ac:spMk id="25" creationId="{5E50B4A5-14B2-416D-94A6-9DA63B4B7240}"/>
          </ac:spMkLst>
        </pc:spChg>
        <pc:spChg chg="mod">
          <ac:chgData name="Eson John" userId="3de50c05e26c1012" providerId="LiveId" clId="{E82A598F-DAB2-475C-886E-BC0E4CF0AB2E}" dt="2019-04-02T11:54:36.631" v="497" actId="1076"/>
          <ac:spMkLst>
            <pc:docMk/>
            <pc:sldMk cId="1459680364" sldId="291"/>
            <ac:spMk id="26" creationId="{CCC68641-EBEB-4026-8E57-7F22005E1429}"/>
          </ac:spMkLst>
        </pc:spChg>
        <pc:spChg chg="add del">
          <ac:chgData name="Eson John" userId="3de50c05e26c1012" providerId="LiveId" clId="{E82A598F-DAB2-475C-886E-BC0E4CF0AB2E}" dt="2019-04-02T11:37:30.172" v="274" actId="478"/>
          <ac:spMkLst>
            <pc:docMk/>
            <pc:sldMk cId="1459680364" sldId="291"/>
            <ac:spMk id="27" creationId="{DC7798B5-6231-43C6-9683-7AF10AB5C15B}"/>
          </ac:spMkLst>
        </pc:spChg>
        <pc:spChg chg="add mod">
          <ac:chgData name="Eson John" userId="3de50c05e26c1012" providerId="LiveId" clId="{E82A598F-DAB2-475C-886E-BC0E4CF0AB2E}" dt="2019-04-02T11:53:19.320" v="479" actId="164"/>
          <ac:spMkLst>
            <pc:docMk/>
            <pc:sldMk cId="1459680364" sldId="291"/>
            <ac:spMk id="29" creationId="{92DEA43D-D7EC-4949-9ABB-55F107D4BFE5}"/>
          </ac:spMkLst>
        </pc:spChg>
        <pc:spChg chg="add mod">
          <ac:chgData name="Eson John" userId="3de50c05e26c1012" providerId="LiveId" clId="{E82A598F-DAB2-475C-886E-BC0E4CF0AB2E}" dt="2019-04-02T11:53:19.320" v="479" actId="164"/>
          <ac:spMkLst>
            <pc:docMk/>
            <pc:sldMk cId="1459680364" sldId="291"/>
            <ac:spMk id="30" creationId="{2A7D79A3-F04B-439F-AA18-31C97F809059}"/>
          </ac:spMkLst>
        </pc:spChg>
        <pc:spChg chg="add del mod">
          <ac:chgData name="Eson John" userId="3de50c05e26c1012" providerId="LiveId" clId="{E82A598F-DAB2-475C-886E-BC0E4CF0AB2E}" dt="2019-04-02T11:44:07.193" v="366" actId="478"/>
          <ac:spMkLst>
            <pc:docMk/>
            <pc:sldMk cId="1459680364" sldId="291"/>
            <ac:spMk id="31" creationId="{B432004C-AE0C-483A-96E7-6AFAC4EA0A87}"/>
          </ac:spMkLst>
        </pc:spChg>
        <pc:spChg chg="add mod">
          <ac:chgData name="Eson John" userId="3de50c05e26c1012" providerId="LiveId" clId="{E82A598F-DAB2-475C-886E-BC0E4CF0AB2E}" dt="2019-04-02T11:53:37.684" v="482" actId="1076"/>
          <ac:spMkLst>
            <pc:docMk/>
            <pc:sldMk cId="1459680364" sldId="291"/>
            <ac:spMk id="32" creationId="{D89A1F22-F129-4AB3-B2A9-D61FF4C3E8E8}"/>
          </ac:spMkLst>
        </pc:spChg>
        <pc:spChg chg="add mod">
          <ac:chgData name="Eson John" userId="3de50c05e26c1012" providerId="LiveId" clId="{E82A598F-DAB2-475C-886E-BC0E4CF0AB2E}" dt="2019-04-02T11:53:39.919" v="483" actId="1076"/>
          <ac:spMkLst>
            <pc:docMk/>
            <pc:sldMk cId="1459680364" sldId="291"/>
            <ac:spMk id="33" creationId="{3E7B4C3F-835E-4C94-A74A-8F1DAB225EAD}"/>
          </ac:spMkLst>
        </pc:spChg>
        <pc:spChg chg="add mod">
          <ac:chgData name="Eson John" userId="3de50c05e26c1012" providerId="LiveId" clId="{E82A598F-DAB2-475C-886E-BC0E4CF0AB2E}" dt="2019-04-02T11:54:28.756" v="496" actId="1076"/>
          <ac:spMkLst>
            <pc:docMk/>
            <pc:sldMk cId="1459680364" sldId="291"/>
            <ac:spMk id="34" creationId="{232DC831-2CF1-46F9-89EF-4D6787D478F1}"/>
          </ac:spMkLst>
        </pc:spChg>
        <pc:spChg chg="add mod">
          <ac:chgData name="Eson John" userId="3de50c05e26c1012" providerId="LiveId" clId="{E82A598F-DAB2-475C-886E-BC0E4CF0AB2E}" dt="2019-04-02T11:54:13.241" v="492" actId="1076"/>
          <ac:spMkLst>
            <pc:docMk/>
            <pc:sldMk cId="1459680364" sldId="291"/>
            <ac:spMk id="35" creationId="{BB8AA9C9-CBCF-4E56-B13D-286740C525C5}"/>
          </ac:spMkLst>
        </pc:spChg>
        <pc:spChg chg="add mod">
          <ac:chgData name="Eson John" userId="3de50c05e26c1012" providerId="LiveId" clId="{E82A598F-DAB2-475C-886E-BC0E4CF0AB2E}" dt="2019-04-02T11:53:32.524" v="481" actId="1076"/>
          <ac:spMkLst>
            <pc:docMk/>
            <pc:sldMk cId="1459680364" sldId="291"/>
            <ac:spMk id="38" creationId="{E3E64D44-F9CB-42DC-A9D6-427DB27DCAF0}"/>
          </ac:spMkLst>
        </pc:spChg>
        <pc:spChg chg="add mod">
          <ac:chgData name="Eson John" userId="3de50c05e26c1012" providerId="LiveId" clId="{E82A598F-DAB2-475C-886E-BC0E4CF0AB2E}" dt="2019-04-02T11:54:24.829" v="495" actId="1076"/>
          <ac:spMkLst>
            <pc:docMk/>
            <pc:sldMk cId="1459680364" sldId="291"/>
            <ac:spMk id="40" creationId="{5117AC72-45B6-4408-A2A4-DB521DC8DE6D}"/>
          </ac:spMkLst>
        </pc:spChg>
        <pc:grpChg chg="add del">
          <ac:chgData name="Eson John" userId="3de50c05e26c1012" providerId="LiveId" clId="{E82A598F-DAB2-475C-886E-BC0E4CF0AB2E}" dt="2019-04-02T11:35:13.673" v="195" actId="478"/>
          <ac:grpSpMkLst>
            <pc:docMk/>
            <pc:sldMk cId="1459680364" sldId="291"/>
            <ac:grpSpMk id="9" creationId="{73518711-1D67-4E82-9D38-9A45E1A1366B}"/>
          </ac:grpSpMkLst>
        </pc:grpChg>
        <pc:grpChg chg="add del">
          <ac:chgData name="Eson John" userId="3de50c05e26c1012" providerId="LiveId" clId="{E82A598F-DAB2-475C-886E-BC0E4CF0AB2E}" dt="2019-04-02T11:35:13.673" v="195" actId="478"/>
          <ac:grpSpMkLst>
            <pc:docMk/>
            <pc:sldMk cId="1459680364" sldId="291"/>
            <ac:grpSpMk id="13" creationId="{00DF0BCB-4CDA-4200-B300-0C1AC5C5F798}"/>
          </ac:grpSpMkLst>
        </pc:grpChg>
        <pc:grpChg chg="add del">
          <ac:chgData name="Eson John" userId="3de50c05e26c1012" providerId="LiveId" clId="{E82A598F-DAB2-475C-886E-BC0E4CF0AB2E}" dt="2019-04-02T11:35:14.852" v="196" actId="478"/>
          <ac:grpSpMkLst>
            <pc:docMk/>
            <pc:sldMk cId="1459680364" sldId="291"/>
            <ac:grpSpMk id="17" creationId="{AD14F215-5033-43AE-ACB8-1D8153CACBC8}"/>
          </ac:grpSpMkLst>
        </pc:grpChg>
        <pc:grpChg chg="add mod">
          <ac:chgData name="Eson John" userId="3de50c05e26c1012" providerId="LiveId" clId="{E82A598F-DAB2-475C-886E-BC0E4CF0AB2E}" dt="2019-04-02T11:53:23.956" v="480" actId="1076"/>
          <ac:grpSpMkLst>
            <pc:docMk/>
            <pc:sldMk cId="1459680364" sldId="291"/>
            <ac:grpSpMk id="28" creationId="{54D7CF64-74AA-4A1A-B633-F025D4F0188F}"/>
          </ac:grpSpMkLst>
        </pc:grpChg>
        <pc:picChg chg="add mod">
          <ac:chgData name="Eson John" userId="3de50c05e26c1012" providerId="LiveId" clId="{E82A598F-DAB2-475C-886E-BC0E4CF0AB2E}" dt="2019-04-02T11:53:19.320" v="479" actId="164"/>
          <ac:picMkLst>
            <pc:docMk/>
            <pc:sldMk cId="1459680364" sldId="291"/>
            <ac:picMk id="4" creationId="{A3D6FEBE-70FB-4C18-8024-9CEB2E7512E2}"/>
          </ac:picMkLst>
        </pc:picChg>
        <pc:picChg chg="add mod ord">
          <ac:chgData name="Eson John" userId="3de50c05e26c1012" providerId="LiveId" clId="{E82A598F-DAB2-475C-886E-BC0E4CF0AB2E}" dt="2019-04-02T11:53:19.320" v="479" actId="164"/>
          <ac:picMkLst>
            <pc:docMk/>
            <pc:sldMk cId="1459680364" sldId="291"/>
            <ac:picMk id="7" creationId="{257B31A6-DE27-4C82-AD14-589932518A09}"/>
          </ac:picMkLst>
        </pc:picChg>
        <pc:picChg chg="add mod">
          <ac:chgData name="Eson John" userId="3de50c05e26c1012" providerId="LiveId" clId="{E82A598F-DAB2-475C-886E-BC0E4CF0AB2E}" dt="2019-04-02T11:53:19.320" v="479" actId="164"/>
          <ac:picMkLst>
            <pc:docMk/>
            <pc:sldMk cId="1459680364" sldId="291"/>
            <ac:picMk id="1026" creationId="{1D24D0E7-DAE3-4CE8-8DCD-2F002DE92039}"/>
          </ac:picMkLst>
        </pc:picChg>
        <pc:picChg chg="add mod">
          <ac:chgData name="Eson John" userId="3de50c05e26c1012" providerId="LiveId" clId="{E82A598F-DAB2-475C-886E-BC0E4CF0AB2E}" dt="2019-04-02T11:53:19.320" v="479" actId="164"/>
          <ac:picMkLst>
            <pc:docMk/>
            <pc:sldMk cId="1459680364" sldId="291"/>
            <ac:picMk id="1028" creationId="{3085471A-5D24-4C2B-8DC1-025F8CF80273}"/>
          </ac:picMkLst>
        </pc:picChg>
        <pc:picChg chg="add mod">
          <ac:chgData name="Eson John" userId="3de50c05e26c1012" providerId="LiveId" clId="{E82A598F-DAB2-475C-886E-BC0E4CF0AB2E}" dt="2019-04-02T11:53:19.320" v="479" actId="164"/>
          <ac:picMkLst>
            <pc:docMk/>
            <pc:sldMk cId="1459680364" sldId="291"/>
            <ac:picMk id="1030" creationId="{EA531434-363A-4265-BD2B-5107C3CD716F}"/>
          </ac:picMkLst>
        </pc:picChg>
      </pc:sldChg>
      <pc:sldChg chg="del">
        <pc:chgData name="Eson John" userId="3de50c05e26c1012" providerId="LiveId" clId="{E82A598F-DAB2-475C-886E-BC0E4CF0AB2E}" dt="2019-04-02T11:34:08.141" v="115" actId="2696"/>
        <pc:sldMkLst>
          <pc:docMk/>
          <pc:sldMk cId="3383432614" sldId="292"/>
        </pc:sldMkLst>
      </pc:sldChg>
      <pc:sldChg chg="addSp delSp modSp add">
        <pc:chgData name="Eson John" userId="3de50c05e26c1012" providerId="LiveId" clId="{E82A598F-DAB2-475C-886E-BC0E4CF0AB2E}" dt="2019-04-03T04:22:42.475" v="8483" actId="1076"/>
        <pc:sldMkLst>
          <pc:docMk/>
          <pc:sldMk cId="3762026268" sldId="292"/>
        </pc:sldMkLst>
        <pc:spChg chg="mod">
          <ac:chgData name="Eson John" userId="3de50c05e26c1012" providerId="LiveId" clId="{E82A598F-DAB2-475C-886E-BC0E4CF0AB2E}" dt="2019-04-02T11:58:46.700" v="557" actId="20577"/>
          <ac:spMkLst>
            <pc:docMk/>
            <pc:sldMk cId="3762026268" sldId="292"/>
            <ac:spMk id="2" creationId="{4FA87D7E-75CE-4B97-8D18-216474EE8D5F}"/>
          </ac:spMkLst>
        </pc:spChg>
        <pc:spChg chg="del mod">
          <ac:chgData name="Eson John" userId="3de50c05e26c1012" providerId="LiveId" clId="{E82A598F-DAB2-475C-886E-BC0E4CF0AB2E}" dt="2019-04-02T12:06:26.132" v="667" actId="478"/>
          <ac:spMkLst>
            <pc:docMk/>
            <pc:sldMk cId="3762026268" sldId="292"/>
            <ac:spMk id="8" creationId="{460A787E-DDDC-49C1-BA81-FE068F55E838}"/>
          </ac:spMkLst>
        </pc:spChg>
        <pc:spChg chg="add mod">
          <ac:chgData name="Eson John" userId="3de50c05e26c1012" providerId="LiveId" clId="{E82A598F-DAB2-475C-886E-BC0E4CF0AB2E}" dt="2019-04-03T04:22:30.786" v="8480" actId="164"/>
          <ac:spMkLst>
            <pc:docMk/>
            <pc:sldMk cId="3762026268" sldId="292"/>
            <ac:spMk id="20" creationId="{D2887A18-76F2-46FE-98BA-43B41325CAB1}"/>
          </ac:spMkLst>
        </pc:spChg>
        <pc:spChg chg="add del mod">
          <ac:chgData name="Eson John" userId="3de50c05e26c1012" providerId="LiveId" clId="{E82A598F-DAB2-475C-886E-BC0E4CF0AB2E}" dt="2019-04-02T12:14:55.760" v="986" actId="478"/>
          <ac:spMkLst>
            <pc:docMk/>
            <pc:sldMk cId="3762026268" sldId="292"/>
            <ac:spMk id="23" creationId="{59C0678E-4A8C-4CF1-BDE6-26BEBC879E36}"/>
          </ac:spMkLst>
        </pc:spChg>
        <pc:spChg chg="add del">
          <ac:chgData name="Eson John" userId="3de50c05e26c1012" providerId="LiveId" clId="{E82A598F-DAB2-475C-886E-BC0E4CF0AB2E}" dt="2019-04-02T11:56:03.886" v="504" actId="478"/>
          <ac:spMkLst>
            <pc:docMk/>
            <pc:sldMk cId="3762026268" sldId="292"/>
            <ac:spMk id="24" creationId="{3850B706-095D-499C-BE18-C2662E2A3040}"/>
          </ac:spMkLst>
        </pc:spChg>
        <pc:spChg chg="add mod">
          <ac:chgData name="Eson John" userId="3de50c05e26c1012" providerId="LiveId" clId="{E82A598F-DAB2-475C-886E-BC0E4CF0AB2E}" dt="2019-04-02T12:06:42.483" v="716" actId="1037"/>
          <ac:spMkLst>
            <pc:docMk/>
            <pc:sldMk cId="3762026268" sldId="292"/>
            <ac:spMk id="25" creationId="{68823170-F46B-4B15-BAA1-831DD1E1492C}"/>
          </ac:spMkLst>
        </pc:spChg>
        <pc:spChg chg="add del">
          <ac:chgData name="Eson John" userId="3de50c05e26c1012" providerId="LiveId" clId="{E82A598F-DAB2-475C-886E-BC0E4CF0AB2E}" dt="2019-04-02T11:56:03.886" v="504" actId="478"/>
          <ac:spMkLst>
            <pc:docMk/>
            <pc:sldMk cId="3762026268" sldId="292"/>
            <ac:spMk id="26" creationId="{CCC68641-EBEB-4026-8E57-7F22005E1429}"/>
          </ac:spMkLst>
        </pc:spChg>
        <pc:spChg chg="add mod">
          <ac:chgData name="Eson John" userId="3de50c05e26c1012" providerId="LiveId" clId="{E82A598F-DAB2-475C-886E-BC0E4CF0AB2E}" dt="2019-04-02T12:25:14.261" v="1436" actId="115"/>
          <ac:spMkLst>
            <pc:docMk/>
            <pc:sldMk cId="3762026268" sldId="292"/>
            <ac:spMk id="27" creationId="{FBC6BC90-3CFD-43CB-8A50-8A361EE1588D}"/>
          </ac:spMkLst>
        </pc:spChg>
        <pc:spChg chg="add mod">
          <ac:chgData name="Eson John" userId="3de50c05e26c1012" providerId="LiveId" clId="{E82A598F-DAB2-475C-886E-BC0E4CF0AB2E}" dt="2019-04-03T04:22:26.768" v="8479" actId="164"/>
          <ac:spMkLst>
            <pc:docMk/>
            <pc:sldMk cId="3762026268" sldId="292"/>
            <ac:spMk id="31" creationId="{65CF88D0-E109-40F4-92F5-4631694E59C4}"/>
          </ac:spMkLst>
        </pc:spChg>
        <pc:spChg chg="add del">
          <ac:chgData name="Eson John" userId="3de50c05e26c1012" providerId="LiveId" clId="{E82A598F-DAB2-475C-886E-BC0E4CF0AB2E}" dt="2019-04-02T11:56:03.886" v="504" actId="478"/>
          <ac:spMkLst>
            <pc:docMk/>
            <pc:sldMk cId="3762026268" sldId="292"/>
            <ac:spMk id="34" creationId="{232DC831-2CF1-46F9-89EF-4D6787D478F1}"/>
          </ac:spMkLst>
        </pc:spChg>
        <pc:spChg chg="add del">
          <ac:chgData name="Eson John" userId="3de50c05e26c1012" providerId="LiveId" clId="{E82A598F-DAB2-475C-886E-BC0E4CF0AB2E}" dt="2019-04-02T11:56:03.886" v="504" actId="478"/>
          <ac:spMkLst>
            <pc:docMk/>
            <pc:sldMk cId="3762026268" sldId="292"/>
            <ac:spMk id="35" creationId="{BB8AA9C9-CBCF-4E56-B13D-286740C525C5}"/>
          </ac:spMkLst>
        </pc:spChg>
        <pc:spChg chg="add del">
          <ac:chgData name="Eson John" userId="3de50c05e26c1012" providerId="LiveId" clId="{E82A598F-DAB2-475C-886E-BC0E4CF0AB2E}" dt="2019-04-02T11:56:03.886" v="504" actId="478"/>
          <ac:spMkLst>
            <pc:docMk/>
            <pc:sldMk cId="3762026268" sldId="292"/>
            <ac:spMk id="40" creationId="{5117AC72-45B6-4408-A2A4-DB521DC8DE6D}"/>
          </ac:spMkLst>
        </pc:spChg>
        <pc:grpChg chg="add mod">
          <ac:chgData name="Eson John" userId="3de50c05e26c1012" providerId="LiveId" clId="{E82A598F-DAB2-475C-886E-BC0E4CF0AB2E}" dt="2019-04-03T04:22:34.981" v="8482" actId="1076"/>
          <ac:grpSpMkLst>
            <pc:docMk/>
            <pc:sldMk cId="3762026268" sldId="292"/>
            <ac:grpSpMk id="6" creationId="{DD2B51FD-6E78-494D-80E4-6CF032CE8C5B}"/>
          </ac:grpSpMkLst>
        </pc:grpChg>
        <pc:grpChg chg="add mod">
          <ac:chgData name="Eson John" userId="3de50c05e26c1012" providerId="LiveId" clId="{E82A598F-DAB2-475C-886E-BC0E4CF0AB2E}" dt="2019-04-03T04:22:42.475" v="8483" actId="1076"/>
          <ac:grpSpMkLst>
            <pc:docMk/>
            <pc:sldMk cId="3762026268" sldId="292"/>
            <ac:grpSpMk id="9" creationId="{5A9B9556-164B-4ED9-A1AE-29B21D43B09B}"/>
          </ac:grpSpMkLst>
        </pc:grpChg>
        <pc:grpChg chg="add del">
          <ac:chgData name="Eson John" userId="3de50c05e26c1012" providerId="LiveId" clId="{E82A598F-DAB2-475C-886E-BC0E4CF0AB2E}" dt="2019-04-02T11:56:00.715" v="503" actId="478"/>
          <ac:grpSpMkLst>
            <pc:docMk/>
            <pc:sldMk cId="3762026268" sldId="292"/>
            <ac:grpSpMk id="28" creationId="{54D7CF64-74AA-4A1A-B633-F025D4F0188F}"/>
          </ac:grpSpMkLst>
        </pc:grpChg>
        <pc:picChg chg="add mod">
          <ac:chgData name="Eson John" userId="3de50c05e26c1012" providerId="LiveId" clId="{E82A598F-DAB2-475C-886E-BC0E4CF0AB2E}" dt="2019-04-03T04:22:30.786" v="8480" actId="164"/>
          <ac:picMkLst>
            <pc:docMk/>
            <pc:sldMk cId="3762026268" sldId="292"/>
            <ac:picMk id="3" creationId="{722E02AB-5A2C-4B93-BF30-3F3C6E169553}"/>
          </ac:picMkLst>
        </pc:picChg>
        <pc:picChg chg="add mod">
          <ac:chgData name="Eson John" userId="3de50c05e26c1012" providerId="LiveId" clId="{E82A598F-DAB2-475C-886E-BC0E4CF0AB2E}" dt="2019-04-03T04:22:26.768" v="8479" actId="164"/>
          <ac:picMkLst>
            <pc:docMk/>
            <pc:sldMk cId="3762026268" sldId="292"/>
            <ac:picMk id="5" creationId="{AB27D79E-2FBA-420D-82D8-7606A8DFAA9E}"/>
          </ac:picMkLst>
        </pc:picChg>
      </pc:sldChg>
      <pc:sldChg chg="addSp delSp modSp add">
        <pc:chgData name="Eson John" userId="3de50c05e26c1012" providerId="LiveId" clId="{E82A598F-DAB2-475C-886E-BC0E4CF0AB2E}" dt="2019-04-02T12:25:10.630" v="1435" actId="115"/>
        <pc:sldMkLst>
          <pc:docMk/>
          <pc:sldMk cId="1640453824" sldId="293"/>
        </pc:sldMkLst>
        <pc:spChg chg="mod">
          <ac:chgData name="Eson John" userId="3de50c05e26c1012" providerId="LiveId" clId="{E82A598F-DAB2-475C-886E-BC0E4CF0AB2E}" dt="2019-04-02T12:11:32.574" v="877" actId="20577"/>
          <ac:spMkLst>
            <pc:docMk/>
            <pc:sldMk cId="1640453824" sldId="293"/>
            <ac:spMk id="2" creationId="{4FA87D7E-75CE-4B97-8D18-216474EE8D5F}"/>
          </ac:spMkLst>
        </pc:spChg>
        <pc:spChg chg="add mod">
          <ac:chgData name="Eson John" userId="3de50c05e26c1012" providerId="LiveId" clId="{E82A598F-DAB2-475C-886E-BC0E4CF0AB2E}" dt="2019-04-02T12:21:40.834" v="1273" actId="1037"/>
          <ac:spMkLst>
            <pc:docMk/>
            <pc:sldMk cId="1640453824" sldId="293"/>
            <ac:spMk id="12" creationId="{3D3244E7-5E25-490E-A6CF-4D3AAC66A856}"/>
          </ac:spMkLst>
        </pc:spChg>
        <pc:spChg chg="del">
          <ac:chgData name="Eson John" userId="3de50c05e26c1012" providerId="LiveId" clId="{E82A598F-DAB2-475C-886E-BC0E4CF0AB2E}" dt="2019-04-02T12:09:45.590" v="821" actId="478"/>
          <ac:spMkLst>
            <pc:docMk/>
            <pc:sldMk cId="1640453824" sldId="293"/>
            <ac:spMk id="20" creationId="{D2887A18-76F2-46FE-98BA-43B41325CAB1}"/>
          </ac:spMkLst>
        </pc:spChg>
        <pc:spChg chg="del">
          <ac:chgData name="Eson John" userId="3de50c05e26c1012" providerId="LiveId" clId="{E82A598F-DAB2-475C-886E-BC0E4CF0AB2E}" dt="2019-04-02T12:09:45.590" v="821" actId="478"/>
          <ac:spMkLst>
            <pc:docMk/>
            <pc:sldMk cId="1640453824" sldId="293"/>
            <ac:spMk id="23" creationId="{59C0678E-4A8C-4CF1-BDE6-26BEBC879E36}"/>
          </ac:spMkLst>
        </pc:spChg>
        <pc:spChg chg="mod">
          <ac:chgData name="Eson John" userId="3de50c05e26c1012" providerId="LiveId" clId="{E82A598F-DAB2-475C-886E-BC0E4CF0AB2E}" dt="2019-04-02T12:13:57.024" v="960" actId="1037"/>
          <ac:spMkLst>
            <pc:docMk/>
            <pc:sldMk cId="1640453824" sldId="293"/>
            <ac:spMk id="25" creationId="{68823170-F46B-4B15-BAA1-831DD1E1492C}"/>
          </ac:spMkLst>
        </pc:spChg>
        <pc:spChg chg="mod">
          <ac:chgData name="Eson John" userId="3de50c05e26c1012" providerId="LiveId" clId="{E82A598F-DAB2-475C-886E-BC0E4CF0AB2E}" dt="2019-04-02T12:25:10.630" v="1435" actId="115"/>
          <ac:spMkLst>
            <pc:docMk/>
            <pc:sldMk cId="1640453824" sldId="293"/>
            <ac:spMk id="27" creationId="{FBC6BC90-3CFD-43CB-8A50-8A361EE1588D}"/>
          </ac:spMkLst>
        </pc:spChg>
        <pc:picChg chg="del">
          <ac:chgData name="Eson John" userId="3de50c05e26c1012" providerId="LiveId" clId="{E82A598F-DAB2-475C-886E-BC0E4CF0AB2E}" dt="2019-04-02T12:09:45.590" v="821" actId="478"/>
          <ac:picMkLst>
            <pc:docMk/>
            <pc:sldMk cId="1640453824" sldId="293"/>
            <ac:picMk id="3" creationId="{722E02AB-5A2C-4B93-BF30-3F3C6E169553}"/>
          </ac:picMkLst>
        </pc:picChg>
        <pc:picChg chg="add mod">
          <ac:chgData name="Eson John" userId="3de50c05e26c1012" providerId="LiveId" clId="{E82A598F-DAB2-475C-886E-BC0E4CF0AB2E}" dt="2019-04-02T12:12:41.734" v="890" actId="1076"/>
          <ac:picMkLst>
            <pc:docMk/>
            <pc:sldMk cId="1640453824" sldId="293"/>
            <ac:picMk id="4" creationId="{366226E1-C21F-48EA-903A-C663EE9A780F}"/>
          </ac:picMkLst>
        </pc:picChg>
        <pc:picChg chg="del">
          <ac:chgData name="Eson John" userId="3de50c05e26c1012" providerId="LiveId" clId="{E82A598F-DAB2-475C-886E-BC0E4CF0AB2E}" dt="2019-04-02T12:09:45.590" v="821" actId="478"/>
          <ac:picMkLst>
            <pc:docMk/>
            <pc:sldMk cId="1640453824" sldId="293"/>
            <ac:picMk id="5" creationId="{AB27D79E-2FBA-420D-82D8-7606A8DFAA9E}"/>
          </ac:picMkLst>
        </pc:picChg>
        <pc:picChg chg="add del mod">
          <ac:chgData name="Eson John" userId="3de50c05e26c1012" providerId="LiveId" clId="{E82A598F-DAB2-475C-886E-BC0E4CF0AB2E}" dt="2019-04-02T12:12:36.196" v="888" actId="478"/>
          <ac:picMkLst>
            <pc:docMk/>
            <pc:sldMk cId="1640453824" sldId="293"/>
            <ac:picMk id="6" creationId="{9EE4710C-655C-418E-B75D-E877D0C3C93D}"/>
          </ac:picMkLst>
        </pc:picChg>
        <pc:picChg chg="add mod">
          <ac:chgData name="Eson John" userId="3de50c05e26c1012" providerId="LiveId" clId="{E82A598F-DAB2-475C-886E-BC0E4CF0AB2E}" dt="2019-04-02T12:12:39.118" v="889" actId="1076"/>
          <ac:picMkLst>
            <pc:docMk/>
            <pc:sldMk cId="1640453824" sldId="293"/>
            <ac:picMk id="7" creationId="{CE046D55-EDDF-49E2-98FB-D5FDCA9884E0}"/>
          </ac:picMkLst>
        </pc:picChg>
      </pc:sldChg>
      <pc:sldChg chg="del">
        <pc:chgData name="Eson John" userId="3de50c05e26c1012" providerId="LiveId" clId="{E82A598F-DAB2-475C-886E-BC0E4CF0AB2E}" dt="2019-04-02T11:34:08.150" v="116" actId="2696"/>
        <pc:sldMkLst>
          <pc:docMk/>
          <pc:sldMk cId="3417618505" sldId="293"/>
        </pc:sldMkLst>
      </pc:sldChg>
      <pc:sldChg chg="del">
        <pc:chgData name="Eson John" userId="3de50c05e26c1012" providerId="LiveId" clId="{E82A598F-DAB2-475C-886E-BC0E4CF0AB2E}" dt="2019-04-02T11:34:08.181" v="119" actId="2696"/>
        <pc:sldMkLst>
          <pc:docMk/>
          <pc:sldMk cId="380368529" sldId="294"/>
        </pc:sldMkLst>
      </pc:sldChg>
      <pc:sldChg chg="addSp delSp modSp add">
        <pc:chgData name="Eson John" userId="3de50c05e26c1012" providerId="LiveId" clId="{E82A598F-DAB2-475C-886E-BC0E4CF0AB2E}" dt="2019-04-02T13:09:40.729" v="2368" actId="1037"/>
        <pc:sldMkLst>
          <pc:docMk/>
          <pc:sldMk cId="4271456785" sldId="294"/>
        </pc:sldMkLst>
        <pc:spChg chg="mod">
          <ac:chgData name="Eson John" userId="3de50c05e26c1012" providerId="LiveId" clId="{E82A598F-DAB2-475C-886E-BC0E4CF0AB2E}" dt="2019-04-02T12:25:46.391" v="1450" actId="20577"/>
          <ac:spMkLst>
            <pc:docMk/>
            <pc:sldMk cId="4271456785" sldId="294"/>
            <ac:spMk id="2" creationId="{4FA87D7E-75CE-4B97-8D18-216474EE8D5F}"/>
          </ac:spMkLst>
        </pc:spChg>
        <pc:spChg chg="mod">
          <ac:chgData name="Eson John" userId="3de50c05e26c1012" providerId="LiveId" clId="{E82A598F-DAB2-475C-886E-BC0E4CF0AB2E}" dt="2019-04-02T12:41:40.073" v="1683" actId="1037"/>
          <ac:spMkLst>
            <pc:docMk/>
            <pc:sldMk cId="4271456785" sldId="294"/>
            <ac:spMk id="12" creationId="{3D3244E7-5E25-490E-A6CF-4D3AAC66A856}"/>
          </ac:spMkLst>
        </pc:spChg>
        <pc:spChg chg="mod">
          <ac:chgData name="Eson John" userId="3de50c05e26c1012" providerId="LiveId" clId="{E82A598F-DAB2-475C-886E-BC0E4CF0AB2E}" dt="2019-04-02T12:48:43.934" v="1974" actId="1038"/>
          <ac:spMkLst>
            <pc:docMk/>
            <pc:sldMk cId="4271456785" sldId="294"/>
            <ac:spMk id="25" creationId="{68823170-F46B-4B15-BAA1-831DD1E1492C}"/>
          </ac:spMkLst>
        </pc:spChg>
        <pc:spChg chg="mod">
          <ac:chgData name="Eson John" userId="3de50c05e26c1012" providerId="LiveId" clId="{E82A598F-DAB2-475C-886E-BC0E4CF0AB2E}" dt="2019-04-02T13:09:40.729" v="2368" actId="1037"/>
          <ac:spMkLst>
            <pc:docMk/>
            <pc:sldMk cId="4271456785" sldId="294"/>
            <ac:spMk id="27" creationId="{FBC6BC90-3CFD-43CB-8A50-8A361EE1588D}"/>
          </ac:spMkLst>
        </pc:spChg>
        <pc:picChg chg="add mod">
          <ac:chgData name="Eson John" userId="3de50c05e26c1012" providerId="LiveId" clId="{E82A598F-DAB2-475C-886E-BC0E4CF0AB2E}" dt="2019-04-02T12:36:29.395" v="1471" actId="1076"/>
          <ac:picMkLst>
            <pc:docMk/>
            <pc:sldMk cId="4271456785" sldId="294"/>
            <ac:picMk id="3" creationId="{D5EFE9EB-0E4E-4A4A-8E77-CFF3A2D4EDE2}"/>
          </ac:picMkLst>
        </pc:picChg>
        <pc:picChg chg="del">
          <ac:chgData name="Eson John" userId="3de50c05e26c1012" providerId="LiveId" clId="{E82A598F-DAB2-475C-886E-BC0E4CF0AB2E}" dt="2019-04-02T12:25:51.933" v="1451" actId="478"/>
          <ac:picMkLst>
            <pc:docMk/>
            <pc:sldMk cId="4271456785" sldId="294"/>
            <ac:picMk id="4" creationId="{366226E1-C21F-48EA-903A-C663EE9A780F}"/>
          </ac:picMkLst>
        </pc:picChg>
        <pc:picChg chg="add mod">
          <ac:chgData name="Eson John" userId="3de50c05e26c1012" providerId="LiveId" clId="{E82A598F-DAB2-475C-886E-BC0E4CF0AB2E}" dt="2019-04-02T12:36:32.348" v="1472" actId="1076"/>
          <ac:picMkLst>
            <pc:docMk/>
            <pc:sldMk cId="4271456785" sldId="294"/>
            <ac:picMk id="5" creationId="{0238D97B-578A-4257-B99A-87E7CA345907}"/>
          </ac:picMkLst>
        </pc:picChg>
        <pc:picChg chg="add mod">
          <ac:chgData name="Eson John" userId="3de50c05e26c1012" providerId="LiveId" clId="{E82A598F-DAB2-475C-886E-BC0E4CF0AB2E}" dt="2019-04-02T12:36:32.348" v="1472" actId="1076"/>
          <ac:picMkLst>
            <pc:docMk/>
            <pc:sldMk cId="4271456785" sldId="294"/>
            <ac:picMk id="6" creationId="{12FB4797-351A-4EA1-8A4B-C3BEA77CC7D2}"/>
          </ac:picMkLst>
        </pc:picChg>
        <pc:picChg chg="del">
          <ac:chgData name="Eson John" userId="3de50c05e26c1012" providerId="LiveId" clId="{E82A598F-DAB2-475C-886E-BC0E4CF0AB2E}" dt="2019-04-02T12:25:51.933" v="1451" actId="478"/>
          <ac:picMkLst>
            <pc:docMk/>
            <pc:sldMk cId="4271456785" sldId="294"/>
            <ac:picMk id="7" creationId="{CE046D55-EDDF-49E2-98FB-D5FDCA9884E0}"/>
          </ac:picMkLst>
        </pc:picChg>
        <pc:picChg chg="add mod">
          <ac:chgData name="Eson John" userId="3de50c05e26c1012" providerId="LiveId" clId="{E82A598F-DAB2-475C-886E-BC0E4CF0AB2E}" dt="2019-04-02T12:36:36.959" v="1474" actId="1076"/>
          <ac:picMkLst>
            <pc:docMk/>
            <pc:sldMk cId="4271456785" sldId="294"/>
            <ac:picMk id="8" creationId="{F5D52FDF-D73A-4D2B-B1BC-BFEF7F2959C7}"/>
          </ac:picMkLst>
        </pc:picChg>
        <pc:picChg chg="add mod">
          <ac:chgData name="Eson John" userId="3de50c05e26c1012" providerId="LiveId" clId="{E82A598F-DAB2-475C-886E-BC0E4CF0AB2E}" dt="2019-04-02T12:38:36.852" v="1484" actId="1076"/>
          <ac:picMkLst>
            <pc:docMk/>
            <pc:sldMk cId="4271456785" sldId="294"/>
            <ac:picMk id="9" creationId="{B88D1B4C-A008-4AED-9B72-5C52599A32C8}"/>
          </ac:picMkLst>
        </pc:picChg>
        <pc:picChg chg="add mod">
          <ac:chgData name="Eson John" userId="3de50c05e26c1012" providerId="LiveId" clId="{E82A598F-DAB2-475C-886E-BC0E4CF0AB2E}" dt="2019-04-02T12:38:36.852" v="1484" actId="1076"/>
          <ac:picMkLst>
            <pc:docMk/>
            <pc:sldMk cId="4271456785" sldId="294"/>
            <ac:picMk id="10" creationId="{0F38A9BE-B262-4214-9774-A3074B1602E4}"/>
          </ac:picMkLst>
        </pc:picChg>
        <pc:cxnChg chg="add mod">
          <ac:chgData name="Eson John" userId="3de50c05e26c1012" providerId="LiveId" clId="{E82A598F-DAB2-475C-886E-BC0E4CF0AB2E}" dt="2019-04-02T12:39:00.885" v="1494" actId="1036"/>
          <ac:cxnSpMkLst>
            <pc:docMk/>
            <pc:sldMk cId="4271456785" sldId="294"/>
            <ac:cxnSpMk id="13" creationId="{629376B9-7677-4713-B137-D3B2E1981962}"/>
          </ac:cxnSpMkLst>
        </pc:cxnChg>
      </pc:sldChg>
      <pc:sldChg chg="del">
        <pc:chgData name="Eson John" userId="3de50c05e26c1012" providerId="LiveId" clId="{E82A598F-DAB2-475C-886E-BC0E4CF0AB2E}" dt="2019-04-02T11:34:08.456" v="121" actId="2696"/>
        <pc:sldMkLst>
          <pc:docMk/>
          <pc:sldMk cId="548110894" sldId="295"/>
        </pc:sldMkLst>
      </pc:sldChg>
      <pc:sldChg chg="addSp delSp modSp add">
        <pc:chgData name="Eson John" userId="3de50c05e26c1012" providerId="LiveId" clId="{E82A598F-DAB2-475C-886E-BC0E4CF0AB2E}" dt="2019-04-03T05:29:02.024" v="8494" actId="1076"/>
        <pc:sldMkLst>
          <pc:docMk/>
          <pc:sldMk cId="2298406204" sldId="295"/>
        </pc:sldMkLst>
        <pc:spChg chg="mod">
          <ac:chgData name="Eson John" userId="3de50c05e26c1012" providerId="LiveId" clId="{E82A598F-DAB2-475C-886E-BC0E4CF0AB2E}" dt="2019-04-02T12:44:31.288" v="1805" actId="20577"/>
          <ac:spMkLst>
            <pc:docMk/>
            <pc:sldMk cId="2298406204" sldId="295"/>
            <ac:spMk id="2" creationId="{4FA87D7E-75CE-4B97-8D18-216474EE8D5F}"/>
          </ac:spMkLst>
        </pc:spChg>
        <pc:spChg chg="mod">
          <ac:chgData name="Eson John" userId="3de50c05e26c1012" providerId="LiveId" clId="{E82A598F-DAB2-475C-886E-BC0E4CF0AB2E}" dt="2019-04-03T05:28:42.426" v="8489" actId="164"/>
          <ac:spMkLst>
            <pc:docMk/>
            <pc:sldMk cId="2298406204" sldId="295"/>
            <ac:spMk id="12" creationId="{3D3244E7-5E25-490E-A6CF-4D3AAC66A856}"/>
          </ac:spMkLst>
        </pc:spChg>
        <pc:spChg chg="add mod">
          <ac:chgData name="Eson John" userId="3de50c05e26c1012" providerId="LiveId" clId="{E82A598F-DAB2-475C-886E-BC0E4CF0AB2E}" dt="2019-04-03T05:28:38.516" v="8488" actId="164"/>
          <ac:spMkLst>
            <pc:docMk/>
            <pc:sldMk cId="2298406204" sldId="295"/>
            <ac:spMk id="16" creationId="{A551DD77-0DBB-4B57-8AF3-9B6B7EEBF11D}"/>
          </ac:spMkLst>
        </pc:spChg>
        <pc:spChg chg="mod">
          <ac:chgData name="Eson John" userId="3de50c05e26c1012" providerId="LiveId" clId="{E82A598F-DAB2-475C-886E-BC0E4CF0AB2E}" dt="2019-04-03T05:27:11.659" v="8485" actId="20577"/>
          <ac:spMkLst>
            <pc:docMk/>
            <pc:sldMk cId="2298406204" sldId="295"/>
            <ac:spMk id="25" creationId="{68823170-F46B-4B15-BAA1-831DD1E1492C}"/>
          </ac:spMkLst>
        </pc:spChg>
        <pc:spChg chg="mod">
          <ac:chgData name="Eson John" userId="3de50c05e26c1012" providerId="LiveId" clId="{E82A598F-DAB2-475C-886E-BC0E4CF0AB2E}" dt="2019-04-02T12:58:13.420" v="2265" actId="1037"/>
          <ac:spMkLst>
            <pc:docMk/>
            <pc:sldMk cId="2298406204" sldId="295"/>
            <ac:spMk id="27" creationId="{FBC6BC90-3CFD-43CB-8A50-8A361EE1588D}"/>
          </ac:spMkLst>
        </pc:spChg>
        <pc:grpChg chg="add mod">
          <ac:chgData name="Eson John" userId="3de50c05e26c1012" providerId="LiveId" clId="{E82A598F-DAB2-475C-886E-BC0E4CF0AB2E}" dt="2019-04-03T05:29:00.752" v="8493" actId="1076"/>
          <ac:grpSpMkLst>
            <pc:docMk/>
            <pc:sldMk cId="2298406204" sldId="295"/>
            <ac:grpSpMk id="14" creationId="{0958E4E2-0700-4ACC-9AA3-205AA51210AB}"/>
          </ac:grpSpMkLst>
        </pc:grpChg>
        <pc:grpChg chg="add mod">
          <ac:chgData name="Eson John" userId="3de50c05e26c1012" providerId="LiveId" clId="{E82A598F-DAB2-475C-886E-BC0E4CF0AB2E}" dt="2019-04-03T05:29:02.024" v="8494" actId="1076"/>
          <ac:grpSpMkLst>
            <pc:docMk/>
            <pc:sldMk cId="2298406204" sldId="295"/>
            <ac:grpSpMk id="15" creationId="{1A6A780D-51A0-430E-A79B-E10484206B1B}"/>
          </ac:grpSpMkLst>
        </pc:grpChg>
        <pc:picChg chg="del">
          <ac:chgData name="Eson John" userId="3de50c05e26c1012" providerId="LiveId" clId="{E82A598F-DAB2-475C-886E-BC0E4CF0AB2E}" dt="2019-04-02T12:44:21.943" v="1786" actId="478"/>
          <ac:picMkLst>
            <pc:docMk/>
            <pc:sldMk cId="2298406204" sldId="295"/>
            <ac:picMk id="3" creationId="{D5EFE9EB-0E4E-4A4A-8E77-CFF3A2D4EDE2}"/>
          </ac:picMkLst>
        </pc:picChg>
        <pc:picChg chg="add del mod">
          <ac:chgData name="Eson John" userId="3de50c05e26c1012" providerId="LiveId" clId="{E82A598F-DAB2-475C-886E-BC0E4CF0AB2E}" dt="2019-04-02T12:52:22.045" v="2064" actId="478"/>
          <ac:picMkLst>
            <pc:docMk/>
            <pc:sldMk cId="2298406204" sldId="295"/>
            <ac:picMk id="4" creationId="{FD67FA1C-5C58-438E-B7BE-0470F759D948}"/>
          </ac:picMkLst>
        </pc:picChg>
        <pc:picChg chg="del">
          <ac:chgData name="Eson John" userId="3de50c05e26c1012" providerId="LiveId" clId="{E82A598F-DAB2-475C-886E-BC0E4CF0AB2E}" dt="2019-04-02T12:44:21.943" v="1786" actId="478"/>
          <ac:picMkLst>
            <pc:docMk/>
            <pc:sldMk cId="2298406204" sldId="295"/>
            <ac:picMk id="5" creationId="{0238D97B-578A-4257-B99A-87E7CA345907}"/>
          </ac:picMkLst>
        </pc:picChg>
        <pc:picChg chg="del">
          <ac:chgData name="Eson John" userId="3de50c05e26c1012" providerId="LiveId" clId="{E82A598F-DAB2-475C-886E-BC0E4CF0AB2E}" dt="2019-04-02T12:44:21.943" v="1786" actId="478"/>
          <ac:picMkLst>
            <pc:docMk/>
            <pc:sldMk cId="2298406204" sldId="295"/>
            <ac:picMk id="6" creationId="{12FB4797-351A-4EA1-8A4B-C3BEA77CC7D2}"/>
          </ac:picMkLst>
        </pc:picChg>
        <pc:picChg chg="add mod">
          <ac:chgData name="Eson John" userId="3de50c05e26c1012" providerId="LiveId" clId="{E82A598F-DAB2-475C-886E-BC0E4CF0AB2E}" dt="2019-04-03T05:28:42.426" v="8489" actId="164"/>
          <ac:picMkLst>
            <pc:docMk/>
            <pc:sldMk cId="2298406204" sldId="295"/>
            <ac:picMk id="7" creationId="{E142879C-E778-4A1D-9EB8-59B4A95F2FDF}"/>
          </ac:picMkLst>
        </pc:picChg>
        <pc:picChg chg="del">
          <ac:chgData name="Eson John" userId="3de50c05e26c1012" providerId="LiveId" clId="{E82A598F-DAB2-475C-886E-BC0E4CF0AB2E}" dt="2019-04-02T12:44:21.943" v="1786" actId="478"/>
          <ac:picMkLst>
            <pc:docMk/>
            <pc:sldMk cId="2298406204" sldId="295"/>
            <ac:picMk id="8" creationId="{F5D52FDF-D73A-4D2B-B1BC-BFEF7F2959C7}"/>
          </ac:picMkLst>
        </pc:picChg>
        <pc:picChg chg="del">
          <ac:chgData name="Eson John" userId="3de50c05e26c1012" providerId="LiveId" clId="{E82A598F-DAB2-475C-886E-BC0E4CF0AB2E}" dt="2019-04-02T12:44:21.943" v="1786" actId="478"/>
          <ac:picMkLst>
            <pc:docMk/>
            <pc:sldMk cId="2298406204" sldId="295"/>
            <ac:picMk id="9" creationId="{B88D1B4C-A008-4AED-9B72-5C52599A32C8}"/>
          </ac:picMkLst>
        </pc:picChg>
        <pc:picChg chg="del">
          <ac:chgData name="Eson John" userId="3de50c05e26c1012" providerId="LiveId" clId="{E82A598F-DAB2-475C-886E-BC0E4CF0AB2E}" dt="2019-04-02T12:44:21.943" v="1786" actId="478"/>
          <ac:picMkLst>
            <pc:docMk/>
            <pc:sldMk cId="2298406204" sldId="295"/>
            <ac:picMk id="10" creationId="{0F38A9BE-B262-4214-9774-A3074B1602E4}"/>
          </ac:picMkLst>
        </pc:picChg>
        <pc:picChg chg="add mod">
          <ac:chgData name="Eson John" userId="3de50c05e26c1012" providerId="LiveId" clId="{E82A598F-DAB2-475C-886E-BC0E4CF0AB2E}" dt="2019-04-03T05:28:38.516" v="8488" actId="164"/>
          <ac:picMkLst>
            <pc:docMk/>
            <pc:sldMk cId="2298406204" sldId="295"/>
            <ac:picMk id="11" creationId="{CA3A15CF-9AD6-4138-8A39-707741ED48B3}"/>
          </ac:picMkLst>
        </pc:picChg>
        <pc:cxnChg chg="del">
          <ac:chgData name="Eson John" userId="3de50c05e26c1012" providerId="LiveId" clId="{E82A598F-DAB2-475C-886E-BC0E4CF0AB2E}" dt="2019-04-02T12:44:21.943" v="1786" actId="478"/>
          <ac:cxnSpMkLst>
            <pc:docMk/>
            <pc:sldMk cId="2298406204" sldId="295"/>
            <ac:cxnSpMk id="13" creationId="{629376B9-7677-4713-B137-D3B2E1981962}"/>
          </ac:cxnSpMkLst>
        </pc:cxnChg>
      </pc:sldChg>
      <pc:sldChg chg="del">
        <pc:chgData name="Eson John" userId="3de50c05e26c1012" providerId="LiveId" clId="{E82A598F-DAB2-475C-886E-BC0E4CF0AB2E}" dt="2019-04-02T11:34:08.127" v="114" actId="2696"/>
        <pc:sldMkLst>
          <pc:docMk/>
          <pc:sldMk cId="1225838020" sldId="296"/>
        </pc:sldMkLst>
      </pc:sldChg>
      <pc:sldChg chg="addSp delSp modSp add ord">
        <pc:chgData name="Eson John" userId="3de50c05e26c1012" providerId="LiveId" clId="{E82A598F-DAB2-475C-886E-BC0E4CF0AB2E}" dt="2019-04-03T05:27:09.060" v="8484" actId="20577"/>
        <pc:sldMkLst>
          <pc:docMk/>
          <pc:sldMk cId="3556797409" sldId="296"/>
        </pc:sldMkLst>
        <pc:spChg chg="mod">
          <ac:chgData name="Eson John" userId="3de50c05e26c1012" providerId="LiveId" clId="{E82A598F-DAB2-475C-886E-BC0E4CF0AB2E}" dt="2019-04-02T13:01:21.272" v="2307" actId="20577"/>
          <ac:spMkLst>
            <pc:docMk/>
            <pc:sldMk cId="3556797409" sldId="296"/>
            <ac:spMk id="12" creationId="{3D3244E7-5E25-490E-A6CF-4D3AAC66A856}"/>
          </ac:spMkLst>
        </pc:spChg>
        <pc:spChg chg="mod">
          <ac:chgData name="Eson John" userId="3de50c05e26c1012" providerId="LiveId" clId="{E82A598F-DAB2-475C-886E-BC0E4CF0AB2E}" dt="2019-04-02T13:08:17.681" v="2336" actId="20577"/>
          <ac:spMkLst>
            <pc:docMk/>
            <pc:sldMk cId="3556797409" sldId="296"/>
            <ac:spMk id="16" creationId="{A551DD77-0DBB-4B57-8AF3-9B6B7EEBF11D}"/>
          </ac:spMkLst>
        </pc:spChg>
        <pc:spChg chg="mod">
          <ac:chgData name="Eson John" userId="3de50c05e26c1012" providerId="LiveId" clId="{E82A598F-DAB2-475C-886E-BC0E4CF0AB2E}" dt="2019-04-03T05:27:09.060" v="8484" actId="20577"/>
          <ac:spMkLst>
            <pc:docMk/>
            <pc:sldMk cId="3556797409" sldId="296"/>
            <ac:spMk id="25" creationId="{68823170-F46B-4B15-BAA1-831DD1E1492C}"/>
          </ac:spMkLst>
        </pc:spChg>
        <pc:spChg chg="mod">
          <ac:chgData name="Eson John" userId="3de50c05e26c1012" providerId="LiveId" clId="{E82A598F-DAB2-475C-886E-BC0E4CF0AB2E}" dt="2019-04-02T13:10:53.612" v="2466" actId="1038"/>
          <ac:spMkLst>
            <pc:docMk/>
            <pc:sldMk cId="3556797409" sldId="296"/>
            <ac:spMk id="27" creationId="{FBC6BC90-3CFD-43CB-8A50-8A361EE1588D}"/>
          </ac:spMkLst>
        </pc:spChg>
        <pc:picChg chg="add mod">
          <ac:chgData name="Eson John" userId="3de50c05e26c1012" providerId="LiveId" clId="{E82A598F-DAB2-475C-886E-BC0E4CF0AB2E}" dt="2019-04-02T12:59:27.781" v="2275" actId="1076"/>
          <ac:picMkLst>
            <pc:docMk/>
            <pc:sldMk cId="3556797409" sldId="296"/>
            <ac:picMk id="3" creationId="{0FD7BCA8-DF3C-4B35-8A1C-365D40F78A12}"/>
          </ac:picMkLst>
        </pc:picChg>
        <pc:picChg chg="add mod">
          <ac:chgData name="Eson John" userId="3de50c05e26c1012" providerId="LiveId" clId="{E82A598F-DAB2-475C-886E-BC0E4CF0AB2E}" dt="2019-04-02T13:06:52.115" v="2312" actId="14100"/>
          <ac:picMkLst>
            <pc:docMk/>
            <pc:sldMk cId="3556797409" sldId="296"/>
            <ac:picMk id="4" creationId="{372EC65F-7445-4EED-87E0-042349CD906C}"/>
          </ac:picMkLst>
        </pc:picChg>
        <pc:picChg chg="del">
          <ac:chgData name="Eson John" userId="3de50c05e26c1012" providerId="LiveId" clId="{E82A598F-DAB2-475C-886E-BC0E4CF0AB2E}" dt="2019-04-02T12:59:20.111" v="2270" actId="478"/>
          <ac:picMkLst>
            <pc:docMk/>
            <pc:sldMk cId="3556797409" sldId="296"/>
            <ac:picMk id="7" creationId="{E142879C-E778-4A1D-9EB8-59B4A95F2FDF}"/>
          </ac:picMkLst>
        </pc:picChg>
        <pc:picChg chg="del">
          <ac:chgData name="Eson John" userId="3de50c05e26c1012" providerId="LiveId" clId="{E82A598F-DAB2-475C-886E-BC0E4CF0AB2E}" dt="2019-04-02T12:59:20.991" v="2271" actId="478"/>
          <ac:picMkLst>
            <pc:docMk/>
            <pc:sldMk cId="3556797409" sldId="296"/>
            <ac:picMk id="11" creationId="{CA3A15CF-9AD6-4138-8A39-707741ED48B3}"/>
          </ac:picMkLst>
        </pc:picChg>
      </pc:sldChg>
      <pc:sldChg chg="addSp delSp modSp add">
        <pc:chgData name="Eson John" userId="3de50c05e26c1012" providerId="LiveId" clId="{E82A598F-DAB2-475C-886E-BC0E4CF0AB2E}" dt="2019-04-02T13:22:29.055" v="2655" actId="1035"/>
        <pc:sldMkLst>
          <pc:docMk/>
          <pc:sldMk cId="91241593" sldId="297"/>
        </pc:sldMkLst>
        <pc:spChg chg="mod">
          <ac:chgData name="Eson John" userId="3de50c05e26c1012" providerId="LiveId" clId="{E82A598F-DAB2-475C-886E-BC0E4CF0AB2E}" dt="2019-04-02T13:14:38.659" v="2495" actId="20577"/>
          <ac:spMkLst>
            <pc:docMk/>
            <pc:sldMk cId="91241593" sldId="297"/>
            <ac:spMk id="2" creationId="{4FA87D7E-75CE-4B97-8D18-216474EE8D5F}"/>
          </ac:spMkLst>
        </pc:spChg>
        <pc:spChg chg="add mod">
          <ac:chgData name="Eson John" userId="3de50c05e26c1012" providerId="LiveId" clId="{E82A598F-DAB2-475C-886E-BC0E4CF0AB2E}" dt="2019-04-02T13:18:50.079" v="2546" actId="164"/>
          <ac:spMkLst>
            <pc:docMk/>
            <pc:sldMk cId="91241593" sldId="297"/>
            <ac:spMk id="4" creationId="{C062FB8F-2AF8-4343-9BF7-4EBB910A6A3B}"/>
          </ac:spMkLst>
        </pc:spChg>
        <pc:spChg chg="mod">
          <ac:chgData name="Eson John" userId="3de50c05e26c1012" providerId="LiveId" clId="{E82A598F-DAB2-475C-886E-BC0E4CF0AB2E}" dt="2019-04-02T13:22:29.055" v="2655" actId="1035"/>
          <ac:spMkLst>
            <pc:docMk/>
            <pc:sldMk cId="91241593" sldId="297"/>
            <ac:spMk id="12" creationId="{3D3244E7-5E25-490E-A6CF-4D3AAC66A856}"/>
          </ac:spMkLst>
        </pc:spChg>
        <pc:spChg chg="mod">
          <ac:chgData name="Eson John" userId="3de50c05e26c1012" providerId="LiveId" clId="{E82A598F-DAB2-475C-886E-BC0E4CF0AB2E}" dt="2019-04-02T13:20:19.461" v="2585" actId="1076"/>
          <ac:spMkLst>
            <pc:docMk/>
            <pc:sldMk cId="91241593" sldId="297"/>
            <ac:spMk id="15" creationId="{8AE9A1D7-31C2-421E-A6C5-3957BCA7911A}"/>
          </ac:spMkLst>
        </pc:spChg>
        <pc:spChg chg="del">
          <ac:chgData name="Eson John" userId="3de50c05e26c1012" providerId="LiveId" clId="{E82A598F-DAB2-475C-886E-BC0E4CF0AB2E}" dt="2019-04-02T13:14:29.275" v="2470" actId="478"/>
          <ac:spMkLst>
            <pc:docMk/>
            <pc:sldMk cId="91241593" sldId="297"/>
            <ac:spMk id="16" creationId="{A551DD77-0DBB-4B57-8AF3-9B6B7EEBF11D}"/>
          </ac:spMkLst>
        </pc:spChg>
        <pc:spChg chg="add mod">
          <ac:chgData name="Eson John" userId="3de50c05e26c1012" providerId="LiveId" clId="{E82A598F-DAB2-475C-886E-BC0E4CF0AB2E}" dt="2019-04-02T13:22:29.055" v="2655" actId="1035"/>
          <ac:spMkLst>
            <pc:docMk/>
            <pc:sldMk cId="91241593" sldId="297"/>
            <ac:spMk id="20" creationId="{929D9D57-7295-4F8B-95DE-E6144011388E}"/>
          </ac:spMkLst>
        </pc:spChg>
        <pc:spChg chg="add mod">
          <ac:chgData name="Eson John" userId="3de50c05e26c1012" providerId="LiveId" clId="{E82A598F-DAB2-475C-886E-BC0E4CF0AB2E}" dt="2019-04-02T13:22:29.055" v="2655" actId="1035"/>
          <ac:spMkLst>
            <pc:docMk/>
            <pc:sldMk cId="91241593" sldId="297"/>
            <ac:spMk id="22" creationId="{E80E514D-D326-4337-9258-B58800350B8E}"/>
          </ac:spMkLst>
        </pc:spChg>
        <pc:spChg chg="add mod">
          <ac:chgData name="Eson John" userId="3de50c05e26c1012" providerId="LiveId" clId="{E82A598F-DAB2-475C-886E-BC0E4CF0AB2E}" dt="2019-04-02T13:22:29.055" v="2655" actId="1035"/>
          <ac:spMkLst>
            <pc:docMk/>
            <pc:sldMk cId="91241593" sldId="297"/>
            <ac:spMk id="23" creationId="{1A27DA0B-04C8-482E-97DE-16BDD57378FA}"/>
          </ac:spMkLst>
        </pc:spChg>
        <pc:spChg chg="del">
          <ac:chgData name="Eson John" userId="3de50c05e26c1012" providerId="LiveId" clId="{E82A598F-DAB2-475C-886E-BC0E4CF0AB2E}" dt="2019-04-02T13:15:15.829" v="2496" actId="478"/>
          <ac:spMkLst>
            <pc:docMk/>
            <pc:sldMk cId="91241593" sldId="297"/>
            <ac:spMk id="25" creationId="{68823170-F46B-4B15-BAA1-831DD1E1492C}"/>
          </ac:spMkLst>
        </pc:spChg>
        <pc:spChg chg="del">
          <ac:chgData name="Eson John" userId="3de50c05e26c1012" providerId="LiveId" clId="{E82A598F-DAB2-475C-886E-BC0E4CF0AB2E}" dt="2019-04-02T13:22:18.468" v="2631" actId="478"/>
          <ac:spMkLst>
            <pc:docMk/>
            <pc:sldMk cId="91241593" sldId="297"/>
            <ac:spMk id="27" creationId="{FBC6BC90-3CFD-43CB-8A50-8A361EE1588D}"/>
          </ac:spMkLst>
        </pc:spChg>
        <pc:grpChg chg="add mod">
          <ac:chgData name="Eson John" userId="3de50c05e26c1012" providerId="LiveId" clId="{E82A598F-DAB2-475C-886E-BC0E4CF0AB2E}" dt="2019-04-02T13:22:29.055" v="2655" actId="1035"/>
          <ac:grpSpMkLst>
            <pc:docMk/>
            <pc:sldMk cId="91241593" sldId="297"/>
            <ac:grpSpMk id="8" creationId="{73103D8B-AC72-4485-8085-E0F5BEE182CD}"/>
          </ac:grpSpMkLst>
        </pc:grpChg>
        <pc:grpChg chg="add mod">
          <ac:chgData name="Eson John" userId="3de50c05e26c1012" providerId="LiveId" clId="{E82A598F-DAB2-475C-886E-BC0E4CF0AB2E}" dt="2019-04-02T13:22:29.055" v="2655" actId="1035"/>
          <ac:grpSpMkLst>
            <pc:docMk/>
            <pc:sldMk cId="91241593" sldId="297"/>
            <ac:grpSpMk id="14" creationId="{4B963ECF-9EA8-48AE-8EE4-02F1C112A950}"/>
          </ac:grpSpMkLst>
        </pc:grpChg>
        <pc:picChg chg="add mod">
          <ac:chgData name="Eson John" userId="3de50c05e26c1012" providerId="LiveId" clId="{E82A598F-DAB2-475C-886E-BC0E4CF0AB2E}" dt="2019-04-02T13:22:29.055" v="2655" actId="1035"/>
          <ac:picMkLst>
            <pc:docMk/>
            <pc:sldMk cId="91241593" sldId="297"/>
            <ac:picMk id="3" creationId="{EBF77831-CD68-4B51-8BF1-FD05B7A91425}"/>
          </ac:picMkLst>
        </pc:picChg>
        <pc:picChg chg="del">
          <ac:chgData name="Eson John" userId="3de50c05e26c1012" providerId="LiveId" clId="{E82A598F-DAB2-475C-886E-BC0E4CF0AB2E}" dt="2019-04-02T13:14:26.384" v="2468" actId="478"/>
          <ac:picMkLst>
            <pc:docMk/>
            <pc:sldMk cId="91241593" sldId="297"/>
            <ac:picMk id="7" creationId="{E142879C-E778-4A1D-9EB8-59B4A95F2FDF}"/>
          </ac:picMkLst>
        </pc:picChg>
        <pc:picChg chg="del">
          <ac:chgData name="Eson John" userId="3de50c05e26c1012" providerId="LiveId" clId="{E82A598F-DAB2-475C-886E-BC0E4CF0AB2E}" dt="2019-04-02T13:14:26.837" v="2469" actId="478"/>
          <ac:picMkLst>
            <pc:docMk/>
            <pc:sldMk cId="91241593" sldId="297"/>
            <ac:picMk id="11" creationId="{CA3A15CF-9AD6-4138-8A39-707741ED48B3}"/>
          </ac:picMkLst>
        </pc:picChg>
        <pc:cxnChg chg="add mod">
          <ac:chgData name="Eson John" userId="3de50c05e26c1012" providerId="LiveId" clId="{E82A598F-DAB2-475C-886E-BC0E4CF0AB2E}" dt="2019-04-02T13:19:33.784" v="2559" actId="14100"/>
          <ac:cxnSpMkLst>
            <pc:docMk/>
            <pc:sldMk cId="91241593" sldId="297"/>
            <ac:cxnSpMk id="6" creationId="{B1DE2EFA-E027-4BF0-BBDB-F4177FDC8C12}"/>
          </ac:cxnSpMkLst>
        </pc:cxnChg>
        <pc:cxnChg chg="mod">
          <ac:chgData name="Eson John" userId="3de50c05e26c1012" providerId="LiveId" clId="{E82A598F-DAB2-475C-886E-BC0E4CF0AB2E}" dt="2019-04-02T13:20:33.398" v="2588" actId="14100"/>
          <ac:cxnSpMkLst>
            <pc:docMk/>
            <pc:sldMk cId="91241593" sldId="297"/>
            <ac:cxnSpMk id="17" creationId="{5EA99E2B-B75C-4296-9683-5ADB1C39818B}"/>
          </ac:cxnSpMkLst>
        </pc:cxnChg>
        <pc:cxnChg chg="add mod">
          <ac:chgData name="Eson John" userId="3de50c05e26c1012" providerId="LiveId" clId="{E82A598F-DAB2-475C-886E-BC0E4CF0AB2E}" dt="2019-04-02T13:22:29.055" v="2655" actId="1035"/>
          <ac:cxnSpMkLst>
            <pc:docMk/>
            <pc:sldMk cId="91241593" sldId="297"/>
            <ac:cxnSpMk id="26" creationId="{968FEDF8-5196-45F0-948D-4FC7468B34EC}"/>
          </ac:cxnSpMkLst>
        </pc:cxnChg>
        <pc:cxnChg chg="add mod">
          <ac:chgData name="Eson John" userId="3de50c05e26c1012" providerId="LiveId" clId="{E82A598F-DAB2-475C-886E-BC0E4CF0AB2E}" dt="2019-04-02T13:22:29.055" v="2655" actId="1035"/>
          <ac:cxnSpMkLst>
            <pc:docMk/>
            <pc:sldMk cId="91241593" sldId="297"/>
            <ac:cxnSpMk id="28" creationId="{A76249FD-21DC-48F2-BECB-3B7B6FC8D054}"/>
          </ac:cxnSpMkLst>
        </pc:cxnChg>
        <pc:cxnChg chg="add mod">
          <ac:chgData name="Eson John" userId="3de50c05e26c1012" providerId="LiveId" clId="{E82A598F-DAB2-475C-886E-BC0E4CF0AB2E}" dt="2019-04-02T13:22:29.055" v="2655" actId="1035"/>
          <ac:cxnSpMkLst>
            <pc:docMk/>
            <pc:sldMk cId="91241593" sldId="297"/>
            <ac:cxnSpMk id="29" creationId="{8AF9113F-3437-4F1D-85E6-D3300E7A96A9}"/>
          </ac:cxnSpMkLst>
        </pc:cxnChg>
      </pc:sldChg>
      <pc:sldChg chg="add del">
        <pc:chgData name="Eson John" userId="3de50c05e26c1012" providerId="LiveId" clId="{E82A598F-DAB2-475C-886E-BC0E4CF0AB2E}" dt="2019-04-02T12:58:24.746" v="2267"/>
        <pc:sldMkLst>
          <pc:docMk/>
          <pc:sldMk cId="3273860257" sldId="297"/>
        </pc:sldMkLst>
      </pc:sldChg>
      <pc:sldChg chg="addSp delSp modSp add">
        <pc:chgData name="Eson John" userId="3de50c05e26c1012" providerId="LiveId" clId="{E82A598F-DAB2-475C-886E-BC0E4CF0AB2E}" dt="2019-04-02T13:59:41.254" v="3659" actId="478"/>
        <pc:sldMkLst>
          <pc:docMk/>
          <pc:sldMk cId="1348673742" sldId="298"/>
        </pc:sldMkLst>
        <pc:spChg chg="mod">
          <ac:chgData name="Eson John" userId="3de50c05e26c1012" providerId="LiveId" clId="{E82A598F-DAB2-475C-886E-BC0E4CF0AB2E}" dt="2019-04-02T13:22:06.734" v="2627" actId="20577"/>
          <ac:spMkLst>
            <pc:docMk/>
            <pc:sldMk cId="1348673742" sldId="298"/>
            <ac:spMk id="2" creationId="{4FA87D7E-75CE-4B97-8D18-216474EE8D5F}"/>
          </ac:spMkLst>
        </pc:spChg>
        <pc:spChg chg="mod">
          <ac:chgData name="Eson John" userId="3de50c05e26c1012" providerId="LiveId" clId="{E82A598F-DAB2-475C-886E-BC0E4CF0AB2E}" dt="2019-04-02T13:33:32.432" v="2939" actId="164"/>
          <ac:spMkLst>
            <pc:docMk/>
            <pc:sldMk cId="1348673742" sldId="298"/>
            <ac:spMk id="12" creationId="{3D3244E7-5E25-490E-A6CF-4D3AAC66A856}"/>
          </ac:spMkLst>
        </pc:spChg>
        <pc:spChg chg="add mod">
          <ac:chgData name="Eson John" userId="3de50c05e26c1012" providerId="LiveId" clId="{E82A598F-DAB2-475C-886E-BC0E4CF0AB2E}" dt="2019-04-02T13:51:50.965" v="3303" actId="1076"/>
          <ac:spMkLst>
            <pc:docMk/>
            <pc:sldMk cId="1348673742" sldId="298"/>
            <ac:spMk id="13" creationId="{5D293B0F-2375-4CBD-8CD9-642D0B01837A}"/>
          </ac:spMkLst>
        </pc:spChg>
        <pc:spChg chg="del">
          <ac:chgData name="Eson John" userId="3de50c05e26c1012" providerId="LiveId" clId="{E82A598F-DAB2-475C-886E-BC0E4CF0AB2E}" dt="2019-04-02T13:22:12.653" v="2630" actId="478"/>
          <ac:spMkLst>
            <pc:docMk/>
            <pc:sldMk cId="1348673742" sldId="298"/>
            <ac:spMk id="16" creationId="{A551DD77-0DBB-4B57-8AF3-9B6B7EEBF11D}"/>
          </ac:spMkLst>
        </pc:spChg>
        <pc:spChg chg="del">
          <ac:chgData name="Eson John" userId="3de50c05e26c1012" providerId="LiveId" clId="{E82A598F-DAB2-475C-886E-BC0E4CF0AB2E}" dt="2019-04-02T13:34:50.160" v="2962" actId="478"/>
          <ac:spMkLst>
            <pc:docMk/>
            <pc:sldMk cId="1348673742" sldId="298"/>
            <ac:spMk id="25" creationId="{68823170-F46B-4B15-BAA1-831DD1E1492C}"/>
          </ac:spMkLst>
        </pc:spChg>
        <pc:spChg chg="del">
          <ac:chgData name="Eson John" userId="3de50c05e26c1012" providerId="LiveId" clId="{E82A598F-DAB2-475C-886E-BC0E4CF0AB2E}" dt="2019-04-02T13:59:41.254" v="3659" actId="478"/>
          <ac:spMkLst>
            <pc:docMk/>
            <pc:sldMk cId="1348673742" sldId="298"/>
            <ac:spMk id="27" creationId="{FBC6BC90-3CFD-43CB-8A50-8A361EE1588D}"/>
          </ac:spMkLst>
        </pc:spChg>
        <pc:grpChg chg="add mod">
          <ac:chgData name="Eson John" userId="3de50c05e26c1012" providerId="LiveId" clId="{E82A598F-DAB2-475C-886E-BC0E4CF0AB2E}" dt="2019-04-02T13:37:49.269" v="2997" actId="1036"/>
          <ac:grpSpMkLst>
            <pc:docMk/>
            <pc:sldMk cId="1348673742" sldId="298"/>
            <ac:grpSpMk id="8" creationId="{D596EFCC-01C7-4C7A-A45B-9701543AAAC3}"/>
          </ac:grpSpMkLst>
        </pc:grpChg>
        <pc:picChg chg="add del mod">
          <ac:chgData name="Eson John" userId="3de50c05e26c1012" providerId="LiveId" clId="{E82A598F-DAB2-475C-886E-BC0E4CF0AB2E}" dt="2019-04-02T13:24:29.248" v="2658" actId="478"/>
          <ac:picMkLst>
            <pc:docMk/>
            <pc:sldMk cId="1348673742" sldId="298"/>
            <ac:picMk id="3" creationId="{17FEB4E2-E9F2-4179-8683-903271241892}"/>
          </ac:picMkLst>
        </pc:picChg>
        <pc:picChg chg="add mod">
          <ac:chgData name="Eson John" userId="3de50c05e26c1012" providerId="LiveId" clId="{E82A598F-DAB2-475C-886E-BC0E4CF0AB2E}" dt="2019-04-02T13:33:32.432" v="2939" actId="164"/>
          <ac:picMkLst>
            <pc:docMk/>
            <pc:sldMk cId="1348673742" sldId="298"/>
            <ac:picMk id="4" creationId="{40941202-C2B5-4462-AFEF-A8B880BC0864}"/>
          </ac:picMkLst>
        </pc:picChg>
        <pc:picChg chg="add mod">
          <ac:chgData name="Eson John" userId="3de50c05e26c1012" providerId="LiveId" clId="{E82A598F-DAB2-475C-886E-BC0E4CF0AB2E}" dt="2019-04-02T13:33:32.432" v="2939" actId="164"/>
          <ac:picMkLst>
            <pc:docMk/>
            <pc:sldMk cId="1348673742" sldId="298"/>
            <ac:picMk id="5" creationId="{F50D3230-98A9-43A5-BB6F-2B0442DAB8F9}"/>
          </ac:picMkLst>
        </pc:picChg>
        <pc:picChg chg="add del">
          <ac:chgData name="Eson John" userId="3de50c05e26c1012" providerId="LiveId" clId="{E82A598F-DAB2-475C-886E-BC0E4CF0AB2E}" dt="2019-04-02T13:27:18.668" v="2742"/>
          <ac:picMkLst>
            <pc:docMk/>
            <pc:sldMk cId="1348673742" sldId="298"/>
            <ac:picMk id="6" creationId="{A3252610-6CC2-4B3B-B07E-5D8B49D986CC}"/>
          </ac:picMkLst>
        </pc:picChg>
        <pc:picChg chg="del">
          <ac:chgData name="Eson John" userId="3de50c05e26c1012" providerId="LiveId" clId="{E82A598F-DAB2-475C-886E-BC0E4CF0AB2E}" dt="2019-04-02T13:22:11.231" v="2628" actId="478"/>
          <ac:picMkLst>
            <pc:docMk/>
            <pc:sldMk cId="1348673742" sldId="298"/>
            <ac:picMk id="7" creationId="{E142879C-E778-4A1D-9EB8-59B4A95F2FDF}"/>
          </ac:picMkLst>
        </pc:picChg>
        <pc:picChg chg="del">
          <ac:chgData name="Eson John" userId="3de50c05e26c1012" providerId="LiveId" clId="{E82A598F-DAB2-475C-886E-BC0E4CF0AB2E}" dt="2019-04-02T13:22:11.610" v="2629" actId="478"/>
          <ac:picMkLst>
            <pc:docMk/>
            <pc:sldMk cId="1348673742" sldId="298"/>
            <ac:picMk id="11" creationId="{CA3A15CF-9AD6-4138-8A39-707741ED48B3}"/>
          </ac:picMkLst>
        </pc:picChg>
      </pc:sldChg>
      <pc:sldChg chg="addSp delSp modSp add">
        <pc:chgData name="Eson John" userId="3de50c05e26c1012" providerId="LiveId" clId="{E82A598F-DAB2-475C-886E-BC0E4CF0AB2E}" dt="2019-04-02T14:23:00.449" v="4467" actId="20577"/>
        <pc:sldMkLst>
          <pc:docMk/>
          <pc:sldMk cId="4038740054" sldId="299"/>
        </pc:sldMkLst>
        <pc:spChg chg="mod">
          <ac:chgData name="Eson John" userId="3de50c05e26c1012" providerId="LiveId" clId="{E82A598F-DAB2-475C-886E-BC0E4CF0AB2E}" dt="2019-04-02T13:34:32.884" v="2961" actId="20577"/>
          <ac:spMkLst>
            <pc:docMk/>
            <pc:sldMk cId="4038740054" sldId="299"/>
            <ac:spMk id="2" creationId="{4FA87D7E-75CE-4B97-8D18-216474EE8D5F}"/>
          </ac:spMkLst>
        </pc:spChg>
        <pc:spChg chg="add mod">
          <ac:chgData name="Eson John" userId="3de50c05e26c1012" providerId="LiveId" clId="{E82A598F-DAB2-475C-886E-BC0E4CF0AB2E}" dt="2019-04-02T13:58:44.274" v="3627" actId="1037"/>
          <ac:spMkLst>
            <pc:docMk/>
            <pc:sldMk cId="4038740054" sldId="299"/>
            <ac:spMk id="6" creationId="{D9600A08-BEAC-48EA-9F34-3CEF20C5E12B}"/>
          </ac:spMkLst>
        </pc:spChg>
        <pc:spChg chg="add mod">
          <ac:chgData name="Eson John" userId="3de50c05e26c1012" providerId="LiveId" clId="{E82A598F-DAB2-475C-886E-BC0E4CF0AB2E}" dt="2019-04-02T14:23:00.449" v="4467" actId="20577"/>
          <ac:spMkLst>
            <pc:docMk/>
            <pc:sldMk cId="4038740054" sldId="299"/>
            <ac:spMk id="11" creationId="{6E223029-950F-4D8E-93E2-BF36112834DC}"/>
          </ac:spMkLst>
        </pc:spChg>
        <pc:spChg chg="del mod">
          <ac:chgData name="Eson John" userId="3de50c05e26c1012" providerId="LiveId" clId="{E82A598F-DAB2-475C-886E-BC0E4CF0AB2E}" dt="2019-04-02T13:45:12.971" v="3232" actId="478"/>
          <ac:spMkLst>
            <pc:docMk/>
            <pc:sldMk cId="4038740054" sldId="299"/>
            <ac:spMk id="13" creationId="{5D293B0F-2375-4CBD-8CD9-642D0B01837A}"/>
          </ac:spMkLst>
        </pc:spChg>
        <pc:spChg chg="mod">
          <ac:chgData name="Eson John" userId="3de50c05e26c1012" providerId="LiveId" clId="{E82A598F-DAB2-475C-886E-BC0E4CF0AB2E}" dt="2019-04-02T14:04:54.688" v="3911" actId="20577"/>
          <ac:spMkLst>
            <pc:docMk/>
            <pc:sldMk cId="4038740054" sldId="299"/>
            <ac:spMk id="25" creationId="{68823170-F46B-4B15-BAA1-831DD1E1492C}"/>
          </ac:spMkLst>
        </pc:spChg>
        <pc:spChg chg="mod">
          <ac:chgData name="Eson John" userId="3de50c05e26c1012" providerId="LiveId" clId="{E82A598F-DAB2-475C-886E-BC0E4CF0AB2E}" dt="2019-04-02T14:02:09.102" v="3892" actId="1038"/>
          <ac:spMkLst>
            <pc:docMk/>
            <pc:sldMk cId="4038740054" sldId="299"/>
            <ac:spMk id="27" creationId="{FBC6BC90-3CFD-43CB-8A50-8A361EE1588D}"/>
          </ac:spMkLst>
        </pc:spChg>
        <pc:grpChg chg="add mod">
          <ac:chgData name="Eson John" userId="3de50c05e26c1012" providerId="LiveId" clId="{E82A598F-DAB2-475C-886E-BC0E4CF0AB2E}" dt="2019-04-02T14:05:05.009" v="3921" actId="1035"/>
          <ac:grpSpMkLst>
            <pc:docMk/>
            <pc:sldMk cId="4038740054" sldId="299"/>
            <ac:grpSpMk id="7" creationId="{AE93C404-1338-4840-AABE-376B8518D791}"/>
          </ac:grpSpMkLst>
        </pc:grpChg>
        <pc:grpChg chg="del">
          <ac:chgData name="Eson John" userId="3de50c05e26c1012" providerId="LiveId" clId="{E82A598F-DAB2-475C-886E-BC0E4CF0AB2E}" dt="2019-04-02T13:37:25.353" v="2968" actId="478"/>
          <ac:grpSpMkLst>
            <pc:docMk/>
            <pc:sldMk cId="4038740054" sldId="299"/>
            <ac:grpSpMk id="8" creationId="{D596EFCC-01C7-4C7A-A45B-9701543AAAC3}"/>
          </ac:grpSpMkLst>
        </pc:grpChg>
        <pc:picChg chg="add mod">
          <ac:chgData name="Eson John" userId="3de50c05e26c1012" providerId="LiveId" clId="{E82A598F-DAB2-475C-886E-BC0E4CF0AB2E}" dt="2019-04-02T13:58:18.815" v="3622" actId="164"/>
          <ac:picMkLst>
            <pc:docMk/>
            <pc:sldMk cId="4038740054" sldId="299"/>
            <ac:picMk id="3" creationId="{67A88F7E-1FD6-4C87-8107-7A9801AE4CB8}"/>
          </ac:picMkLst>
        </pc:picChg>
      </pc:sldChg>
      <pc:sldChg chg="addSp delSp modSp add">
        <pc:chgData name="Eson John" userId="3de50c05e26c1012" providerId="LiveId" clId="{E82A598F-DAB2-475C-886E-BC0E4CF0AB2E}" dt="2019-04-02T14:44:29.025" v="5150" actId="1076"/>
        <pc:sldMkLst>
          <pc:docMk/>
          <pc:sldMk cId="216015486" sldId="300"/>
        </pc:sldMkLst>
        <pc:spChg chg="add del mod">
          <ac:chgData name="Eson John" userId="3de50c05e26c1012" providerId="LiveId" clId="{E82A598F-DAB2-475C-886E-BC0E4CF0AB2E}" dt="2019-04-02T14:41:57.058" v="4944" actId="20577"/>
          <ac:spMkLst>
            <pc:docMk/>
            <pc:sldMk cId="216015486" sldId="300"/>
            <ac:spMk id="11" creationId="{6E223029-950F-4D8E-93E2-BF36112834DC}"/>
          </ac:spMkLst>
        </pc:spChg>
        <pc:spChg chg="add mod">
          <ac:chgData name="Eson John" userId="3de50c05e26c1012" providerId="LiveId" clId="{E82A598F-DAB2-475C-886E-BC0E4CF0AB2E}" dt="2019-04-02T14:32:23.775" v="4566" actId="164"/>
          <ac:spMkLst>
            <pc:docMk/>
            <pc:sldMk cId="216015486" sldId="300"/>
            <ac:spMk id="14" creationId="{81EEB513-99B0-47DE-B963-CBB6FE117F65}"/>
          </ac:spMkLst>
        </pc:spChg>
        <pc:spChg chg="add mod">
          <ac:chgData name="Eson John" userId="3de50c05e26c1012" providerId="LiveId" clId="{E82A598F-DAB2-475C-886E-BC0E4CF0AB2E}" dt="2019-04-02T14:32:23.775" v="4566" actId="164"/>
          <ac:spMkLst>
            <pc:docMk/>
            <pc:sldMk cId="216015486" sldId="300"/>
            <ac:spMk id="17" creationId="{2E6638A8-49A7-4095-99D7-4D1470337734}"/>
          </ac:spMkLst>
        </pc:spChg>
        <pc:spChg chg="add mod">
          <ac:chgData name="Eson John" userId="3de50c05e26c1012" providerId="LiveId" clId="{E82A598F-DAB2-475C-886E-BC0E4CF0AB2E}" dt="2019-04-02T14:32:23.775" v="4566" actId="164"/>
          <ac:spMkLst>
            <pc:docMk/>
            <pc:sldMk cId="216015486" sldId="300"/>
            <ac:spMk id="18" creationId="{E3CE31B7-C148-498A-916A-115135383BA1}"/>
          </ac:spMkLst>
        </pc:spChg>
        <pc:spChg chg="add mod">
          <ac:chgData name="Eson John" userId="3de50c05e26c1012" providerId="LiveId" clId="{E82A598F-DAB2-475C-886E-BC0E4CF0AB2E}" dt="2019-04-02T14:32:23.775" v="4566" actId="164"/>
          <ac:spMkLst>
            <pc:docMk/>
            <pc:sldMk cId="216015486" sldId="300"/>
            <ac:spMk id="19" creationId="{5BFE774C-761B-40A6-9426-39EFFF6823E4}"/>
          </ac:spMkLst>
        </pc:spChg>
        <pc:spChg chg="add mod">
          <ac:chgData name="Eson John" userId="3de50c05e26c1012" providerId="LiveId" clId="{E82A598F-DAB2-475C-886E-BC0E4CF0AB2E}" dt="2019-04-02T14:32:27.344" v="4567" actId="164"/>
          <ac:spMkLst>
            <pc:docMk/>
            <pc:sldMk cId="216015486" sldId="300"/>
            <ac:spMk id="20" creationId="{CEAC8D82-001B-476D-BB38-FBCEF3C41799}"/>
          </ac:spMkLst>
        </pc:spChg>
        <pc:spChg chg="add mod">
          <ac:chgData name="Eson John" userId="3de50c05e26c1012" providerId="LiveId" clId="{E82A598F-DAB2-475C-886E-BC0E4CF0AB2E}" dt="2019-04-02T14:32:27.344" v="4567" actId="164"/>
          <ac:spMkLst>
            <pc:docMk/>
            <pc:sldMk cId="216015486" sldId="300"/>
            <ac:spMk id="21" creationId="{4C70C670-5E07-4E7F-815D-F43F5D24A73F}"/>
          </ac:spMkLst>
        </pc:spChg>
        <pc:spChg chg="add mod">
          <ac:chgData name="Eson John" userId="3de50c05e26c1012" providerId="LiveId" clId="{E82A598F-DAB2-475C-886E-BC0E4CF0AB2E}" dt="2019-04-02T14:32:27.344" v="4567" actId="164"/>
          <ac:spMkLst>
            <pc:docMk/>
            <pc:sldMk cId="216015486" sldId="300"/>
            <ac:spMk id="22" creationId="{32D8BC70-73E0-4B74-859A-FE5FE13DA953}"/>
          </ac:spMkLst>
        </pc:spChg>
        <pc:spChg chg="add mod">
          <ac:chgData name="Eson John" userId="3de50c05e26c1012" providerId="LiveId" clId="{E82A598F-DAB2-475C-886E-BC0E4CF0AB2E}" dt="2019-04-02T14:32:27.344" v="4567" actId="164"/>
          <ac:spMkLst>
            <pc:docMk/>
            <pc:sldMk cId="216015486" sldId="300"/>
            <ac:spMk id="23" creationId="{C6752859-52B1-4888-873F-C294C5146AC1}"/>
          </ac:spMkLst>
        </pc:spChg>
        <pc:spChg chg="mod">
          <ac:chgData name="Eson John" userId="3de50c05e26c1012" providerId="LiveId" clId="{E82A598F-DAB2-475C-886E-BC0E4CF0AB2E}" dt="2019-04-02T14:39:05.902" v="4772" actId="1076"/>
          <ac:spMkLst>
            <pc:docMk/>
            <pc:sldMk cId="216015486" sldId="300"/>
            <ac:spMk id="25" creationId="{68823170-F46B-4B15-BAA1-831DD1E1492C}"/>
          </ac:spMkLst>
        </pc:spChg>
        <pc:spChg chg="mod">
          <ac:chgData name="Eson John" userId="3de50c05e26c1012" providerId="LiveId" clId="{E82A598F-DAB2-475C-886E-BC0E4CF0AB2E}" dt="2019-04-02T14:43:13.695" v="5139" actId="1037"/>
          <ac:spMkLst>
            <pc:docMk/>
            <pc:sldMk cId="216015486" sldId="300"/>
            <ac:spMk id="27" creationId="{FBC6BC90-3CFD-43CB-8A50-8A361EE1588D}"/>
          </ac:spMkLst>
        </pc:spChg>
        <pc:spChg chg="mod">
          <ac:chgData name="Eson John" userId="3de50c05e26c1012" providerId="LiveId" clId="{E82A598F-DAB2-475C-886E-BC0E4CF0AB2E}" dt="2019-04-02T14:33:37.365" v="4582" actId="1076"/>
          <ac:spMkLst>
            <pc:docMk/>
            <pc:sldMk cId="216015486" sldId="300"/>
            <ac:spMk id="32" creationId="{F8850218-E644-4D7D-ACEF-7121CB04E189}"/>
          </ac:spMkLst>
        </pc:spChg>
        <pc:spChg chg="mod">
          <ac:chgData name="Eson John" userId="3de50c05e26c1012" providerId="LiveId" clId="{E82A598F-DAB2-475C-886E-BC0E4CF0AB2E}" dt="2019-04-02T14:33:40.741" v="4583" actId="1076"/>
          <ac:spMkLst>
            <pc:docMk/>
            <pc:sldMk cId="216015486" sldId="300"/>
            <ac:spMk id="33" creationId="{DE2DBDC7-0572-42B3-9C12-0DF450CE011C}"/>
          </ac:spMkLst>
        </pc:spChg>
        <pc:spChg chg="mod">
          <ac:chgData name="Eson John" userId="3de50c05e26c1012" providerId="LiveId" clId="{E82A598F-DAB2-475C-886E-BC0E4CF0AB2E}" dt="2019-04-02T14:33:34.531" v="4581" actId="1076"/>
          <ac:spMkLst>
            <pc:docMk/>
            <pc:sldMk cId="216015486" sldId="300"/>
            <ac:spMk id="34" creationId="{E151FA40-2C09-4A1C-BC3F-44BED7D28038}"/>
          </ac:spMkLst>
        </pc:spChg>
        <pc:spChg chg="mod">
          <ac:chgData name="Eson John" userId="3de50c05e26c1012" providerId="LiveId" clId="{E82A598F-DAB2-475C-886E-BC0E4CF0AB2E}" dt="2019-04-02T14:33:43.730" v="4584" actId="1076"/>
          <ac:spMkLst>
            <pc:docMk/>
            <pc:sldMk cId="216015486" sldId="300"/>
            <ac:spMk id="35" creationId="{D85A9086-02E3-4A57-8685-EF2BE7B1DF92}"/>
          </ac:spMkLst>
        </pc:spChg>
        <pc:spChg chg="mod">
          <ac:chgData name="Eson John" userId="3de50c05e26c1012" providerId="LiveId" clId="{E82A598F-DAB2-475C-886E-BC0E4CF0AB2E}" dt="2019-04-02T14:34:10.857" v="4590" actId="1076"/>
          <ac:spMkLst>
            <pc:docMk/>
            <pc:sldMk cId="216015486" sldId="300"/>
            <ac:spMk id="36" creationId="{06FA6AB2-0BFB-4815-B0EF-17FE3E3BC3B1}"/>
          </ac:spMkLst>
        </pc:spChg>
        <pc:spChg chg="mod">
          <ac:chgData name="Eson John" userId="3de50c05e26c1012" providerId="LiveId" clId="{E82A598F-DAB2-475C-886E-BC0E4CF0AB2E}" dt="2019-04-02T14:33:46.977" v="4585" actId="1076"/>
          <ac:spMkLst>
            <pc:docMk/>
            <pc:sldMk cId="216015486" sldId="300"/>
            <ac:spMk id="37" creationId="{46F8EC56-6F17-45C2-AEE6-84CB792F5A44}"/>
          </ac:spMkLst>
        </pc:spChg>
        <pc:spChg chg="mod">
          <ac:chgData name="Eson John" userId="3de50c05e26c1012" providerId="LiveId" clId="{E82A598F-DAB2-475C-886E-BC0E4CF0AB2E}" dt="2019-04-02T14:34:12.238" v="4591" actId="1076"/>
          <ac:spMkLst>
            <pc:docMk/>
            <pc:sldMk cId="216015486" sldId="300"/>
            <ac:spMk id="38" creationId="{BC29EF50-C157-4D8F-A249-4F0AE1D5FBFB}"/>
          </ac:spMkLst>
        </pc:spChg>
        <pc:spChg chg="mod">
          <ac:chgData name="Eson John" userId="3de50c05e26c1012" providerId="LiveId" clId="{E82A598F-DAB2-475C-886E-BC0E4CF0AB2E}" dt="2019-04-02T14:33:50.590" v="4586" actId="1076"/>
          <ac:spMkLst>
            <pc:docMk/>
            <pc:sldMk cId="216015486" sldId="300"/>
            <ac:spMk id="39" creationId="{0285496E-2DE2-46E8-A8C1-16E74E5A9093}"/>
          </ac:spMkLst>
        </pc:spChg>
        <pc:spChg chg="add mod">
          <ac:chgData name="Eson John" userId="3de50c05e26c1012" providerId="LiveId" clId="{E82A598F-DAB2-475C-886E-BC0E4CF0AB2E}" dt="2019-04-02T14:40:48.484" v="4898" actId="20577"/>
          <ac:spMkLst>
            <pc:docMk/>
            <pc:sldMk cId="216015486" sldId="300"/>
            <ac:spMk id="42" creationId="{B8EDA86E-B147-4B08-A5CC-9E940627B7AE}"/>
          </ac:spMkLst>
        </pc:spChg>
        <pc:grpChg chg="del">
          <ac:chgData name="Eson John" userId="3de50c05e26c1012" providerId="LiveId" clId="{E82A598F-DAB2-475C-886E-BC0E4CF0AB2E}" dt="2019-04-02T14:03:26.718" v="3893" actId="478"/>
          <ac:grpSpMkLst>
            <pc:docMk/>
            <pc:sldMk cId="216015486" sldId="300"/>
            <ac:grpSpMk id="7" creationId="{AE93C404-1338-4840-AABE-376B8518D791}"/>
          </ac:grpSpMkLst>
        </pc:grpChg>
        <pc:grpChg chg="add mod">
          <ac:chgData name="Eson John" userId="3de50c05e26c1012" providerId="LiveId" clId="{E82A598F-DAB2-475C-886E-BC0E4CF0AB2E}" dt="2019-04-02T14:32:56.153" v="4573" actId="164"/>
          <ac:grpSpMkLst>
            <pc:docMk/>
            <pc:sldMk cId="216015486" sldId="300"/>
            <ac:grpSpMk id="13" creationId="{1F13A29A-73C4-4091-92CD-F66B2FA41A6B}"/>
          </ac:grpSpMkLst>
        </pc:grpChg>
        <pc:grpChg chg="add mod">
          <ac:chgData name="Eson John" userId="3de50c05e26c1012" providerId="LiveId" clId="{E82A598F-DAB2-475C-886E-BC0E4CF0AB2E}" dt="2019-04-02T14:32:56.153" v="4573" actId="164"/>
          <ac:grpSpMkLst>
            <pc:docMk/>
            <pc:sldMk cId="216015486" sldId="300"/>
            <ac:grpSpMk id="15" creationId="{673C80DF-050F-42A2-A5B9-D93C527CC507}"/>
          </ac:grpSpMkLst>
        </pc:grpChg>
        <pc:grpChg chg="add mod">
          <ac:chgData name="Eson John" userId="3de50c05e26c1012" providerId="LiveId" clId="{E82A598F-DAB2-475C-886E-BC0E4CF0AB2E}" dt="2019-04-02T14:32:56.153" v="4573" actId="164"/>
          <ac:grpSpMkLst>
            <pc:docMk/>
            <pc:sldMk cId="216015486" sldId="300"/>
            <ac:grpSpMk id="16" creationId="{E2BAAD61-7A1F-459B-993A-7E8A0D42EFC9}"/>
          </ac:grpSpMkLst>
        </pc:grpChg>
        <pc:grpChg chg="add mod">
          <ac:chgData name="Eson John" userId="3de50c05e26c1012" providerId="LiveId" clId="{E82A598F-DAB2-475C-886E-BC0E4CF0AB2E}" dt="2019-04-02T14:39:09.955" v="4773" actId="164"/>
          <ac:grpSpMkLst>
            <pc:docMk/>
            <pc:sldMk cId="216015486" sldId="300"/>
            <ac:grpSpMk id="24" creationId="{9FF932C9-0C97-450B-8408-867A1B4BC825}"/>
          </ac:grpSpMkLst>
        </pc:grpChg>
        <pc:grpChg chg="add mod">
          <ac:chgData name="Eson John" userId="3de50c05e26c1012" providerId="LiveId" clId="{E82A598F-DAB2-475C-886E-BC0E4CF0AB2E}" dt="2019-04-02T14:43:38.103" v="5145" actId="164"/>
          <ac:grpSpMkLst>
            <pc:docMk/>
            <pc:sldMk cId="216015486" sldId="300"/>
            <ac:grpSpMk id="28" creationId="{0E85C9B7-4B80-4527-B34C-75C02CA14614}"/>
          </ac:grpSpMkLst>
        </pc:grpChg>
        <pc:grpChg chg="mod">
          <ac:chgData name="Eson John" userId="3de50c05e26c1012" providerId="LiveId" clId="{E82A598F-DAB2-475C-886E-BC0E4CF0AB2E}" dt="2019-04-02T14:32:59.374" v="4575"/>
          <ac:grpSpMkLst>
            <pc:docMk/>
            <pc:sldMk cId="216015486" sldId="300"/>
            <ac:grpSpMk id="29" creationId="{D4D78B3D-7C52-4EB1-B503-78F229DE643F}"/>
          </ac:grpSpMkLst>
        </pc:grpChg>
        <pc:grpChg chg="mod">
          <ac:chgData name="Eson John" userId="3de50c05e26c1012" providerId="LiveId" clId="{E82A598F-DAB2-475C-886E-BC0E4CF0AB2E}" dt="2019-04-02T14:32:59.374" v="4575"/>
          <ac:grpSpMkLst>
            <pc:docMk/>
            <pc:sldMk cId="216015486" sldId="300"/>
            <ac:grpSpMk id="30" creationId="{FA53B6AE-3F71-4C90-B5D3-396BA0C4EDBB}"/>
          </ac:grpSpMkLst>
        </pc:grpChg>
        <pc:grpChg chg="mod">
          <ac:chgData name="Eson John" userId="3de50c05e26c1012" providerId="LiveId" clId="{E82A598F-DAB2-475C-886E-BC0E4CF0AB2E}" dt="2019-04-02T14:32:59.374" v="4575"/>
          <ac:grpSpMkLst>
            <pc:docMk/>
            <pc:sldMk cId="216015486" sldId="300"/>
            <ac:grpSpMk id="31" creationId="{4B23AADA-91AF-4674-B449-2BFBC83956AF}"/>
          </ac:grpSpMkLst>
        </pc:grpChg>
        <pc:grpChg chg="add mod">
          <ac:chgData name="Eson John" userId="3de50c05e26c1012" providerId="LiveId" clId="{E82A598F-DAB2-475C-886E-BC0E4CF0AB2E}" dt="2019-04-02T14:39:09.955" v="4773" actId="164"/>
          <ac:grpSpMkLst>
            <pc:docMk/>
            <pc:sldMk cId="216015486" sldId="300"/>
            <ac:grpSpMk id="59" creationId="{A4E3385D-CA61-4D58-84AC-197F66E4588E}"/>
          </ac:grpSpMkLst>
        </pc:grpChg>
        <pc:grpChg chg="add mod">
          <ac:chgData name="Eson John" userId="3de50c05e26c1012" providerId="LiveId" clId="{E82A598F-DAB2-475C-886E-BC0E4CF0AB2E}" dt="2019-04-02T14:43:38.103" v="5145" actId="164"/>
          <ac:grpSpMkLst>
            <pc:docMk/>
            <pc:sldMk cId="216015486" sldId="300"/>
            <ac:grpSpMk id="63" creationId="{6728F3E5-B587-48E0-9167-7CC61509FC8E}"/>
          </ac:grpSpMkLst>
        </pc:grpChg>
        <pc:picChg chg="add mod">
          <ac:chgData name="Eson John" userId="3de50c05e26c1012" providerId="LiveId" clId="{E82A598F-DAB2-475C-886E-BC0E4CF0AB2E}" dt="2019-04-02T14:44:29.025" v="5150" actId="1076"/>
          <ac:picMkLst>
            <pc:docMk/>
            <pc:sldMk cId="216015486" sldId="300"/>
            <ac:picMk id="64" creationId="{C7D6F04B-A45E-4FDC-B267-7F17C59C2FC9}"/>
          </ac:picMkLst>
        </pc:picChg>
        <pc:cxnChg chg="add mod">
          <ac:chgData name="Eson John" userId="3de50c05e26c1012" providerId="LiveId" clId="{E82A598F-DAB2-475C-886E-BC0E4CF0AB2E}" dt="2019-04-02T14:29:11.528" v="4552" actId="164"/>
          <ac:cxnSpMkLst>
            <pc:docMk/>
            <pc:sldMk cId="216015486" sldId="300"/>
            <ac:cxnSpMk id="5" creationId="{E26EC9A7-850B-4B6A-88BC-DB46473B674E}"/>
          </ac:cxnSpMkLst>
        </pc:cxnChg>
        <pc:cxnChg chg="add mod">
          <ac:chgData name="Eson John" userId="3de50c05e26c1012" providerId="LiveId" clId="{E82A598F-DAB2-475C-886E-BC0E4CF0AB2E}" dt="2019-04-02T14:29:11.528" v="4552" actId="164"/>
          <ac:cxnSpMkLst>
            <pc:docMk/>
            <pc:sldMk cId="216015486" sldId="300"/>
            <ac:cxnSpMk id="12" creationId="{6613F3F8-67B0-4849-A048-366281A21A91}"/>
          </ac:cxnSpMkLst>
        </pc:cxnChg>
        <pc:cxnChg chg="add mod">
          <ac:chgData name="Eson John" userId="3de50c05e26c1012" providerId="LiveId" clId="{E82A598F-DAB2-475C-886E-BC0E4CF0AB2E}" dt="2019-04-02T14:39:09.955" v="4773" actId="164"/>
          <ac:cxnSpMkLst>
            <pc:docMk/>
            <pc:sldMk cId="216015486" sldId="300"/>
            <ac:cxnSpMk id="43" creationId="{5935F6A7-F989-4CE4-939E-93544341EF9C}"/>
          </ac:cxnSpMkLst>
        </pc:cxnChg>
        <pc:cxnChg chg="add mod">
          <ac:chgData name="Eson John" userId="3de50c05e26c1012" providerId="LiveId" clId="{E82A598F-DAB2-475C-886E-BC0E4CF0AB2E}" dt="2019-04-02T14:39:09.955" v="4773" actId="164"/>
          <ac:cxnSpMkLst>
            <pc:docMk/>
            <pc:sldMk cId="216015486" sldId="300"/>
            <ac:cxnSpMk id="45" creationId="{401E53FC-B2AB-42A4-B135-44F1B35AB1B2}"/>
          </ac:cxnSpMkLst>
        </pc:cxnChg>
        <pc:cxnChg chg="add mod">
          <ac:chgData name="Eson John" userId="3de50c05e26c1012" providerId="LiveId" clId="{E82A598F-DAB2-475C-886E-BC0E4CF0AB2E}" dt="2019-04-02T14:39:09.955" v="4773" actId="164"/>
          <ac:cxnSpMkLst>
            <pc:docMk/>
            <pc:sldMk cId="216015486" sldId="300"/>
            <ac:cxnSpMk id="46" creationId="{66E49F75-09D0-4BEE-8327-4ECA8F18FE2C}"/>
          </ac:cxnSpMkLst>
        </pc:cxnChg>
        <pc:cxnChg chg="add mod">
          <ac:chgData name="Eson John" userId="3de50c05e26c1012" providerId="LiveId" clId="{E82A598F-DAB2-475C-886E-BC0E4CF0AB2E}" dt="2019-04-02T14:39:09.955" v="4773" actId="164"/>
          <ac:cxnSpMkLst>
            <pc:docMk/>
            <pc:sldMk cId="216015486" sldId="300"/>
            <ac:cxnSpMk id="48" creationId="{5C74C7DC-AA6D-44B1-B88D-9193811A6DAD}"/>
          </ac:cxnSpMkLst>
        </pc:cxnChg>
        <pc:cxnChg chg="add mod">
          <ac:chgData name="Eson John" userId="3de50c05e26c1012" providerId="LiveId" clId="{E82A598F-DAB2-475C-886E-BC0E4CF0AB2E}" dt="2019-04-02T14:39:09.955" v="4773" actId="164"/>
          <ac:cxnSpMkLst>
            <pc:docMk/>
            <pc:sldMk cId="216015486" sldId="300"/>
            <ac:cxnSpMk id="49" creationId="{ACF89C77-6875-49AE-AB06-1255EB39D87B}"/>
          </ac:cxnSpMkLst>
        </pc:cxnChg>
        <pc:cxnChg chg="add mod">
          <ac:chgData name="Eson John" userId="3de50c05e26c1012" providerId="LiveId" clId="{E82A598F-DAB2-475C-886E-BC0E4CF0AB2E}" dt="2019-04-02T14:39:09.955" v="4773" actId="164"/>
          <ac:cxnSpMkLst>
            <pc:docMk/>
            <pc:sldMk cId="216015486" sldId="300"/>
            <ac:cxnSpMk id="51" creationId="{6D2DBDBB-4A1A-4348-B490-3B7CE99FDCC3}"/>
          </ac:cxnSpMkLst>
        </pc:cxnChg>
        <pc:cxnChg chg="add mod">
          <ac:chgData name="Eson John" userId="3de50c05e26c1012" providerId="LiveId" clId="{E82A598F-DAB2-475C-886E-BC0E4CF0AB2E}" dt="2019-04-02T14:39:09.955" v="4773" actId="164"/>
          <ac:cxnSpMkLst>
            <pc:docMk/>
            <pc:sldMk cId="216015486" sldId="300"/>
            <ac:cxnSpMk id="53" creationId="{144500F1-67FE-4C1A-86B1-B2151D295648}"/>
          </ac:cxnSpMkLst>
        </pc:cxnChg>
        <pc:cxnChg chg="add mod">
          <ac:chgData name="Eson John" userId="3de50c05e26c1012" providerId="LiveId" clId="{E82A598F-DAB2-475C-886E-BC0E4CF0AB2E}" dt="2019-04-02T14:39:09.955" v="4773" actId="164"/>
          <ac:cxnSpMkLst>
            <pc:docMk/>
            <pc:sldMk cId="216015486" sldId="300"/>
            <ac:cxnSpMk id="55" creationId="{F2F07414-574C-4AA0-9F1C-62942D104747}"/>
          </ac:cxnSpMkLst>
        </pc:cxnChg>
        <pc:cxnChg chg="add mod">
          <ac:chgData name="Eson John" userId="3de50c05e26c1012" providerId="LiveId" clId="{E82A598F-DAB2-475C-886E-BC0E4CF0AB2E}" dt="2019-04-02T14:39:09.955" v="4773" actId="164"/>
          <ac:cxnSpMkLst>
            <pc:docMk/>
            <pc:sldMk cId="216015486" sldId="300"/>
            <ac:cxnSpMk id="57" creationId="{8C91CDF1-883F-4FD4-914D-BABC6C62628D}"/>
          </ac:cxnSpMkLst>
        </pc:cxnChg>
        <pc:cxnChg chg="add mod">
          <ac:chgData name="Eson John" userId="3de50c05e26c1012" providerId="LiveId" clId="{E82A598F-DAB2-475C-886E-BC0E4CF0AB2E}" dt="2019-04-02T14:43:38.103" v="5145" actId="164"/>
          <ac:cxnSpMkLst>
            <pc:docMk/>
            <pc:sldMk cId="216015486" sldId="300"/>
            <ac:cxnSpMk id="60" creationId="{3202B1B0-1DED-4CA9-9201-12CCBE61CA3B}"/>
          </ac:cxnSpMkLst>
        </pc:cxnChg>
        <pc:cxnChg chg="add mod">
          <ac:chgData name="Eson John" userId="3de50c05e26c1012" providerId="LiveId" clId="{E82A598F-DAB2-475C-886E-BC0E4CF0AB2E}" dt="2019-04-02T14:43:38.103" v="5145" actId="164"/>
          <ac:cxnSpMkLst>
            <pc:docMk/>
            <pc:sldMk cId="216015486" sldId="300"/>
            <ac:cxnSpMk id="62" creationId="{16921F15-DB0C-415F-B80C-27EF89248B62}"/>
          </ac:cxnSpMkLst>
        </pc:cxnChg>
      </pc:sldChg>
      <pc:sldChg chg="addSp delSp modSp add">
        <pc:chgData name="Eson John" userId="3de50c05e26c1012" providerId="LiveId" clId="{E82A598F-DAB2-475C-886E-BC0E4CF0AB2E}" dt="2019-04-02T14:23:16.637" v="4492" actId="20577"/>
        <pc:sldMkLst>
          <pc:docMk/>
          <pc:sldMk cId="65438832" sldId="301"/>
        </pc:sldMkLst>
        <pc:spChg chg="mod">
          <ac:chgData name="Eson John" userId="3de50c05e26c1012" providerId="LiveId" clId="{E82A598F-DAB2-475C-886E-BC0E4CF0AB2E}" dt="2019-04-02T14:17:30.995" v="4147" actId="1076"/>
          <ac:spMkLst>
            <pc:docMk/>
            <pc:sldMk cId="65438832" sldId="301"/>
            <ac:spMk id="11" creationId="{6E223029-950F-4D8E-93E2-BF36112834DC}"/>
          </ac:spMkLst>
        </pc:spChg>
        <pc:spChg chg="mod">
          <ac:chgData name="Eson John" userId="3de50c05e26c1012" providerId="LiveId" clId="{E82A598F-DAB2-475C-886E-BC0E4CF0AB2E}" dt="2019-04-02T14:23:16.637" v="4492" actId="20577"/>
          <ac:spMkLst>
            <pc:docMk/>
            <pc:sldMk cId="65438832" sldId="301"/>
            <ac:spMk id="25" creationId="{68823170-F46B-4B15-BAA1-831DD1E1492C}"/>
          </ac:spMkLst>
        </pc:spChg>
        <pc:spChg chg="mod">
          <ac:chgData name="Eson John" userId="3de50c05e26c1012" providerId="LiveId" clId="{E82A598F-DAB2-475C-886E-BC0E4CF0AB2E}" dt="2019-04-02T14:19:11.958" v="4286" actId="1037"/>
          <ac:spMkLst>
            <pc:docMk/>
            <pc:sldMk cId="65438832" sldId="301"/>
            <ac:spMk id="27" creationId="{FBC6BC90-3CFD-43CB-8A50-8A361EE1588D}"/>
          </ac:spMkLst>
        </pc:spChg>
        <pc:grpChg chg="del">
          <ac:chgData name="Eson John" userId="3de50c05e26c1012" providerId="LiveId" clId="{E82A598F-DAB2-475C-886E-BC0E4CF0AB2E}" dt="2019-04-02T14:04:09.278" v="3895" actId="478"/>
          <ac:grpSpMkLst>
            <pc:docMk/>
            <pc:sldMk cId="65438832" sldId="301"/>
            <ac:grpSpMk id="7" creationId="{AE93C404-1338-4840-AABE-376B8518D791}"/>
          </ac:grpSpMkLst>
        </pc:grpChg>
        <pc:picChg chg="add mod">
          <ac:chgData name="Eson John" userId="3de50c05e26c1012" providerId="LiveId" clId="{E82A598F-DAB2-475C-886E-BC0E4CF0AB2E}" dt="2019-04-02T14:04:22.137" v="3901" actId="1076"/>
          <ac:picMkLst>
            <pc:docMk/>
            <pc:sldMk cId="65438832" sldId="301"/>
            <ac:picMk id="4" creationId="{0DBB0E8A-E540-4EF5-80E6-9E108FB09E86}"/>
          </ac:picMkLst>
        </pc:picChg>
      </pc:sldChg>
      <pc:sldChg chg="addSp delSp modSp add">
        <pc:chgData name="Eson John" userId="3de50c05e26c1012" providerId="LiveId" clId="{E82A598F-DAB2-475C-886E-BC0E4CF0AB2E}" dt="2019-04-02T15:18:29.190" v="6226" actId="14100"/>
        <pc:sldMkLst>
          <pc:docMk/>
          <pc:sldMk cId="1989644333" sldId="302"/>
        </pc:sldMkLst>
        <pc:spChg chg="mod">
          <ac:chgData name="Eson John" userId="3de50c05e26c1012" providerId="LiveId" clId="{E82A598F-DAB2-475C-886E-BC0E4CF0AB2E}" dt="2019-04-02T14:49:03.620" v="5185"/>
          <ac:spMkLst>
            <pc:docMk/>
            <pc:sldMk cId="1989644333" sldId="302"/>
            <ac:spMk id="2" creationId="{4FA87D7E-75CE-4B97-8D18-216474EE8D5F}"/>
          </ac:spMkLst>
        </pc:spChg>
        <pc:spChg chg="mod">
          <ac:chgData name="Eson John" userId="3de50c05e26c1012" providerId="LiveId" clId="{E82A598F-DAB2-475C-886E-BC0E4CF0AB2E}" dt="2019-04-02T14:56:27.243" v="5346" actId="20577"/>
          <ac:spMkLst>
            <pc:docMk/>
            <pc:sldMk cId="1989644333" sldId="302"/>
            <ac:spMk id="11" creationId="{6E223029-950F-4D8E-93E2-BF36112834DC}"/>
          </ac:spMkLst>
        </pc:spChg>
        <pc:spChg chg="del">
          <ac:chgData name="Eson John" userId="3de50c05e26c1012" providerId="LiveId" clId="{E82A598F-DAB2-475C-886E-BC0E4CF0AB2E}" dt="2019-04-02T14:49:09.275" v="5186" actId="478"/>
          <ac:spMkLst>
            <pc:docMk/>
            <pc:sldMk cId="1989644333" sldId="302"/>
            <ac:spMk id="25" creationId="{68823170-F46B-4B15-BAA1-831DD1E1492C}"/>
          </ac:spMkLst>
        </pc:spChg>
        <pc:spChg chg="mod">
          <ac:chgData name="Eson John" userId="3de50c05e26c1012" providerId="LiveId" clId="{E82A598F-DAB2-475C-886E-BC0E4CF0AB2E}" dt="2019-04-02T15:15:32.051" v="6142" actId="122"/>
          <ac:spMkLst>
            <pc:docMk/>
            <pc:sldMk cId="1989644333" sldId="302"/>
            <ac:spMk id="27" creationId="{FBC6BC90-3CFD-43CB-8A50-8A361EE1588D}"/>
          </ac:spMkLst>
        </pc:spChg>
        <pc:spChg chg="del">
          <ac:chgData name="Eson John" userId="3de50c05e26c1012" providerId="LiveId" clId="{E82A598F-DAB2-475C-886E-BC0E4CF0AB2E}" dt="2019-04-02T14:49:13.393" v="5189" actId="478"/>
          <ac:spMkLst>
            <pc:docMk/>
            <pc:sldMk cId="1989644333" sldId="302"/>
            <ac:spMk id="42" creationId="{B8EDA86E-B147-4B08-A5CC-9E940627B7AE}"/>
          </ac:spMkLst>
        </pc:spChg>
        <pc:spChg chg="add mod">
          <ac:chgData name="Eson John" userId="3de50c05e26c1012" providerId="LiveId" clId="{E82A598F-DAB2-475C-886E-BC0E4CF0AB2E}" dt="2019-04-02T15:08:48.662" v="5701" actId="1036"/>
          <ac:spMkLst>
            <pc:docMk/>
            <pc:sldMk cId="1989644333" sldId="302"/>
            <ac:spMk id="50" creationId="{43DF5F33-43A1-45EC-81B5-6BE1EEDC96C5}"/>
          </ac:spMkLst>
        </pc:spChg>
        <pc:spChg chg="add mod">
          <ac:chgData name="Eson John" userId="3de50c05e26c1012" providerId="LiveId" clId="{E82A598F-DAB2-475C-886E-BC0E4CF0AB2E}" dt="2019-04-02T15:08:52.845" v="5712" actId="1076"/>
          <ac:spMkLst>
            <pc:docMk/>
            <pc:sldMk cId="1989644333" sldId="302"/>
            <ac:spMk id="52" creationId="{6100970E-286D-4477-9921-2AEFFB9299DB}"/>
          </ac:spMkLst>
        </pc:spChg>
        <pc:spChg chg="add mod">
          <ac:chgData name="Eson John" userId="3de50c05e26c1012" providerId="LiveId" clId="{E82A598F-DAB2-475C-886E-BC0E4CF0AB2E}" dt="2019-04-02T15:18:29.190" v="6226" actId="14100"/>
          <ac:spMkLst>
            <pc:docMk/>
            <pc:sldMk cId="1989644333" sldId="302"/>
            <ac:spMk id="56" creationId="{DDFD907F-BD44-4255-B5BB-60597FD3239C}"/>
          </ac:spMkLst>
        </pc:spChg>
        <pc:grpChg chg="add mod">
          <ac:chgData name="Eson John" userId="3de50c05e26c1012" providerId="LiveId" clId="{E82A598F-DAB2-475C-886E-BC0E4CF0AB2E}" dt="2019-04-02T14:59:15.280" v="5359" actId="164"/>
          <ac:grpSpMkLst>
            <pc:docMk/>
            <pc:sldMk cId="1989644333" sldId="302"/>
            <ac:grpSpMk id="6" creationId="{B958E515-0E97-4C8A-B2C7-6D2DE55EDE1E}"/>
          </ac:grpSpMkLst>
        </pc:grpChg>
        <pc:grpChg chg="del">
          <ac:chgData name="Eson John" userId="3de50c05e26c1012" providerId="LiveId" clId="{E82A598F-DAB2-475C-886E-BC0E4CF0AB2E}" dt="2019-04-02T14:49:12.547" v="5188" actId="478"/>
          <ac:grpSpMkLst>
            <pc:docMk/>
            <pc:sldMk cId="1989644333" sldId="302"/>
            <ac:grpSpMk id="59" creationId="{A4E3385D-CA61-4D58-84AC-197F66E4588E}"/>
          </ac:grpSpMkLst>
        </pc:grpChg>
        <pc:grpChg chg="del">
          <ac:chgData name="Eson John" userId="3de50c05e26c1012" providerId="LiveId" clId="{E82A598F-DAB2-475C-886E-BC0E4CF0AB2E}" dt="2019-04-02T14:49:11.694" v="5187" actId="478"/>
          <ac:grpSpMkLst>
            <pc:docMk/>
            <pc:sldMk cId="1989644333" sldId="302"/>
            <ac:grpSpMk id="63" creationId="{6728F3E5-B587-48E0-9167-7CC61509FC8E}"/>
          </ac:grpSpMkLst>
        </pc:grpChg>
        <pc:picChg chg="add mod">
          <ac:chgData name="Eson John" userId="3de50c05e26c1012" providerId="LiveId" clId="{E82A598F-DAB2-475C-886E-BC0E4CF0AB2E}" dt="2019-04-02T14:59:15.280" v="5359" actId="164"/>
          <ac:picMkLst>
            <pc:docMk/>
            <pc:sldMk cId="1989644333" sldId="302"/>
            <ac:picMk id="3" creationId="{907E2D3F-BFA9-44BC-A2D5-FE6AD7AEA840}"/>
          </ac:picMkLst>
        </pc:picChg>
        <pc:picChg chg="add mod">
          <ac:chgData name="Eson John" userId="3de50c05e26c1012" providerId="LiveId" clId="{E82A598F-DAB2-475C-886E-BC0E4CF0AB2E}" dt="2019-04-02T14:59:17.229" v="5360" actId="1076"/>
          <ac:picMkLst>
            <pc:docMk/>
            <pc:sldMk cId="1989644333" sldId="302"/>
            <ac:picMk id="4" creationId="{9F6C5506-4C78-47BA-BDD3-2C66943AEAE4}"/>
          </ac:picMkLst>
        </pc:picChg>
        <pc:picChg chg="add mod">
          <ac:chgData name="Eson John" userId="3de50c05e26c1012" providerId="LiveId" clId="{E82A598F-DAB2-475C-886E-BC0E4CF0AB2E}" dt="2019-04-02T14:55:07.094" v="5236" actId="1076"/>
          <ac:picMkLst>
            <pc:docMk/>
            <pc:sldMk cId="1989644333" sldId="302"/>
            <ac:picMk id="54" creationId="{64125083-3A7A-498E-AFFD-B189CE40946C}"/>
          </ac:picMkLst>
        </pc:picChg>
        <pc:picChg chg="del">
          <ac:chgData name="Eson John" userId="3de50c05e26c1012" providerId="LiveId" clId="{E82A598F-DAB2-475C-886E-BC0E4CF0AB2E}" dt="2019-04-02T14:49:13.909" v="5190" actId="478"/>
          <ac:picMkLst>
            <pc:docMk/>
            <pc:sldMk cId="1989644333" sldId="302"/>
            <ac:picMk id="64" creationId="{C7D6F04B-A45E-4FDC-B267-7F17C59C2FC9}"/>
          </ac:picMkLst>
        </pc:picChg>
        <pc:cxnChg chg="mod">
          <ac:chgData name="Eson John" userId="3de50c05e26c1012" providerId="LiveId" clId="{E82A598F-DAB2-475C-886E-BC0E4CF0AB2E}" dt="2019-04-02T14:49:12.547" v="5188" actId="478"/>
          <ac:cxnSpMkLst>
            <pc:docMk/>
            <pc:sldMk cId="1989644333" sldId="302"/>
            <ac:cxnSpMk id="45" creationId="{401E53FC-B2AB-42A4-B135-44F1B35AB1B2}"/>
          </ac:cxnSpMkLst>
        </pc:cxnChg>
        <pc:cxnChg chg="mod">
          <ac:chgData name="Eson John" userId="3de50c05e26c1012" providerId="LiveId" clId="{E82A598F-DAB2-475C-886E-BC0E4CF0AB2E}" dt="2019-04-02T14:49:12.547" v="5188" actId="478"/>
          <ac:cxnSpMkLst>
            <pc:docMk/>
            <pc:sldMk cId="1989644333" sldId="302"/>
            <ac:cxnSpMk id="51" creationId="{6D2DBDBB-4A1A-4348-B490-3B7CE99FDCC3}"/>
          </ac:cxnSpMkLst>
        </pc:cxnChg>
      </pc:sldChg>
      <pc:sldChg chg="delSp modSp add del">
        <pc:chgData name="Eson John" userId="3de50c05e26c1012" providerId="LiveId" clId="{E82A598F-DAB2-475C-886E-BC0E4CF0AB2E}" dt="2019-04-02T15:08:41.644" v="5691" actId="2696"/>
        <pc:sldMkLst>
          <pc:docMk/>
          <pc:sldMk cId="4210780659" sldId="303"/>
        </pc:sldMkLst>
        <pc:spChg chg="del">
          <ac:chgData name="Eson John" userId="3de50c05e26c1012" providerId="LiveId" clId="{E82A598F-DAB2-475C-886E-BC0E4CF0AB2E}" dt="2019-04-02T15:07:46.834" v="5616" actId="478"/>
          <ac:spMkLst>
            <pc:docMk/>
            <pc:sldMk cId="4210780659" sldId="303"/>
            <ac:spMk id="11" creationId="{6E223029-950F-4D8E-93E2-BF36112834DC}"/>
          </ac:spMkLst>
        </pc:spChg>
        <pc:spChg chg="del">
          <ac:chgData name="Eson John" userId="3de50c05e26c1012" providerId="LiveId" clId="{E82A598F-DAB2-475C-886E-BC0E4CF0AB2E}" dt="2019-04-02T15:07:46.834" v="5616" actId="478"/>
          <ac:spMkLst>
            <pc:docMk/>
            <pc:sldMk cId="4210780659" sldId="303"/>
            <ac:spMk id="50" creationId="{43DF5F33-43A1-45EC-81B5-6BE1EEDC96C5}"/>
          </ac:spMkLst>
        </pc:spChg>
        <pc:spChg chg="mod">
          <ac:chgData name="Eson John" userId="3de50c05e26c1012" providerId="LiveId" clId="{E82A598F-DAB2-475C-886E-BC0E4CF0AB2E}" dt="2019-04-02T15:08:19.640" v="5688" actId="1037"/>
          <ac:spMkLst>
            <pc:docMk/>
            <pc:sldMk cId="4210780659" sldId="303"/>
            <ac:spMk id="52" creationId="{6100970E-286D-4477-9921-2AEFFB9299DB}"/>
          </ac:spMkLst>
        </pc:spChg>
        <pc:spChg chg="mod">
          <ac:chgData name="Eson John" userId="3de50c05e26c1012" providerId="LiveId" clId="{E82A598F-DAB2-475C-886E-BC0E4CF0AB2E}" dt="2019-04-02T15:08:00.353" v="5619" actId="1076"/>
          <ac:spMkLst>
            <pc:docMk/>
            <pc:sldMk cId="4210780659" sldId="303"/>
            <ac:spMk id="56" creationId="{DDFD907F-BD44-4255-B5BB-60597FD3239C}"/>
          </ac:spMkLst>
        </pc:spChg>
        <pc:grpChg chg="del">
          <ac:chgData name="Eson John" userId="3de50c05e26c1012" providerId="LiveId" clId="{E82A598F-DAB2-475C-886E-BC0E4CF0AB2E}" dt="2019-04-02T15:07:57.757" v="5618" actId="478"/>
          <ac:grpSpMkLst>
            <pc:docMk/>
            <pc:sldMk cId="4210780659" sldId="303"/>
            <ac:grpSpMk id="6" creationId="{B958E515-0E97-4C8A-B2C7-6D2DE55EDE1E}"/>
          </ac:grpSpMkLst>
        </pc:grpChg>
        <pc:picChg chg="del">
          <ac:chgData name="Eson John" userId="3de50c05e26c1012" providerId="LiveId" clId="{E82A598F-DAB2-475C-886E-BC0E4CF0AB2E}" dt="2019-04-02T15:07:46.834" v="5616" actId="478"/>
          <ac:picMkLst>
            <pc:docMk/>
            <pc:sldMk cId="4210780659" sldId="303"/>
            <ac:picMk id="54" creationId="{64125083-3A7A-498E-AFFD-B189CE40946C}"/>
          </ac:picMkLst>
        </pc:picChg>
      </pc:sldChg>
      <pc:sldChg chg="addSp delSp modSp add">
        <pc:chgData name="Eson John" userId="3de50c05e26c1012" providerId="LiveId" clId="{E82A598F-DAB2-475C-886E-BC0E4CF0AB2E}" dt="2019-04-03T02:17:54.742" v="7753" actId="1076"/>
        <pc:sldMkLst>
          <pc:docMk/>
          <pc:sldMk cId="2752512139" sldId="304"/>
        </pc:sldMkLst>
        <pc:spChg chg="mod">
          <ac:chgData name="Eson John" userId="3de50c05e26c1012" providerId="LiveId" clId="{E82A598F-DAB2-475C-886E-BC0E4CF0AB2E}" dt="2019-04-03T02:17:54.742" v="7753" actId="1076"/>
          <ac:spMkLst>
            <pc:docMk/>
            <pc:sldMk cId="2752512139" sldId="304"/>
            <ac:spMk id="11" creationId="{6E223029-950F-4D8E-93E2-BF36112834DC}"/>
          </ac:spMkLst>
        </pc:spChg>
        <pc:spChg chg="add mod">
          <ac:chgData name="Eson John" userId="3de50c05e26c1012" providerId="LiveId" clId="{E82A598F-DAB2-475C-886E-BC0E4CF0AB2E}" dt="2019-04-02T15:15:06.436" v="6115" actId="20577"/>
          <ac:spMkLst>
            <pc:docMk/>
            <pc:sldMk cId="2752512139" sldId="304"/>
            <ac:spMk id="12" creationId="{1AA82892-AB0E-4EF0-BCA1-336FC82777AE}"/>
          </ac:spMkLst>
        </pc:spChg>
        <pc:spChg chg="add">
          <ac:chgData name="Eson John" userId="3de50c05e26c1012" providerId="LiveId" clId="{E82A598F-DAB2-475C-886E-BC0E4CF0AB2E}" dt="2019-04-02T15:08:58.149" v="5714"/>
          <ac:spMkLst>
            <pc:docMk/>
            <pc:sldMk cId="2752512139" sldId="304"/>
            <ac:spMk id="13" creationId="{9785A612-BD61-47CE-93DD-0DCC82E911B6}"/>
          </ac:spMkLst>
        </pc:spChg>
        <pc:spChg chg="add">
          <ac:chgData name="Eson John" userId="3de50c05e26c1012" providerId="LiveId" clId="{E82A598F-DAB2-475C-886E-BC0E4CF0AB2E}" dt="2019-04-02T15:08:58.149" v="5714"/>
          <ac:spMkLst>
            <pc:docMk/>
            <pc:sldMk cId="2752512139" sldId="304"/>
            <ac:spMk id="14" creationId="{2BD1B32D-8066-4581-8A83-1923F26244CE}"/>
          </ac:spMkLst>
        </pc:spChg>
        <pc:spChg chg="add del mod">
          <ac:chgData name="Eson John" userId="3de50c05e26c1012" providerId="LiveId" clId="{E82A598F-DAB2-475C-886E-BC0E4CF0AB2E}" dt="2019-04-02T15:28:53.843" v="6546" actId="122"/>
          <ac:spMkLst>
            <pc:docMk/>
            <pc:sldMk cId="2752512139" sldId="304"/>
            <ac:spMk id="27" creationId="{FBC6BC90-3CFD-43CB-8A50-8A361EE1588D}"/>
          </ac:spMkLst>
        </pc:spChg>
        <pc:spChg chg="del">
          <ac:chgData name="Eson John" userId="3de50c05e26c1012" providerId="LiveId" clId="{E82A598F-DAB2-475C-886E-BC0E4CF0AB2E}" dt="2019-04-02T15:08:57.751" v="5713" actId="478"/>
          <ac:spMkLst>
            <pc:docMk/>
            <pc:sldMk cId="2752512139" sldId="304"/>
            <ac:spMk id="50" creationId="{43DF5F33-43A1-45EC-81B5-6BE1EEDC96C5}"/>
          </ac:spMkLst>
        </pc:spChg>
        <pc:spChg chg="del">
          <ac:chgData name="Eson John" userId="3de50c05e26c1012" providerId="LiveId" clId="{E82A598F-DAB2-475C-886E-BC0E4CF0AB2E}" dt="2019-04-02T15:08:57.751" v="5713" actId="478"/>
          <ac:spMkLst>
            <pc:docMk/>
            <pc:sldMk cId="2752512139" sldId="304"/>
            <ac:spMk id="52" creationId="{6100970E-286D-4477-9921-2AEFFB9299DB}"/>
          </ac:spMkLst>
        </pc:spChg>
        <pc:spChg chg="mod">
          <ac:chgData name="Eson John" userId="3de50c05e26c1012" providerId="LiveId" clId="{E82A598F-DAB2-475C-886E-BC0E4CF0AB2E}" dt="2019-04-02T15:29:23" v="6564" actId="20577"/>
          <ac:spMkLst>
            <pc:docMk/>
            <pc:sldMk cId="2752512139" sldId="304"/>
            <ac:spMk id="56" creationId="{DDFD907F-BD44-4255-B5BB-60597FD3239C}"/>
          </ac:spMkLst>
        </pc:spChg>
        <pc:grpChg chg="del">
          <ac:chgData name="Eson John" userId="3de50c05e26c1012" providerId="LiveId" clId="{E82A598F-DAB2-475C-886E-BC0E4CF0AB2E}" dt="2019-04-02T15:13:17.226" v="6044" actId="478"/>
          <ac:grpSpMkLst>
            <pc:docMk/>
            <pc:sldMk cId="2752512139" sldId="304"/>
            <ac:grpSpMk id="6" creationId="{B958E515-0E97-4C8A-B2C7-6D2DE55EDE1E}"/>
          </ac:grpSpMkLst>
        </pc:grpChg>
        <pc:picChg chg="add del mod">
          <ac:chgData name="Eson John" userId="3de50c05e26c1012" providerId="LiveId" clId="{E82A598F-DAB2-475C-886E-BC0E4CF0AB2E}" dt="2019-04-02T15:13:23.885" v="6049" actId="478"/>
          <ac:picMkLst>
            <pc:docMk/>
            <pc:sldMk cId="2752512139" sldId="304"/>
            <ac:picMk id="5" creationId="{73524C61-C83F-45C3-B3E8-E3B0EB22B891}"/>
          </ac:picMkLst>
        </pc:picChg>
        <pc:picChg chg="add mod">
          <ac:chgData name="Eson John" userId="3de50c05e26c1012" providerId="LiveId" clId="{E82A598F-DAB2-475C-886E-BC0E4CF0AB2E}" dt="2019-04-02T15:15:13.814" v="6116" actId="1076"/>
          <ac:picMkLst>
            <pc:docMk/>
            <pc:sldMk cId="2752512139" sldId="304"/>
            <ac:picMk id="7" creationId="{A1FA2EDB-8346-4BCD-8664-FDF844B25C03}"/>
          </ac:picMkLst>
        </pc:picChg>
        <pc:picChg chg="add mod">
          <ac:chgData name="Eson John" userId="3de50c05e26c1012" providerId="LiveId" clId="{E82A598F-DAB2-475C-886E-BC0E4CF0AB2E}" dt="2019-04-02T15:14:40.604" v="6058" actId="1076"/>
          <ac:picMkLst>
            <pc:docMk/>
            <pc:sldMk cId="2752512139" sldId="304"/>
            <ac:picMk id="8" creationId="{7105136D-0F2E-418D-A5A7-91A648AAAEEE}"/>
          </ac:picMkLst>
        </pc:picChg>
        <pc:picChg chg="add">
          <ac:chgData name="Eson John" userId="3de50c05e26c1012" providerId="LiveId" clId="{E82A598F-DAB2-475C-886E-BC0E4CF0AB2E}" dt="2019-04-03T02:17:51.118" v="7752"/>
          <ac:picMkLst>
            <pc:docMk/>
            <pc:sldMk cId="2752512139" sldId="304"/>
            <ac:picMk id="18" creationId="{1AE682B6-B784-4A6B-8624-F5993B5F0C3E}"/>
          </ac:picMkLst>
        </pc:picChg>
        <pc:picChg chg="del">
          <ac:chgData name="Eson John" userId="3de50c05e26c1012" providerId="LiveId" clId="{E82A598F-DAB2-475C-886E-BC0E4CF0AB2E}" dt="2019-04-02T15:09:01.622" v="5715" actId="478"/>
          <ac:picMkLst>
            <pc:docMk/>
            <pc:sldMk cId="2752512139" sldId="304"/>
            <ac:picMk id="54" creationId="{64125083-3A7A-498E-AFFD-B189CE40946C}"/>
          </ac:picMkLst>
        </pc:picChg>
      </pc:sldChg>
      <pc:sldChg chg="addSp delSp modSp add">
        <pc:chgData name="Eson John" userId="3de50c05e26c1012" providerId="LiveId" clId="{E82A598F-DAB2-475C-886E-BC0E4CF0AB2E}" dt="2019-04-02T15:56:59.120" v="6987" actId="20577"/>
        <pc:sldMkLst>
          <pc:docMk/>
          <pc:sldMk cId="2569163778" sldId="305"/>
        </pc:sldMkLst>
        <pc:spChg chg="mod">
          <ac:chgData name="Eson John" userId="3de50c05e26c1012" providerId="LiveId" clId="{E82A598F-DAB2-475C-886E-BC0E4CF0AB2E}" dt="2019-04-02T15:29:46.608" v="6575" actId="20577"/>
          <ac:spMkLst>
            <pc:docMk/>
            <pc:sldMk cId="2569163778" sldId="305"/>
            <ac:spMk id="2" creationId="{4FA87D7E-75CE-4B97-8D18-216474EE8D5F}"/>
          </ac:spMkLst>
        </pc:spChg>
        <pc:spChg chg="mod">
          <ac:chgData name="Eson John" userId="3de50c05e26c1012" providerId="LiveId" clId="{E82A598F-DAB2-475C-886E-BC0E4CF0AB2E}" dt="2019-04-02T15:43:34.756" v="6683" actId="1076"/>
          <ac:spMkLst>
            <pc:docMk/>
            <pc:sldMk cId="2569163778" sldId="305"/>
            <ac:spMk id="11" creationId="{6E223029-950F-4D8E-93E2-BF36112834DC}"/>
          </ac:spMkLst>
        </pc:spChg>
        <pc:spChg chg="mod">
          <ac:chgData name="Eson John" userId="3de50c05e26c1012" providerId="LiveId" clId="{E82A598F-DAB2-475C-886E-BC0E4CF0AB2E}" dt="2019-04-02T15:46:30.310" v="6825" actId="20577"/>
          <ac:spMkLst>
            <pc:docMk/>
            <pc:sldMk cId="2569163778" sldId="305"/>
            <ac:spMk id="12" creationId="{1AA82892-AB0E-4EF0-BCA1-336FC82777AE}"/>
          </ac:spMkLst>
        </pc:spChg>
        <pc:spChg chg="del">
          <ac:chgData name="Eson John" userId="3de50c05e26c1012" providerId="LiveId" clId="{E82A598F-DAB2-475C-886E-BC0E4CF0AB2E}" dt="2019-04-02T15:29:53.899" v="6579" actId="478"/>
          <ac:spMkLst>
            <pc:docMk/>
            <pc:sldMk cId="2569163778" sldId="305"/>
            <ac:spMk id="13" creationId="{9785A612-BD61-47CE-93DD-0DCC82E911B6}"/>
          </ac:spMkLst>
        </pc:spChg>
        <pc:spChg chg="del mod">
          <ac:chgData name="Eson John" userId="3de50c05e26c1012" providerId="LiveId" clId="{E82A598F-DAB2-475C-886E-BC0E4CF0AB2E}" dt="2019-04-02T15:29:55.801" v="6581" actId="478"/>
          <ac:spMkLst>
            <pc:docMk/>
            <pc:sldMk cId="2569163778" sldId="305"/>
            <ac:spMk id="14" creationId="{2BD1B32D-8066-4581-8A83-1923F26244CE}"/>
          </ac:spMkLst>
        </pc:spChg>
        <pc:spChg chg="add mod">
          <ac:chgData name="Eson John" userId="3de50c05e26c1012" providerId="LiveId" clId="{E82A598F-DAB2-475C-886E-BC0E4CF0AB2E}" dt="2019-04-02T15:56:59.120" v="6987" actId="20577"/>
          <ac:spMkLst>
            <pc:docMk/>
            <pc:sldMk cId="2569163778" sldId="305"/>
            <ac:spMk id="15" creationId="{379512B3-D95F-4886-A2D0-D2DB9870300D}"/>
          </ac:spMkLst>
        </pc:spChg>
        <pc:spChg chg="mod">
          <ac:chgData name="Eson John" userId="3de50c05e26c1012" providerId="LiveId" clId="{E82A598F-DAB2-475C-886E-BC0E4CF0AB2E}" dt="2019-04-02T15:46:07.345" v="6817" actId="20577"/>
          <ac:spMkLst>
            <pc:docMk/>
            <pc:sldMk cId="2569163778" sldId="305"/>
            <ac:spMk id="27" creationId="{FBC6BC90-3CFD-43CB-8A50-8A361EE1588D}"/>
          </ac:spMkLst>
        </pc:spChg>
        <pc:spChg chg="del">
          <ac:chgData name="Eson John" userId="3de50c05e26c1012" providerId="LiveId" clId="{E82A598F-DAB2-475C-886E-BC0E4CF0AB2E}" dt="2019-04-02T15:29:51.850" v="6578" actId="478"/>
          <ac:spMkLst>
            <pc:docMk/>
            <pc:sldMk cId="2569163778" sldId="305"/>
            <ac:spMk id="56" creationId="{DDFD907F-BD44-4255-B5BB-60597FD3239C}"/>
          </ac:spMkLst>
        </pc:spChg>
        <pc:grpChg chg="add mod">
          <ac:chgData name="Eson John" userId="3de50c05e26c1012" providerId="LiveId" clId="{E82A598F-DAB2-475C-886E-BC0E4CF0AB2E}" dt="2019-04-02T15:43:40.545" v="6684" actId="164"/>
          <ac:grpSpMkLst>
            <pc:docMk/>
            <pc:sldMk cId="2569163778" sldId="305"/>
            <ac:grpSpMk id="5" creationId="{30075D52-9688-4772-ADDF-11F614B8C806}"/>
          </ac:grpSpMkLst>
        </pc:grpChg>
        <pc:picChg chg="add mod">
          <ac:chgData name="Eson John" userId="3de50c05e26c1012" providerId="LiveId" clId="{E82A598F-DAB2-475C-886E-BC0E4CF0AB2E}" dt="2019-04-02T15:43:40.545" v="6684" actId="164"/>
          <ac:picMkLst>
            <pc:docMk/>
            <pc:sldMk cId="2569163778" sldId="305"/>
            <ac:picMk id="3" creationId="{34E2A5FC-8E30-4B95-87CE-42ACBE6FE4D3}"/>
          </ac:picMkLst>
        </pc:picChg>
        <pc:picChg chg="add mod">
          <ac:chgData name="Eson John" userId="3de50c05e26c1012" providerId="LiveId" clId="{E82A598F-DAB2-475C-886E-BC0E4CF0AB2E}" dt="2019-04-02T15:43:40.545" v="6684" actId="164"/>
          <ac:picMkLst>
            <pc:docMk/>
            <pc:sldMk cId="2569163778" sldId="305"/>
            <ac:picMk id="4" creationId="{D2A7020C-D52C-49E1-ACA4-1AA72CA6DEE5}"/>
          </ac:picMkLst>
        </pc:picChg>
        <pc:picChg chg="del">
          <ac:chgData name="Eson John" userId="3de50c05e26c1012" providerId="LiveId" clId="{E82A598F-DAB2-475C-886E-BC0E4CF0AB2E}" dt="2019-04-02T15:29:49.838" v="6576" actId="478"/>
          <ac:picMkLst>
            <pc:docMk/>
            <pc:sldMk cId="2569163778" sldId="305"/>
            <ac:picMk id="7" creationId="{A1FA2EDB-8346-4BCD-8664-FDF844B25C03}"/>
          </ac:picMkLst>
        </pc:picChg>
        <pc:picChg chg="del">
          <ac:chgData name="Eson John" userId="3de50c05e26c1012" providerId="LiveId" clId="{E82A598F-DAB2-475C-886E-BC0E4CF0AB2E}" dt="2019-04-02T15:29:50.282" v="6577" actId="478"/>
          <ac:picMkLst>
            <pc:docMk/>
            <pc:sldMk cId="2569163778" sldId="305"/>
            <ac:picMk id="8" creationId="{7105136D-0F2E-418D-A5A7-91A648AAAEEE}"/>
          </ac:picMkLst>
        </pc:picChg>
      </pc:sldChg>
      <pc:sldChg chg="add del">
        <pc:chgData name="Eson John" userId="3de50c05e26c1012" providerId="LiveId" clId="{E82A598F-DAB2-475C-886E-BC0E4CF0AB2E}" dt="2019-04-02T15:13:34.525" v="6051" actId="2696"/>
        <pc:sldMkLst>
          <pc:docMk/>
          <pc:sldMk cId="2881703093" sldId="305"/>
        </pc:sldMkLst>
      </pc:sldChg>
      <pc:sldChg chg="addSp delSp modSp add">
        <pc:chgData name="Eson John" userId="3de50c05e26c1012" providerId="LiveId" clId="{E82A598F-DAB2-475C-886E-BC0E4CF0AB2E}" dt="2019-04-02T16:06:27.664" v="7141" actId="478"/>
        <pc:sldMkLst>
          <pc:docMk/>
          <pc:sldMk cId="1475519050" sldId="306"/>
        </pc:sldMkLst>
        <pc:spChg chg="mod">
          <ac:chgData name="Eson John" userId="3de50c05e26c1012" providerId="LiveId" clId="{E82A598F-DAB2-475C-886E-BC0E4CF0AB2E}" dt="2019-04-02T15:58:33.778" v="7000" actId="20577"/>
          <ac:spMkLst>
            <pc:docMk/>
            <pc:sldMk cId="1475519050" sldId="306"/>
            <ac:spMk id="11" creationId="{6E223029-950F-4D8E-93E2-BF36112834DC}"/>
          </ac:spMkLst>
        </pc:spChg>
        <pc:spChg chg="mod">
          <ac:chgData name="Eson John" userId="3de50c05e26c1012" providerId="LiveId" clId="{E82A598F-DAB2-475C-886E-BC0E4CF0AB2E}" dt="2019-04-02T15:55:24.496" v="6845" actId="20577"/>
          <ac:spMkLst>
            <pc:docMk/>
            <pc:sldMk cId="1475519050" sldId="306"/>
            <ac:spMk id="12" creationId="{1AA82892-AB0E-4EF0-BCA1-336FC82777AE}"/>
          </ac:spMkLst>
        </pc:spChg>
        <pc:spChg chg="add">
          <ac:chgData name="Eson John" userId="3de50c05e26c1012" providerId="LiveId" clId="{E82A598F-DAB2-475C-886E-BC0E4CF0AB2E}" dt="2019-04-02T15:59:08.959" v="7001"/>
          <ac:spMkLst>
            <pc:docMk/>
            <pc:sldMk cId="1475519050" sldId="306"/>
            <ac:spMk id="13" creationId="{DCAB5652-F123-4495-AD7B-9BD5876FC13C}"/>
          </ac:spMkLst>
        </pc:spChg>
        <pc:spChg chg="add">
          <ac:chgData name="Eson John" userId="3de50c05e26c1012" providerId="LiveId" clId="{E82A598F-DAB2-475C-886E-BC0E4CF0AB2E}" dt="2019-04-02T15:59:08.959" v="7001"/>
          <ac:spMkLst>
            <pc:docMk/>
            <pc:sldMk cId="1475519050" sldId="306"/>
            <ac:spMk id="14" creationId="{A8BBD3C5-5DF1-4DC8-910C-09F98DCD3A09}"/>
          </ac:spMkLst>
        </pc:spChg>
        <pc:spChg chg="mod">
          <ac:chgData name="Eson John" userId="3de50c05e26c1012" providerId="LiveId" clId="{E82A598F-DAB2-475C-886E-BC0E4CF0AB2E}" dt="2019-04-02T16:05:04.708" v="7140" actId="20577"/>
          <ac:spMkLst>
            <pc:docMk/>
            <pc:sldMk cId="1475519050" sldId="306"/>
            <ac:spMk id="15" creationId="{379512B3-D95F-4886-A2D0-D2DB9870300D}"/>
          </ac:spMkLst>
        </pc:spChg>
        <pc:spChg chg="del">
          <ac:chgData name="Eson John" userId="3de50c05e26c1012" providerId="LiveId" clId="{E82A598F-DAB2-475C-886E-BC0E4CF0AB2E}" dt="2019-04-02T16:06:27.664" v="7141" actId="478"/>
          <ac:spMkLst>
            <pc:docMk/>
            <pc:sldMk cId="1475519050" sldId="306"/>
            <ac:spMk id="27" creationId="{FBC6BC90-3CFD-43CB-8A50-8A361EE1588D}"/>
          </ac:spMkLst>
        </pc:spChg>
        <pc:grpChg chg="del">
          <ac:chgData name="Eson John" userId="3de50c05e26c1012" providerId="LiveId" clId="{E82A598F-DAB2-475C-886E-BC0E4CF0AB2E}" dt="2019-04-02T15:54:13.881" v="6826" actId="478"/>
          <ac:grpSpMkLst>
            <pc:docMk/>
            <pc:sldMk cId="1475519050" sldId="306"/>
            <ac:grpSpMk id="5" creationId="{30075D52-9688-4772-ADDF-11F614B8C806}"/>
          </ac:grpSpMkLst>
        </pc:grpChg>
        <pc:picChg chg="add mod">
          <ac:chgData name="Eson John" userId="3de50c05e26c1012" providerId="LiveId" clId="{E82A598F-DAB2-475C-886E-BC0E4CF0AB2E}" dt="2019-04-02T15:55:51.003" v="6849" actId="1076"/>
          <ac:picMkLst>
            <pc:docMk/>
            <pc:sldMk cId="1475519050" sldId="306"/>
            <ac:picMk id="6" creationId="{8E411DD3-3196-4912-91DB-48E6B3D5DD21}"/>
          </ac:picMkLst>
        </pc:picChg>
        <pc:picChg chg="add mod">
          <ac:chgData name="Eson John" userId="3de50c05e26c1012" providerId="LiveId" clId="{E82A598F-DAB2-475C-886E-BC0E4CF0AB2E}" dt="2019-04-02T15:55:46.978" v="6848" actId="1076"/>
          <ac:picMkLst>
            <pc:docMk/>
            <pc:sldMk cId="1475519050" sldId="306"/>
            <ac:picMk id="7" creationId="{FF4F0FDC-525E-4BDC-BEB2-9B81FBDFED58}"/>
          </ac:picMkLst>
        </pc:picChg>
      </pc:sldChg>
      <pc:sldChg chg="addSp delSp modSp add">
        <pc:chgData name="Eson John" userId="3de50c05e26c1012" providerId="LiveId" clId="{E82A598F-DAB2-475C-886E-BC0E4CF0AB2E}" dt="2019-04-03T01:03:22.951" v="7663" actId="478"/>
        <pc:sldMkLst>
          <pc:docMk/>
          <pc:sldMk cId="1759323061" sldId="307"/>
        </pc:sldMkLst>
        <pc:spChg chg="del">
          <ac:chgData name="Eson John" userId="3de50c05e26c1012" providerId="LiveId" clId="{E82A598F-DAB2-475C-886E-BC0E4CF0AB2E}" dt="2019-04-02T16:07:24.637" v="7152" actId="478"/>
          <ac:spMkLst>
            <pc:docMk/>
            <pc:sldMk cId="1759323061" sldId="307"/>
            <ac:spMk id="11" creationId="{6E223029-950F-4D8E-93E2-BF36112834DC}"/>
          </ac:spMkLst>
        </pc:spChg>
        <pc:spChg chg="del">
          <ac:chgData name="Eson John" userId="3de50c05e26c1012" providerId="LiveId" clId="{E82A598F-DAB2-475C-886E-BC0E4CF0AB2E}" dt="2019-04-02T16:07:16.472" v="7146" actId="478"/>
          <ac:spMkLst>
            <pc:docMk/>
            <pc:sldMk cId="1759323061" sldId="307"/>
            <ac:spMk id="13" creationId="{DCAB5652-F123-4495-AD7B-9BD5876FC13C}"/>
          </ac:spMkLst>
        </pc:spChg>
        <pc:spChg chg="del">
          <ac:chgData name="Eson John" userId="3de50c05e26c1012" providerId="LiveId" clId="{E82A598F-DAB2-475C-886E-BC0E4CF0AB2E}" dt="2019-04-02T16:07:15.497" v="7145" actId="478"/>
          <ac:spMkLst>
            <pc:docMk/>
            <pc:sldMk cId="1759323061" sldId="307"/>
            <ac:spMk id="14" creationId="{A8BBD3C5-5DF1-4DC8-910C-09F98DCD3A09}"/>
          </ac:spMkLst>
        </pc:spChg>
        <pc:spChg chg="del mod">
          <ac:chgData name="Eson John" userId="3de50c05e26c1012" providerId="LiveId" clId="{E82A598F-DAB2-475C-886E-BC0E4CF0AB2E}" dt="2019-04-03T01:03:22.951" v="7663" actId="478"/>
          <ac:spMkLst>
            <pc:docMk/>
            <pc:sldMk cId="1759323061" sldId="307"/>
            <ac:spMk id="15" creationId="{379512B3-D95F-4886-A2D0-D2DB9870300D}"/>
          </ac:spMkLst>
        </pc:spChg>
        <pc:spChg chg="add mod">
          <ac:chgData name="Eson John" userId="3de50c05e26c1012" providerId="LiveId" clId="{E82A598F-DAB2-475C-886E-BC0E4CF0AB2E}" dt="2019-04-03T01:03:21.017" v="7662"/>
          <ac:spMkLst>
            <pc:docMk/>
            <pc:sldMk cId="1759323061" sldId="307"/>
            <ac:spMk id="16" creationId="{3324C6FD-05A1-45B4-B37C-E6DC38CB201E}"/>
          </ac:spMkLst>
        </pc:spChg>
        <pc:picChg chg="add del mod">
          <ac:chgData name="Eson John" userId="3de50c05e26c1012" providerId="LiveId" clId="{E82A598F-DAB2-475C-886E-BC0E4CF0AB2E}" dt="2019-04-02T16:11:36.531" v="7154" actId="478"/>
          <ac:picMkLst>
            <pc:docMk/>
            <pc:sldMk cId="1759323061" sldId="307"/>
            <ac:picMk id="3" creationId="{4B22BE2B-F588-4C15-879E-5B8903D3A170}"/>
          </ac:picMkLst>
        </pc:picChg>
        <pc:picChg chg="add">
          <ac:chgData name="Eson John" userId="3de50c05e26c1012" providerId="LiveId" clId="{E82A598F-DAB2-475C-886E-BC0E4CF0AB2E}" dt="2019-04-02T16:11:37.101" v="7155"/>
          <ac:picMkLst>
            <pc:docMk/>
            <pc:sldMk cId="1759323061" sldId="307"/>
            <ac:picMk id="4" creationId="{6A0FB57D-2763-497E-89FD-85B424B9C374}"/>
          </ac:picMkLst>
        </pc:picChg>
        <pc:picChg chg="del">
          <ac:chgData name="Eson John" userId="3de50c05e26c1012" providerId="LiveId" clId="{E82A598F-DAB2-475C-886E-BC0E4CF0AB2E}" dt="2019-04-02T16:07:13.664" v="7143" actId="478"/>
          <ac:picMkLst>
            <pc:docMk/>
            <pc:sldMk cId="1759323061" sldId="307"/>
            <ac:picMk id="6" creationId="{8E411DD3-3196-4912-91DB-48E6B3D5DD21}"/>
          </ac:picMkLst>
        </pc:picChg>
        <pc:picChg chg="del">
          <ac:chgData name="Eson John" userId="3de50c05e26c1012" providerId="LiveId" clId="{E82A598F-DAB2-475C-886E-BC0E4CF0AB2E}" dt="2019-04-02T16:07:14.062" v="7144" actId="478"/>
          <ac:picMkLst>
            <pc:docMk/>
            <pc:sldMk cId="1759323061" sldId="307"/>
            <ac:picMk id="7" creationId="{FF4F0FDC-525E-4BDC-BEB2-9B81FBDFED58}"/>
          </ac:picMkLst>
        </pc:picChg>
      </pc:sldChg>
      <pc:sldChg chg="addSp delSp modSp add">
        <pc:chgData name="Eson John" userId="3de50c05e26c1012" providerId="LiveId" clId="{E82A598F-DAB2-475C-886E-BC0E4CF0AB2E}" dt="2019-04-03T02:43:26.493" v="7759" actId="20577"/>
        <pc:sldMkLst>
          <pc:docMk/>
          <pc:sldMk cId="2960231590" sldId="308"/>
        </pc:sldMkLst>
        <pc:spChg chg="add mod">
          <ac:chgData name="Eson John" userId="3de50c05e26c1012" providerId="LiveId" clId="{E82A598F-DAB2-475C-886E-BC0E4CF0AB2E}" dt="2019-04-03T02:43:26.493" v="7759" actId="20577"/>
          <ac:spMkLst>
            <pc:docMk/>
            <pc:sldMk cId="2960231590" sldId="308"/>
            <ac:spMk id="8" creationId="{BF2FE747-0E08-4D58-9869-944AA4220AD2}"/>
          </ac:spMkLst>
        </pc:spChg>
        <pc:spChg chg="add mod">
          <ac:chgData name="Eson John" userId="3de50c05e26c1012" providerId="LiveId" clId="{E82A598F-DAB2-475C-886E-BC0E4CF0AB2E}" dt="2019-04-03T01:07:05.683" v="7748" actId="20577"/>
          <ac:spMkLst>
            <pc:docMk/>
            <pc:sldMk cId="2960231590" sldId="308"/>
            <ac:spMk id="9" creationId="{75C09C76-5227-42A8-BF15-EAE63CFAFE9E}"/>
          </ac:spMkLst>
        </pc:spChg>
        <pc:spChg chg="mod">
          <ac:chgData name="Eson John" userId="3de50c05e26c1012" providerId="LiveId" clId="{E82A598F-DAB2-475C-886E-BC0E4CF0AB2E}" dt="2019-04-02T16:15:14.593" v="7271" actId="20577"/>
          <ac:spMkLst>
            <pc:docMk/>
            <pc:sldMk cId="2960231590" sldId="308"/>
            <ac:spMk id="12" creationId="{1AA82892-AB0E-4EF0-BCA1-336FC82777AE}"/>
          </ac:spMkLst>
        </pc:spChg>
        <pc:spChg chg="del">
          <ac:chgData name="Eson John" userId="3de50c05e26c1012" providerId="LiveId" clId="{E82A598F-DAB2-475C-886E-BC0E4CF0AB2E}" dt="2019-04-02T16:15:20.180" v="7272" actId="478"/>
          <ac:spMkLst>
            <pc:docMk/>
            <pc:sldMk cId="2960231590" sldId="308"/>
            <ac:spMk id="15" creationId="{379512B3-D95F-4886-A2D0-D2DB9870300D}"/>
          </ac:spMkLst>
        </pc:spChg>
        <pc:picChg chg="add del">
          <ac:chgData name="Eson John" userId="3de50c05e26c1012" providerId="LiveId" clId="{E82A598F-DAB2-475C-886E-BC0E4CF0AB2E}" dt="2019-04-03T00:55:44.630" v="7281" actId="478"/>
          <ac:picMkLst>
            <pc:docMk/>
            <pc:sldMk cId="2960231590" sldId="308"/>
            <ac:picMk id="3" creationId="{004A79D5-0134-4BA4-AAA3-787BE362E547}"/>
          </ac:picMkLst>
        </pc:picChg>
        <pc:picChg chg="del">
          <ac:chgData name="Eson John" userId="3de50c05e26c1012" providerId="LiveId" clId="{E82A598F-DAB2-475C-886E-BC0E4CF0AB2E}" dt="2019-04-02T16:14:58.788" v="7254" actId="478"/>
          <ac:picMkLst>
            <pc:docMk/>
            <pc:sldMk cId="2960231590" sldId="308"/>
            <ac:picMk id="4" creationId="{6A0FB57D-2763-497E-89FD-85B424B9C374}"/>
          </ac:picMkLst>
        </pc:picChg>
        <pc:picChg chg="add mod">
          <ac:chgData name="Eson John" userId="3de50c05e26c1012" providerId="LiveId" clId="{E82A598F-DAB2-475C-886E-BC0E4CF0AB2E}" dt="2019-04-03T01:00:46.372" v="7480" actId="1076"/>
          <ac:picMkLst>
            <pc:docMk/>
            <pc:sldMk cId="2960231590" sldId="308"/>
            <ac:picMk id="5" creationId="{CFC142CB-097A-4EE5-9C64-C08E91440D4C}"/>
          </ac:picMkLst>
        </pc:picChg>
      </pc:sldChg>
      <pc:sldChg chg="addSp delSp modSp add">
        <pc:chgData name="Eson John" userId="3de50c05e26c1012" providerId="LiveId" clId="{E82A598F-DAB2-475C-886E-BC0E4CF0AB2E}" dt="2019-04-03T03:57:14.764" v="8478" actId="20577"/>
        <pc:sldMkLst>
          <pc:docMk/>
          <pc:sldMk cId="2992144064" sldId="309"/>
        </pc:sldMkLst>
        <pc:spChg chg="mod">
          <ac:chgData name="Eson John" userId="3de50c05e26c1012" providerId="LiveId" clId="{E82A598F-DAB2-475C-886E-BC0E4CF0AB2E}" dt="2019-04-03T03:56:05.902" v="8452" actId="1035"/>
          <ac:spMkLst>
            <pc:docMk/>
            <pc:sldMk cId="2992144064" sldId="309"/>
            <ac:spMk id="4" creationId="{3A1EBF44-64A4-4BF2-ABFA-C0CA447D38F2}"/>
          </ac:spMkLst>
        </pc:spChg>
        <pc:spChg chg="add mod">
          <ac:chgData name="Eson John" userId="3de50c05e26c1012" providerId="LiveId" clId="{E82A598F-DAB2-475C-886E-BC0E4CF0AB2E}" dt="2019-04-03T03:56:05.902" v="8452" actId="1035"/>
          <ac:spMkLst>
            <pc:docMk/>
            <pc:sldMk cId="2992144064" sldId="309"/>
            <ac:spMk id="7" creationId="{3DB8D27D-0949-4C09-9B59-6734AD72B72B}"/>
          </ac:spMkLst>
        </pc:spChg>
        <pc:spChg chg="add mod">
          <ac:chgData name="Eson John" userId="3de50c05e26c1012" providerId="LiveId" clId="{E82A598F-DAB2-475C-886E-BC0E4CF0AB2E}" dt="2019-04-03T03:56:05.902" v="8452" actId="1035"/>
          <ac:spMkLst>
            <pc:docMk/>
            <pc:sldMk cId="2992144064" sldId="309"/>
            <ac:spMk id="8" creationId="{843B5D2A-30B3-4B9A-8EAB-7A51ABE27ADA}"/>
          </ac:spMkLst>
        </pc:spChg>
        <pc:spChg chg="add del mod">
          <ac:chgData name="Eson John" userId="3de50c05e26c1012" providerId="LiveId" clId="{E82A598F-DAB2-475C-886E-BC0E4CF0AB2E}" dt="2019-04-03T02:58:52.801" v="8054" actId="478"/>
          <ac:spMkLst>
            <pc:docMk/>
            <pc:sldMk cId="2992144064" sldId="309"/>
            <ac:spMk id="9" creationId="{C7670B4E-B6C9-4888-9776-79BB42ABF7BB}"/>
          </ac:spMkLst>
        </pc:spChg>
        <pc:spChg chg="add mod">
          <ac:chgData name="Eson John" userId="3de50c05e26c1012" providerId="LiveId" clId="{E82A598F-DAB2-475C-886E-BC0E4CF0AB2E}" dt="2019-04-03T02:58:50.961" v="8053"/>
          <ac:spMkLst>
            <pc:docMk/>
            <pc:sldMk cId="2992144064" sldId="309"/>
            <ac:spMk id="10" creationId="{28CE24AB-85FB-44B8-936C-D3CA5A223190}"/>
          </ac:spMkLst>
        </pc:spChg>
        <pc:spChg chg="add mod">
          <ac:chgData name="Eson John" userId="3de50c05e26c1012" providerId="LiveId" clId="{E82A598F-DAB2-475C-886E-BC0E4CF0AB2E}" dt="2019-04-03T03:56:05.902" v="8452" actId="1035"/>
          <ac:spMkLst>
            <pc:docMk/>
            <pc:sldMk cId="2992144064" sldId="309"/>
            <ac:spMk id="11" creationId="{DF7F7502-775B-442D-BBE1-AD56ABFA6DBA}"/>
          </ac:spMkLst>
        </pc:spChg>
        <pc:spChg chg="add mod">
          <ac:chgData name="Eson John" userId="3de50c05e26c1012" providerId="LiveId" clId="{E82A598F-DAB2-475C-886E-BC0E4CF0AB2E}" dt="2019-04-03T03:57:14.764" v="8478" actId="20577"/>
          <ac:spMkLst>
            <pc:docMk/>
            <pc:sldMk cId="2992144064" sldId="309"/>
            <ac:spMk id="12" creationId="{CD7D2F53-AC7A-46B7-BE02-3BA7CA1871E8}"/>
          </ac:spMkLst>
        </pc:spChg>
        <pc:spChg chg="add mod">
          <ac:chgData name="Eson John" userId="3de50c05e26c1012" providerId="LiveId" clId="{E82A598F-DAB2-475C-886E-BC0E4CF0AB2E}" dt="2019-04-03T03:56:05.902" v="8452" actId="1035"/>
          <ac:spMkLst>
            <pc:docMk/>
            <pc:sldMk cId="2992144064" sldId="309"/>
            <ac:spMk id="13" creationId="{74D93847-D1B2-4B93-9A8D-761ADD96AC24}"/>
          </ac:spMkLst>
        </pc:spChg>
        <pc:spChg chg="add mod">
          <ac:chgData name="Eson John" userId="3de50c05e26c1012" providerId="LiveId" clId="{E82A598F-DAB2-475C-886E-BC0E4CF0AB2E}" dt="2019-04-03T03:56:11.704" v="8454" actId="122"/>
          <ac:spMkLst>
            <pc:docMk/>
            <pc:sldMk cId="2992144064" sldId="309"/>
            <ac:spMk id="14" creationId="{6219BD67-1293-44AF-BBAB-D141128B845F}"/>
          </ac:spMkLst>
        </pc:spChg>
        <pc:spChg chg="add mod">
          <ac:chgData name="Eson John" userId="3de50c05e26c1012" providerId="LiveId" clId="{E82A598F-DAB2-475C-886E-BC0E4CF0AB2E}" dt="2019-04-03T03:55:14.913" v="8422" actId="1038"/>
          <ac:spMkLst>
            <pc:docMk/>
            <pc:sldMk cId="2992144064" sldId="309"/>
            <ac:spMk id="15" creationId="{D13D07CF-2747-4D83-8317-28D36FBF9BF2}"/>
          </ac:spMkLst>
        </pc:spChg>
        <pc:picChg chg="add mod">
          <ac:chgData name="Eson John" userId="3de50c05e26c1012" providerId="LiveId" clId="{E82A598F-DAB2-475C-886E-BC0E4CF0AB2E}" dt="2019-04-03T03:56:05.902" v="8452" actId="1035"/>
          <ac:picMkLst>
            <pc:docMk/>
            <pc:sldMk cId="2992144064" sldId="309"/>
            <ac:picMk id="2" creationId="{30D432C0-CD84-4331-BBB3-4247B3BE95DD}"/>
          </ac:picMkLst>
        </pc:picChg>
        <pc:picChg chg="add mod">
          <ac:chgData name="Eson John" userId="3de50c05e26c1012" providerId="LiveId" clId="{E82A598F-DAB2-475C-886E-BC0E4CF0AB2E}" dt="2019-04-03T03:56:05.902" v="8452" actId="1035"/>
          <ac:picMkLst>
            <pc:docMk/>
            <pc:sldMk cId="2992144064" sldId="309"/>
            <ac:picMk id="5" creationId="{16FBF44D-AEDD-418C-9E5E-8C0B66DD0629}"/>
          </ac:picMkLst>
        </pc:picChg>
        <pc:picChg chg="add mod">
          <ac:chgData name="Eson John" userId="3de50c05e26c1012" providerId="LiveId" clId="{E82A598F-DAB2-475C-886E-BC0E4CF0AB2E}" dt="2019-04-03T03:56:05.902" v="8452" actId="1035"/>
          <ac:picMkLst>
            <pc:docMk/>
            <pc:sldMk cId="2992144064" sldId="309"/>
            <ac:picMk id="6" creationId="{5E41A3E8-3647-41DE-A0D9-5AB57AD5EAB4}"/>
          </ac:picMkLst>
        </pc:picChg>
      </pc:sldChg>
    </pc:docChg>
  </pc:docChgLst>
  <pc:docChgLst>
    <pc:chgData name="John Eson" userId="3de50c05e26c1012" providerId="LiveId" clId="{03C9B0EC-3863-48F2-A9B2-9FF039AFF7F7}"/>
  </pc:docChgLst>
  <pc:docChgLst>
    <pc:chgData name="John Eson" userId="3de50c05e26c1012" providerId="LiveId" clId="{B5587617-8923-4B3C-B127-1614E39D617D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40CEE-B6B2-4ADE-B4AF-C71BB1E0BC3A}" type="datetimeFigureOut">
              <a:rPr lang="zh-CN" altLang="en-US" smtClean="0"/>
              <a:t>2019/4/2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451DE-1B4C-426F-8474-378CADABC6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917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762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384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922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416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256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9500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609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863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3524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70459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148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1385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334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645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546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529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43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2415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407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6432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CBC079-3B85-4185-A8EE-29DE18C827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0C386D7-6E3F-48DC-A025-D69FA4793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09634F-80BD-4446-A97D-03E26657D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64BC-593E-4FC3-9B9A-BD4B8874E3E8}" type="datetimeFigureOut">
              <a:rPr lang="zh-CN" altLang="en-US" smtClean="0"/>
              <a:t>2019/4/2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D81C06-AFAE-4D26-A448-5E026D5C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A9DBB9-4B01-4A3F-97ED-3C7E79DD4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A1E-8743-471B-B72F-27FBAC6FB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387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94B91B-7564-45AB-80CA-808D1192E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F6DCB6-358F-4C69-9208-688045F79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E18AC5-96DF-4E6B-88C0-91CA7F77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64BC-593E-4FC3-9B9A-BD4B8874E3E8}" type="datetimeFigureOut">
              <a:rPr lang="zh-CN" altLang="en-US" smtClean="0"/>
              <a:t>2019/4/2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71533B-E81A-4ED8-9C82-79B1B2C5A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B8AC98-6B92-4657-B5F1-C3D0D0988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A1E-8743-471B-B72F-27FBAC6FB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458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169614D-05A5-4B6F-8AE4-EA5248CFD8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94A6C9C-261E-4D5A-A777-DAE11F6C90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2CDF87-3B3F-423F-B80C-879F3DAF2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64BC-593E-4FC3-9B9A-BD4B8874E3E8}" type="datetimeFigureOut">
              <a:rPr lang="zh-CN" altLang="en-US" smtClean="0"/>
              <a:t>2019/4/2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D70BFA-9E6F-4BD6-BD74-4D92DCEB9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C401A-75E4-41A2-88DA-95CB31A17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A1E-8743-471B-B72F-27FBAC6FB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819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CE2155-0065-42F3-B788-2AEA5861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221A1C-D990-4828-B4EE-8C7945798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484B02-806D-42F2-991D-B55FEB3F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64BC-593E-4FC3-9B9A-BD4B8874E3E8}" type="datetimeFigureOut">
              <a:rPr lang="zh-CN" altLang="en-US" smtClean="0"/>
              <a:t>2019/4/2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937D44-D91B-40A0-9134-8F39CEACB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9E8238-E645-4273-89F6-AC41978BC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A1E-8743-471B-B72F-27FBAC6FB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4377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142858-6B4B-4476-97C4-BD8D2D744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B419E9E-62C5-4450-A084-2DDB94D5D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C46C0E-B7A5-4EC8-8EF1-B79F81739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64BC-593E-4FC3-9B9A-BD4B8874E3E8}" type="datetimeFigureOut">
              <a:rPr lang="zh-CN" altLang="en-US" smtClean="0"/>
              <a:t>2019/4/2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F54CAD-33C0-467B-BA42-2A77CFD23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2A89C7-D224-4876-AF36-2FD37DC70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A1E-8743-471B-B72F-27FBAC6FB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5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BF8601-6051-44F9-837D-3EB0C7B9A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552FE8-B284-4AB4-87F0-62BB3EF88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D7D4DF1-24D6-41B4-871F-DDFE89AA1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7EA0A4D-36BA-4B77-A315-FB7FF62FA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64BC-593E-4FC3-9B9A-BD4B8874E3E8}" type="datetimeFigureOut">
              <a:rPr lang="zh-CN" altLang="en-US" smtClean="0"/>
              <a:t>2019/4/2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C492AB2-1954-4CB6-9B22-E98786AF9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7B1740-BA91-4B62-AE94-65C525D0C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A1E-8743-471B-B72F-27FBAC6FB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35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033D07-F879-48A4-9418-C5BE901BC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4646E0-2789-4D21-A39F-1584DA2A4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2C426B0-19E5-41CD-9B6D-9443DDF8B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ACC2988-A701-461E-8EBF-328498CA3A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3436197-038B-48D2-AF26-9D8BDFD945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AC5427D-FAEA-4681-B507-487EE6912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64BC-593E-4FC3-9B9A-BD4B8874E3E8}" type="datetimeFigureOut">
              <a:rPr lang="zh-CN" altLang="en-US" smtClean="0"/>
              <a:t>2019/4/2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62C3B2-C1FD-4574-A7C8-F8C358DA9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D34206C-8D78-4B17-A092-C6C1B7B7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A1E-8743-471B-B72F-27FBAC6FB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509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0FC24D-C974-41B2-AA93-75FAAE1FE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3AF5EB8-0F6E-43AF-BADE-DB6E0F375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64BC-593E-4FC3-9B9A-BD4B8874E3E8}" type="datetimeFigureOut">
              <a:rPr lang="zh-CN" altLang="en-US" smtClean="0"/>
              <a:t>2019/4/2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8EBB79F-37DD-4262-ABDE-13631A7D0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ECC2505-08E4-46A5-83A5-AD9A00456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A1E-8743-471B-B72F-27FBAC6FB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06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3F970B6-13D8-42E8-9BD6-DA868FEED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64BC-593E-4FC3-9B9A-BD4B8874E3E8}" type="datetimeFigureOut">
              <a:rPr lang="zh-CN" altLang="en-US" smtClean="0"/>
              <a:t>2019/4/2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3C47301-BB98-4458-BE75-907C2B2E4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D529BA1-C59A-404B-B77A-034DE9EEA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A1E-8743-471B-B72F-27FBAC6FB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5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D6320C-5C36-4D2E-A9D3-AECABE845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AAC3D0-87A5-4E5D-9A78-D69677588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1B093A-F5E2-4EBF-965B-D260051ED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01E1C3F-360B-49F3-A333-227344AA5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64BC-593E-4FC3-9B9A-BD4B8874E3E8}" type="datetimeFigureOut">
              <a:rPr lang="zh-CN" altLang="en-US" smtClean="0"/>
              <a:t>2019/4/2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A472CF-3688-44C9-BA9A-C34D401F8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454E7B8-63BD-45AF-8A80-F1B9C83D1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A1E-8743-471B-B72F-27FBAC6FB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008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08907E-8A98-4B00-ADB9-07C107AFA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4F9F9EB-ABDE-4D0F-BDA2-D7593F4D41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1A93AF9-4B2C-4A0D-AD7C-C80828ED0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6747DD-D596-48D7-AC54-5E2B0DF7F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64BC-593E-4FC3-9B9A-BD4B8874E3E8}" type="datetimeFigureOut">
              <a:rPr lang="zh-CN" altLang="en-US" smtClean="0"/>
              <a:t>2019/4/2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D96E352-9D0C-48F9-A6A6-8D480579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65B168-C2AA-42AB-915B-13562CDAC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A1E-8743-471B-B72F-27FBAC6FB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15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A53827-3994-474D-834E-2616A43CE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78D80B-45F2-4163-BD8B-E26CA0B80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ABAB98-AA12-4D9A-AA21-D5F9BED73F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964BC-593E-4FC3-9B9A-BD4B8874E3E8}" type="datetimeFigureOut">
              <a:rPr lang="zh-CN" altLang="en-US" smtClean="0"/>
              <a:t>2019/4/2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010F9A-DCA4-459A-85E4-25E1D50FF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ECCEA8-7032-4A95-82DC-A986EDC2F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9CA1E-8743-471B-B72F-27FBAC6FB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25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75AA5A0-65D8-4A4A-977C-01610C3AA1C9}"/>
              </a:ext>
            </a:extLst>
          </p:cNvPr>
          <p:cNvSpPr txBox="1"/>
          <p:nvPr/>
        </p:nvSpPr>
        <p:spPr>
          <a:xfrm>
            <a:off x="1316351" y="1684642"/>
            <a:ext cx="9559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Taprint: Secure Text Input for Commodity Smart Wristbands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34F21FC-AC33-4577-B6E8-27AA0E0E3325}"/>
              </a:ext>
            </a:extLst>
          </p:cNvPr>
          <p:cNvSpPr txBox="1"/>
          <p:nvPr/>
        </p:nvSpPr>
        <p:spPr>
          <a:xfrm>
            <a:off x="1664121" y="2991796"/>
            <a:ext cx="8863753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Wenqiang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Chen, Lin Chen,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Yandao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Huang,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Xinyu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Zhang, Lu Wang,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Kaishun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Wu.</a:t>
            </a:r>
          </a:p>
          <a:p>
            <a:pPr algn="ctr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MobiCom 2019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4044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A87D7E-75CE-4B97-8D18-216474EE8D5F}"/>
              </a:ext>
            </a:extLst>
          </p:cNvPr>
          <p:cNvSpPr/>
          <p:nvPr/>
        </p:nvSpPr>
        <p:spPr>
          <a:xfrm>
            <a:off x="757158" y="657273"/>
            <a:ext cx="31406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8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Feature Extraction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8823170-F46B-4B15-BAA1-831DD1E1492C}"/>
              </a:ext>
            </a:extLst>
          </p:cNvPr>
          <p:cNvSpPr txBox="1"/>
          <p:nvPr/>
        </p:nvSpPr>
        <p:spPr>
          <a:xfrm>
            <a:off x="3931403" y="1169660"/>
            <a:ext cx="4328016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ASD Features Tapping Attributes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BC6BC90-3CFD-43CB-8A50-8A361EE1588D}"/>
              </a:ext>
            </a:extLst>
          </p:cNvPr>
          <p:cNvSpPr txBox="1"/>
          <p:nvPr/>
        </p:nvSpPr>
        <p:spPr>
          <a:xfrm>
            <a:off x="1872495" y="5875357"/>
            <a:ext cx="8444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u="sng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Raw Frequency Spectrum Should Be Condensed Before Feed Into Classifier</a:t>
            </a:r>
            <a:endParaRPr lang="zh-CN" altLang="en-US" u="sng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E223029-950F-4D8E-93E2-BF36112834DC}"/>
              </a:ext>
            </a:extLst>
          </p:cNvPr>
          <p:cNvSpPr txBox="1"/>
          <p:nvPr/>
        </p:nvSpPr>
        <p:spPr>
          <a:xfrm>
            <a:off x="6095411" y="3188102"/>
            <a:ext cx="5324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Directly feed ASD(Amplitude Spectral Density) into Deep Learning architecture generate much computational complexity and noise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E93C404-1338-4840-AABE-376B8518D791}"/>
              </a:ext>
            </a:extLst>
          </p:cNvPr>
          <p:cNvGrpSpPr/>
          <p:nvPr/>
        </p:nvGrpSpPr>
        <p:grpSpPr>
          <a:xfrm>
            <a:off x="1803952" y="2353652"/>
            <a:ext cx="4040094" cy="2499899"/>
            <a:chOff x="1803952" y="2472920"/>
            <a:chExt cx="4040094" cy="249989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67A88F7E-1FD6-4C87-8107-7A9801AE4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3952" y="2472920"/>
              <a:ext cx="3999838" cy="2499899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9600A08-BEAC-48EA-9F34-3CEF20C5E12B}"/>
                </a:ext>
              </a:extLst>
            </p:cNvPr>
            <p:cNvSpPr/>
            <p:nvPr/>
          </p:nvSpPr>
          <p:spPr>
            <a:xfrm>
              <a:off x="2703443" y="2472920"/>
              <a:ext cx="3140603" cy="14629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8740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A87D7E-75CE-4B97-8D18-216474EE8D5F}"/>
              </a:ext>
            </a:extLst>
          </p:cNvPr>
          <p:cNvSpPr/>
          <p:nvPr/>
        </p:nvSpPr>
        <p:spPr>
          <a:xfrm>
            <a:off x="757158" y="657273"/>
            <a:ext cx="31406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8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Feature Extraction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8823170-F46B-4B15-BAA1-831DD1E1492C}"/>
              </a:ext>
            </a:extLst>
          </p:cNvPr>
          <p:cNvSpPr txBox="1"/>
          <p:nvPr/>
        </p:nvSpPr>
        <p:spPr>
          <a:xfrm>
            <a:off x="3931403" y="1169660"/>
            <a:ext cx="4586432" cy="708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Assign Weight To ASD To Mitigate Noise Data 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BC6BC90-3CFD-43CB-8A50-8A361EE1588D}"/>
              </a:ext>
            </a:extLst>
          </p:cNvPr>
          <p:cNvSpPr txBox="1"/>
          <p:nvPr/>
        </p:nvSpPr>
        <p:spPr>
          <a:xfrm>
            <a:off x="1504751" y="5875357"/>
            <a:ext cx="9189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u="sng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Location-relevant And Location-sensitive Frequency Points Feature Tapping Better </a:t>
            </a:r>
            <a:endParaRPr lang="zh-CN" altLang="en-US" u="sng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E223029-950F-4D8E-93E2-BF36112834DC}"/>
              </a:ext>
            </a:extLst>
          </p:cNvPr>
          <p:cNvSpPr txBox="1"/>
          <p:nvPr/>
        </p:nvSpPr>
        <p:spPr>
          <a:xfrm>
            <a:off x="6187870" y="2833817"/>
            <a:ext cx="5093043" cy="1526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Location-relevant points change little between multiple tapping on single knuckle;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Location-sensitive points change a lot between tapping on different knuckles;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DBB0E8A-E540-4EF5-80E6-9E108FB09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434" y="2063851"/>
            <a:ext cx="4709698" cy="306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8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A87D7E-75CE-4B97-8D18-216474EE8D5F}"/>
              </a:ext>
            </a:extLst>
          </p:cNvPr>
          <p:cNvSpPr/>
          <p:nvPr/>
        </p:nvSpPr>
        <p:spPr>
          <a:xfrm>
            <a:off x="757158" y="657273"/>
            <a:ext cx="31406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8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Feature Extraction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8823170-F46B-4B15-BAA1-831DD1E1492C}"/>
              </a:ext>
            </a:extLst>
          </p:cNvPr>
          <p:cNvSpPr txBox="1"/>
          <p:nvPr/>
        </p:nvSpPr>
        <p:spPr>
          <a:xfrm>
            <a:off x="3931403" y="1169660"/>
            <a:ext cx="4328016" cy="708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How To Assign Weights To Frequency Points?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BC6BC90-3CFD-43CB-8A50-8A361EE1588D}"/>
              </a:ext>
            </a:extLst>
          </p:cNvPr>
          <p:cNvSpPr txBox="1"/>
          <p:nvPr/>
        </p:nvSpPr>
        <p:spPr>
          <a:xfrm>
            <a:off x="1096928" y="5875357"/>
            <a:ext cx="10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u="sng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Fisher-Score Is An Ideal Parameter To Illustrate The Importance Of Dimensions Of Feature</a:t>
            </a:r>
            <a:endParaRPr lang="zh-CN" altLang="en-US" u="sng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E223029-950F-4D8E-93E2-BF36112834DC}"/>
              </a:ext>
            </a:extLst>
          </p:cNvPr>
          <p:cNvSpPr txBox="1"/>
          <p:nvPr/>
        </p:nvSpPr>
        <p:spPr>
          <a:xfrm>
            <a:off x="8037295" y="2989270"/>
            <a:ext cx="3705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ascent ratio of projection line represents the importance of each dimension of feature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B8EDA86E-B147-4B08-A5CC-9E940627B7AE}"/>
              </a:ext>
            </a:extLst>
          </p:cNvPr>
          <p:cNvSpPr txBox="1"/>
          <p:nvPr/>
        </p:nvSpPr>
        <p:spPr>
          <a:xfrm>
            <a:off x="2531462" y="4728026"/>
            <a:ext cx="4537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i="1" u="sng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Fisher Score</a:t>
            </a: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is used to determine the importance of each dimension of feature in Machine Learning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A4E3385D-CA61-4D58-84AC-197F66E4588E}"/>
              </a:ext>
            </a:extLst>
          </p:cNvPr>
          <p:cNvGrpSpPr/>
          <p:nvPr/>
        </p:nvGrpSpPr>
        <p:grpSpPr>
          <a:xfrm>
            <a:off x="5345910" y="2095249"/>
            <a:ext cx="2502793" cy="2229832"/>
            <a:chOff x="5345910" y="2095249"/>
            <a:chExt cx="2502793" cy="2229832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9FF932C9-0C97-450B-8408-867A1B4BC825}"/>
                </a:ext>
              </a:extLst>
            </p:cNvPr>
            <p:cNvGrpSpPr/>
            <p:nvPr/>
          </p:nvGrpSpPr>
          <p:grpSpPr>
            <a:xfrm>
              <a:off x="5345910" y="2179047"/>
              <a:ext cx="2502793" cy="2146034"/>
              <a:chOff x="1611842" y="1877995"/>
              <a:chExt cx="3110948" cy="2667501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1F13A29A-73C4-4091-92CD-F66B2FA41A6B}"/>
                  </a:ext>
                </a:extLst>
              </p:cNvPr>
              <p:cNvGrpSpPr/>
              <p:nvPr/>
            </p:nvGrpSpPr>
            <p:grpSpPr>
              <a:xfrm>
                <a:off x="1611842" y="1877995"/>
                <a:ext cx="3110948" cy="2667501"/>
                <a:chOff x="1611842" y="1877995"/>
                <a:chExt cx="3110948" cy="2667501"/>
              </a:xfrm>
            </p:grpSpPr>
            <p:cxnSp>
              <p:nvCxnSpPr>
                <p:cNvPr id="5" name="直接箭头连接符 4">
                  <a:extLst>
                    <a:ext uri="{FF2B5EF4-FFF2-40B4-BE49-F238E27FC236}">
                      <a16:creationId xmlns:a16="http://schemas.microsoft.com/office/drawing/2014/main" id="{E26EC9A7-850B-4B6A-88BC-DB46473B67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11842" y="4393095"/>
                  <a:ext cx="3110948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箭头连接符 11">
                  <a:extLst>
                    <a:ext uri="{FF2B5EF4-FFF2-40B4-BE49-F238E27FC236}">
                      <a16:creationId xmlns:a16="http://schemas.microsoft.com/office/drawing/2014/main" id="{6613F3F8-67B0-4849-A048-366281A21A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764242" y="1877995"/>
                  <a:ext cx="0" cy="2667501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673C80DF-050F-42A2-A5B9-D93C527CC507}"/>
                  </a:ext>
                </a:extLst>
              </p:cNvPr>
              <p:cNvGrpSpPr/>
              <p:nvPr/>
            </p:nvGrpSpPr>
            <p:grpSpPr>
              <a:xfrm>
                <a:off x="3091969" y="2137578"/>
                <a:ext cx="550217" cy="437911"/>
                <a:chOff x="3167316" y="2252000"/>
                <a:chExt cx="550217" cy="437911"/>
              </a:xfrm>
            </p:grpSpPr>
            <p:sp>
              <p:nvSpPr>
                <p:cNvPr id="14" name="椭圆 13">
                  <a:extLst>
                    <a:ext uri="{FF2B5EF4-FFF2-40B4-BE49-F238E27FC236}">
                      <a16:creationId xmlns:a16="http://schemas.microsoft.com/office/drawing/2014/main" id="{81EEB513-99B0-47DE-B963-CBB6FE117F65}"/>
                    </a:ext>
                  </a:extLst>
                </p:cNvPr>
                <p:cNvSpPr/>
                <p:nvPr/>
              </p:nvSpPr>
              <p:spPr>
                <a:xfrm>
                  <a:off x="3167316" y="2355574"/>
                  <a:ext cx="142414" cy="14241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椭圆 16">
                  <a:extLst>
                    <a:ext uri="{FF2B5EF4-FFF2-40B4-BE49-F238E27FC236}">
                      <a16:creationId xmlns:a16="http://schemas.microsoft.com/office/drawing/2014/main" id="{2E6638A8-49A7-4095-99D7-4D1470337734}"/>
                    </a:ext>
                  </a:extLst>
                </p:cNvPr>
                <p:cNvSpPr/>
                <p:nvPr/>
              </p:nvSpPr>
              <p:spPr>
                <a:xfrm>
                  <a:off x="3319716" y="2507974"/>
                  <a:ext cx="142414" cy="14241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椭圆 17">
                  <a:extLst>
                    <a:ext uri="{FF2B5EF4-FFF2-40B4-BE49-F238E27FC236}">
                      <a16:creationId xmlns:a16="http://schemas.microsoft.com/office/drawing/2014/main" id="{E3CE31B7-C148-498A-916A-115135383BA1}"/>
                    </a:ext>
                  </a:extLst>
                </p:cNvPr>
                <p:cNvSpPr/>
                <p:nvPr/>
              </p:nvSpPr>
              <p:spPr>
                <a:xfrm>
                  <a:off x="3503889" y="2252000"/>
                  <a:ext cx="142414" cy="14241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椭圆 18">
                  <a:extLst>
                    <a:ext uri="{FF2B5EF4-FFF2-40B4-BE49-F238E27FC236}">
                      <a16:creationId xmlns:a16="http://schemas.microsoft.com/office/drawing/2014/main" id="{5BFE774C-761B-40A6-9426-39EFFF6823E4}"/>
                    </a:ext>
                  </a:extLst>
                </p:cNvPr>
                <p:cNvSpPr/>
                <p:nvPr/>
              </p:nvSpPr>
              <p:spPr>
                <a:xfrm>
                  <a:off x="3575119" y="2547497"/>
                  <a:ext cx="142414" cy="14241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E2BAAD61-7A1F-459B-993A-7E8A0D42EFC9}"/>
                  </a:ext>
                </a:extLst>
              </p:cNvPr>
              <p:cNvGrpSpPr/>
              <p:nvPr/>
            </p:nvGrpSpPr>
            <p:grpSpPr>
              <a:xfrm>
                <a:off x="2652439" y="3429000"/>
                <a:ext cx="550217" cy="437911"/>
                <a:chOff x="2688306" y="3335369"/>
                <a:chExt cx="550217" cy="437911"/>
              </a:xfrm>
            </p:grpSpPr>
            <p:sp>
              <p:nvSpPr>
                <p:cNvPr id="20" name="椭圆 19">
                  <a:extLst>
                    <a:ext uri="{FF2B5EF4-FFF2-40B4-BE49-F238E27FC236}">
                      <a16:creationId xmlns:a16="http://schemas.microsoft.com/office/drawing/2014/main" id="{CEAC8D82-001B-476D-BB38-FBCEF3C41799}"/>
                    </a:ext>
                  </a:extLst>
                </p:cNvPr>
                <p:cNvSpPr/>
                <p:nvPr/>
              </p:nvSpPr>
              <p:spPr>
                <a:xfrm>
                  <a:off x="2688306" y="3438943"/>
                  <a:ext cx="142414" cy="142414"/>
                </a:xfrm>
                <a:prstGeom prst="ellipse">
                  <a:avLst/>
                </a:prstGeom>
                <a:solidFill>
                  <a:srgbClr val="FF8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/>
                </a:p>
              </p:txBody>
            </p:sp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4C70C670-5E07-4E7F-815D-F43F5D24A73F}"/>
                    </a:ext>
                  </a:extLst>
                </p:cNvPr>
                <p:cNvSpPr/>
                <p:nvPr/>
              </p:nvSpPr>
              <p:spPr>
                <a:xfrm>
                  <a:off x="2840706" y="3591343"/>
                  <a:ext cx="142414" cy="142414"/>
                </a:xfrm>
                <a:prstGeom prst="ellipse">
                  <a:avLst/>
                </a:prstGeom>
                <a:solidFill>
                  <a:srgbClr val="FF8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/>
                </a:p>
              </p:txBody>
            </p:sp>
            <p:sp>
              <p:nvSpPr>
                <p:cNvPr id="22" name="椭圆 21">
                  <a:extLst>
                    <a:ext uri="{FF2B5EF4-FFF2-40B4-BE49-F238E27FC236}">
                      <a16:creationId xmlns:a16="http://schemas.microsoft.com/office/drawing/2014/main" id="{32D8BC70-73E0-4B74-859A-FE5FE13DA953}"/>
                    </a:ext>
                  </a:extLst>
                </p:cNvPr>
                <p:cNvSpPr/>
                <p:nvPr/>
              </p:nvSpPr>
              <p:spPr>
                <a:xfrm>
                  <a:off x="3024879" y="3335369"/>
                  <a:ext cx="142414" cy="142414"/>
                </a:xfrm>
                <a:prstGeom prst="ellipse">
                  <a:avLst/>
                </a:prstGeom>
                <a:solidFill>
                  <a:srgbClr val="FF8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/>
                </a:p>
              </p:txBody>
            </p:sp>
            <p:sp>
              <p:nvSpPr>
                <p:cNvPr id="23" name="椭圆 22">
                  <a:extLst>
                    <a:ext uri="{FF2B5EF4-FFF2-40B4-BE49-F238E27FC236}">
                      <a16:creationId xmlns:a16="http://schemas.microsoft.com/office/drawing/2014/main" id="{C6752859-52B1-4888-873F-C294C5146AC1}"/>
                    </a:ext>
                  </a:extLst>
                </p:cNvPr>
                <p:cNvSpPr/>
                <p:nvPr/>
              </p:nvSpPr>
              <p:spPr>
                <a:xfrm>
                  <a:off x="3096109" y="3630866"/>
                  <a:ext cx="142414" cy="142414"/>
                </a:xfrm>
                <a:prstGeom prst="ellipse">
                  <a:avLst/>
                </a:prstGeom>
                <a:solidFill>
                  <a:srgbClr val="FF8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/>
                </a:p>
              </p:txBody>
            </p:sp>
          </p:grpSp>
        </p:grp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5935F6A7-F989-4CE4-939E-93544341EF9C}"/>
                </a:ext>
              </a:extLst>
            </p:cNvPr>
            <p:cNvCxnSpPr/>
            <p:nvPr/>
          </p:nvCxnSpPr>
          <p:spPr>
            <a:xfrm flipH="1">
              <a:off x="5705061" y="2095249"/>
              <a:ext cx="748798" cy="169532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箭头连接符 44">
              <a:extLst>
                <a:ext uri="{FF2B5EF4-FFF2-40B4-BE49-F238E27FC236}">
                  <a16:creationId xmlns:a16="http://schemas.microsoft.com/office/drawing/2014/main" id="{401E53FC-B2AB-42A4-B135-44F1B35AB1B2}"/>
                </a:ext>
              </a:extLst>
            </p:cNvPr>
            <p:cNvCxnSpPr>
              <a:stCxn id="18" idx="2"/>
            </p:cNvCxnSpPr>
            <p:nvPr/>
          </p:nvCxnSpPr>
          <p:spPr>
            <a:xfrm flipH="1" flipV="1">
              <a:off x="6362977" y="2252133"/>
              <a:ext cx="444489" cy="1930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箭头连接符 45">
              <a:extLst>
                <a:ext uri="{FF2B5EF4-FFF2-40B4-BE49-F238E27FC236}">
                  <a16:creationId xmlns:a16="http://schemas.microsoft.com/office/drawing/2014/main" id="{66E49F75-09D0-4BEE-8327-4ECA8F18FE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99887" y="2392515"/>
              <a:ext cx="207233" cy="878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箭头连接符 47">
              <a:extLst>
                <a:ext uri="{FF2B5EF4-FFF2-40B4-BE49-F238E27FC236}">
                  <a16:creationId xmlns:a16="http://schemas.microsoft.com/office/drawing/2014/main" id="{5C74C7DC-AA6D-44B1-B88D-9193811A6DAD}"/>
                </a:ext>
              </a:extLst>
            </p:cNvPr>
            <p:cNvCxnSpPr/>
            <p:nvPr/>
          </p:nvCxnSpPr>
          <p:spPr>
            <a:xfrm flipH="1" flipV="1">
              <a:off x="6258245" y="2471808"/>
              <a:ext cx="444489" cy="1930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>
              <a:extLst>
                <a:ext uri="{FF2B5EF4-FFF2-40B4-BE49-F238E27FC236}">
                  <a16:creationId xmlns:a16="http://schemas.microsoft.com/office/drawing/2014/main" id="{ACF89C77-6875-49AE-AB06-1255EB39D87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05690" y="2419505"/>
              <a:ext cx="593335" cy="2455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箭头连接符 50">
              <a:extLst>
                <a:ext uri="{FF2B5EF4-FFF2-40B4-BE49-F238E27FC236}">
                  <a16:creationId xmlns:a16="http://schemas.microsoft.com/office/drawing/2014/main" id="{6D2DBDBB-4A1A-4348-B490-3B7CE99FDCC3}"/>
                </a:ext>
              </a:extLst>
            </p:cNvPr>
            <p:cNvCxnSpPr>
              <a:cxnSpLocks/>
              <a:stCxn id="20" idx="2"/>
            </p:cNvCxnSpPr>
            <p:nvPr/>
          </p:nvCxnSpPr>
          <p:spPr>
            <a:xfrm flipH="1" flipV="1">
              <a:off x="5853522" y="3404769"/>
              <a:ext cx="329560" cy="1626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>
              <a:extLst>
                <a:ext uri="{FF2B5EF4-FFF2-40B4-BE49-F238E27FC236}">
                  <a16:creationId xmlns:a16="http://schemas.microsoft.com/office/drawing/2014/main" id="{144500F1-67FE-4C1A-86B1-B2151D2956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81700" y="3214796"/>
              <a:ext cx="498789" cy="2515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54">
              <a:extLst>
                <a:ext uri="{FF2B5EF4-FFF2-40B4-BE49-F238E27FC236}">
                  <a16:creationId xmlns:a16="http://schemas.microsoft.com/office/drawing/2014/main" id="{F2F07414-574C-4AA0-9F1C-62942D10474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0823" y="3462151"/>
              <a:ext cx="457738" cy="2262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箭头连接符 56">
              <a:extLst>
                <a:ext uri="{FF2B5EF4-FFF2-40B4-BE49-F238E27FC236}">
                  <a16:creationId xmlns:a16="http://schemas.microsoft.com/office/drawing/2014/main" id="{8C91CDF1-883F-4FD4-914D-BABC6C62628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82914" y="3381760"/>
              <a:ext cx="658076" cy="324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6728F3E5-B587-48E0-9167-7CC61509FC8E}"/>
              </a:ext>
            </a:extLst>
          </p:cNvPr>
          <p:cNvGrpSpPr/>
          <p:nvPr/>
        </p:nvGrpSpPr>
        <p:grpSpPr>
          <a:xfrm>
            <a:off x="1618890" y="2095249"/>
            <a:ext cx="2563928" cy="2198455"/>
            <a:chOff x="1618890" y="2095249"/>
            <a:chExt cx="2563928" cy="2198455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0E85C9B7-4B80-4527-B34C-75C02CA14614}"/>
                </a:ext>
              </a:extLst>
            </p:cNvPr>
            <p:cNvGrpSpPr/>
            <p:nvPr/>
          </p:nvGrpSpPr>
          <p:grpSpPr>
            <a:xfrm>
              <a:off x="1618890" y="2095249"/>
              <a:ext cx="2563928" cy="2198455"/>
              <a:chOff x="1611842" y="1877995"/>
              <a:chExt cx="3110948" cy="2667501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D4D78B3D-7C52-4EB1-B503-78F229DE643F}"/>
                  </a:ext>
                </a:extLst>
              </p:cNvPr>
              <p:cNvGrpSpPr/>
              <p:nvPr/>
            </p:nvGrpSpPr>
            <p:grpSpPr>
              <a:xfrm>
                <a:off x="1611842" y="1877995"/>
                <a:ext cx="3110948" cy="2667501"/>
                <a:chOff x="1611842" y="1877995"/>
                <a:chExt cx="3110948" cy="2667501"/>
              </a:xfrm>
            </p:grpSpPr>
            <p:cxnSp>
              <p:nvCxnSpPr>
                <p:cNvPr id="40" name="直接箭头连接符 39">
                  <a:extLst>
                    <a:ext uri="{FF2B5EF4-FFF2-40B4-BE49-F238E27FC236}">
                      <a16:creationId xmlns:a16="http://schemas.microsoft.com/office/drawing/2014/main" id="{B15A8423-2274-4420-966B-BA63453477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11842" y="4393095"/>
                  <a:ext cx="3110948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箭头连接符 40">
                  <a:extLst>
                    <a:ext uri="{FF2B5EF4-FFF2-40B4-BE49-F238E27FC236}">
                      <a16:creationId xmlns:a16="http://schemas.microsoft.com/office/drawing/2014/main" id="{6517F6C5-D76F-425D-A648-392C1D5815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764242" y="1877995"/>
                  <a:ext cx="0" cy="2667501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FA53B6AE-3F71-4C90-B5D3-396BA0C4EDBB}"/>
                  </a:ext>
                </a:extLst>
              </p:cNvPr>
              <p:cNvGrpSpPr/>
              <p:nvPr/>
            </p:nvGrpSpPr>
            <p:grpSpPr>
              <a:xfrm>
                <a:off x="3642186" y="2956970"/>
                <a:ext cx="158123" cy="1120461"/>
                <a:chOff x="3717533" y="3071392"/>
                <a:chExt cx="158123" cy="1120461"/>
              </a:xfrm>
            </p:grpSpPr>
            <p:sp>
              <p:nvSpPr>
                <p:cNvPr id="36" name="椭圆 35">
                  <a:extLst>
                    <a:ext uri="{FF2B5EF4-FFF2-40B4-BE49-F238E27FC236}">
                      <a16:creationId xmlns:a16="http://schemas.microsoft.com/office/drawing/2014/main" id="{06FA6AB2-0BFB-4815-B0EF-17FE3E3BC3B1}"/>
                    </a:ext>
                  </a:extLst>
                </p:cNvPr>
                <p:cNvSpPr/>
                <p:nvPr/>
              </p:nvSpPr>
              <p:spPr>
                <a:xfrm>
                  <a:off x="3728551" y="3711706"/>
                  <a:ext cx="142414" cy="14241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椭圆 36">
                  <a:extLst>
                    <a:ext uri="{FF2B5EF4-FFF2-40B4-BE49-F238E27FC236}">
                      <a16:creationId xmlns:a16="http://schemas.microsoft.com/office/drawing/2014/main" id="{46F8EC56-6F17-45C2-AEE6-84CB792F5A44}"/>
                    </a:ext>
                  </a:extLst>
                </p:cNvPr>
                <p:cNvSpPr/>
                <p:nvPr/>
              </p:nvSpPr>
              <p:spPr>
                <a:xfrm>
                  <a:off x="3717533" y="3071392"/>
                  <a:ext cx="142414" cy="14241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椭圆 37">
                  <a:extLst>
                    <a:ext uri="{FF2B5EF4-FFF2-40B4-BE49-F238E27FC236}">
                      <a16:creationId xmlns:a16="http://schemas.microsoft.com/office/drawing/2014/main" id="{BC29EF50-C157-4D8F-A249-4F0AE1D5FBFB}"/>
                    </a:ext>
                  </a:extLst>
                </p:cNvPr>
                <p:cNvSpPr/>
                <p:nvPr/>
              </p:nvSpPr>
              <p:spPr>
                <a:xfrm>
                  <a:off x="3724205" y="4049439"/>
                  <a:ext cx="142414" cy="14241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椭圆 38">
                  <a:extLst>
                    <a:ext uri="{FF2B5EF4-FFF2-40B4-BE49-F238E27FC236}">
                      <a16:creationId xmlns:a16="http://schemas.microsoft.com/office/drawing/2014/main" id="{0285496E-2DE2-46E8-A8C1-16E74E5A9093}"/>
                    </a:ext>
                  </a:extLst>
                </p:cNvPr>
                <p:cNvSpPr/>
                <p:nvPr/>
              </p:nvSpPr>
              <p:spPr>
                <a:xfrm>
                  <a:off x="3733242" y="3396042"/>
                  <a:ext cx="142414" cy="14241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4B23AADA-91AF-4674-B449-2BFBC83956AF}"/>
                  </a:ext>
                </a:extLst>
              </p:cNvPr>
              <p:cNvGrpSpPr/>
              <p:nvPr/>
            </p:nvGrpSpPr>
            <p:grpSpPr>
              <a:xfrm>
                <a:off x="2708910" y="2956970"/>
                <a:ext cx="152617" cy="1098392"/>
                <a:chOff x="2744777" y="2863339"/>
                <a:chExt cx="152617" cy="1098392"/>
              </a:xfrm>
            </p:grpSpPr>
            <p:sp>
              <p:nvSpPr>
                <p:cNvPr id="32" name="椭圆 31">
                  <a:extLst>
                    <a:ext uri="{FF2B5EF4-FFF2-40B4-BE49-F238E27FC236}">
                      <a16:creationId xmlns:a16="http://schemas.microsoft.com/office/drawing/2014/main" id="{F8850218-E644-4D7D-ACEF-7121CB04E189}"/>
                    </a:ext>
                  </a:extLst>
                </p:cNvPr>
                <p:cNvSpPr/>
                <p:nvPr/>
              </p:nvSpPr>
              <p:spPr>
                <a:xfrm>
                  <a:off x="2744777" y="3187989"/>
                  <a:ext cx="142414" cy="142414"/>
                </a:xfrm>
                <a:prstGeom prst="ellipse">
                  <a:avLst/>
                </a:prstGeom>
                <a:solidFill>
                  <a:srgbClr val="FF8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/>
                </a:p>
              </p:txBody>
            </p:sp>
            <p:sp>
              <p:nvSpPr>
                <p:cNvPr id="33" name="椭圆 32">
                  <a:extLst>
                    <a:ext uri="{FF2B5EF4-FFF2-40B4-BE49-F238E27FC236}">
                      <a16:creationId xmlns:a16="http://schemas.microsoft.com/office/drawing/2014/main" id="{DE2DBDC7-0572-42B3-9C12-0DF450CE011C}"/>
                    </a:ext>
                  </a:extLst>
                </p:cNvPr>
                <p:cNvSpPr/>
                <p:nvPr/>
              </p:nvSpPr>
              <p:spPr>
                <a:xfrm>
                  <a:off x="2749725" y="3503653"/>
                  <a:ext cx="142414" cy="142414"/>
                </a:xfrm>
                <a:prstGeom prst="ellipse">
                  <a:avLst/>
                </a:prstGeom>
                <a:solidFill>
                  <a:srgbClr val="FF8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/>
                </a:p>
              </p:txBody>
            </p:sp>
            <p:sp>
              <p:nvSpPr>
                <p:cNvPr id="34" name="椭圆 33">
                  <a:extLst>
                    <a:ext uri="{FF2B5EF4-FFF2-40B4-BE49-F238E27FC236}">
                      <a16:creationId xmlns:a16="http://schemas.microsoft.com/office/drawing/2014/main" id="{E151FA40-2C09-4A1C-BC3F-44BED7D28038}"/>
                    </a:ext>
                  </a:extLst>
                </p:cNvPr>
                <p:cNvSpPr/>
                <p:nvPr/>
              </p:nvSpPr>
              <p:spPr>
                <a:xfrm>
                  <a:off x="2744777" y="2863339"/>
                  <a:ext cx="142414" cy="142414"/>
                </a:xfrm>
                <a:prstGeom prst="ellipse">
                  <a:avLst/>
                </a:prstGeom>
                <a:solidFill>
                  <a:srgbClr val="FF8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/>
                </a:p>
              </p:txBody>
            </p:sp>
            <p:sp>
              <p:nvSpPr>
                <p:cNvPr id="35" name="椭圆 34">
                  <a:extLst>
                    <a:ext uri="{FF2B5EF4-FFF2-40B4-BE49-F238E27FC236}">
                      <a16:creationId xmlns:a16="http://schemas.microsoft.com/office/drawing/2014/main" id="{D85A9086-02E3-4A57-8685-EF2BE7B1DF92}"/>
                    </a:ext>
                  </a:extLst>
                </p:cNvPr>
                <p:cNvSpPr/>
                <p:nvPr/>
              </p:nvSpPr>
              <p:spPr>
                <a:xfrm>
                  <a:off x="2754980" y="3819317"/>
                  <a:ext cx="142414" cy="142414"/>
                </a:xfrm>
                <a:prstGeom prst="ellipse">
                  <a:avLst/>
                </a:prstGeom>
                <a:solidFill>
                  <a:srgbClr val="FF8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/>
                </a:p>
              </p:txBody>
            </p:sp>
          </p:grpSp>
        </p:grpSp>
        <p:cxnSp>
          <p:nvCxnSpPr>
            <p:cNvPr id="60" name="直接箭头连接符 59">
              <a:extLst>
                <a:ext uri="{FF2B5EF4-FFF2-40B4-BE49-F238E27FC236}">
                  <a16:creationId xmlns:a16="http://schemas.microsoft.com/office/drawing/2014/main" id="{3202B1B0-1DED-4CA9-9201-12CCBE61CA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2556" y="2974218"/>
              <a:ext cx="1" cy="11756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箭头连接符 61">
              <a:extLst>
                <a:ext uri="{FF2B5EF4-FFF2-40B4-BE49-F238E27FC236}">
                  <a16:creationId xmlns:a16="http://schemas.microsoft.com/office/drawing/2014/main" id="{16921F15-DB0C-415F-B80C-27EF89248B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73038" y="2992406"/>
              <a:ext cx="1" cy="11756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图片 63">
            <a:extLst>
              <a:ext uri="{FF2B5EF4-FFF2-40B4-BE49-F238E27FC236}">
                <a16:creationId xmlns:a16="http://schemas.microsoft.com/office/drawing/2014/main" id="{C7D6F04B-A45E-4FDC-B267-7F17C59C2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6942" y="4111467"/>
            <a:ext cx="2265003" cy="8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5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A87D7E-75CE-4B97-8D18-216474EE8D5F}"/>
              </a:ext>
            </a:extLst>
          </p:cNvPr>
          <p:cNvSpPr/>
          <p:nvPr/>
        </p:nvSpPr>
        <p:spPr>
          <a:xfrm>
            <a:off x="757158" y="657273"/>
            <a:ext cx="23182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8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Classification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BC6BC90-3CFD-43CB-8A50-8A361EE1588D}"/>
              </a:ext>
            </a:extLst>
          </p:cNvPr>
          <p:cNvSpPr txBox="1"/>
          <p:nvPr/>
        </p:nvSpPr>
        <p:spPr>
          <a:xfrm>
            <a:off x="2049828" y="5875357"/>
            <a:ext cx="8143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u="sng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Mathematical Classifier Rather Than DL Is Adopted To Avoid Computational Complexity</a:t>
            </a:r>
            <a:endParaRPr lang="zh-CN" altLang="en-US" u="sng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E223029-950F-4D8E-93E2-BF36112834DC}"/>
              </a:ext>
            </a:extLst>
          </p:cNvPr>
          <p:cNvSpPr txBox="1"/>
          <p:nvPr/>
        </p:nvSpPr>
        <p:spPr>
          <a:xfrm>
            <a:off x="1655745" y="4375308"/>
            <a:ext cx="3705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Weighted ASD feature is feed into </a:t>
            </a: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KNN 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classifier to recognize tapping positions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43DF5F33-43A1-45EC-81B5-6BE1EEDC96C5}"/>
              </a:ext>
            </a:extLst>
          </p:cNvPr>
          <p:cNvSpPr txBox="1"/>
          <p:nvPr/>
        </p:nvSpPr>
        <p:spPr>
          <a:xfrm>
            <a:off x="2256607" y="1618480"/>
            <a:ext cx="1988134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Text Input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6100970E-286D-4477-9921-2AEFFB9299DB}"/>
              </a:ext>
            </a:extLst>
          </p:cNvPr>
          <p:cNvSpPr txBox="1"/>
          <p:nvPr/>
        </p:nvSpPr>
        <p:spPr>
          <a:xfrm>
            <a:off x="7779903" y="1618480"/>
            <a:ext cx="2576879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User Authentication</a:t>
            </a:r>
          </a:p>
        </p:txBody>
      </p:sp>
      <p:pic>
        <p:nvPicPr>
          <p:cNvPr id="54" name="图片 53">
            <a:extLst>
              <a:ext uri="{FF2B5EF4-FFF2-40B4-BE49-F238E27FC236}">
                <a16:creationId xmlns:a16="http://schemas.microsoft.com/office/drawing/2014/main" id="{64125083-3A7A-498E-AFFD-B189CE409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690" y="2264654"/>
            <a:ext cx="1963089" cy="1776128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B958E515-0E97-4C8A-B2C7-6D2DE55EDE1E}"/>
              </a:ext>
            </a:extLst>
          </p:cNvPr>
          <p:cNvGrpSpPr/>
          <p:nvPr/>
        </p:nvGrpSpPr>
        <p:grpSpPr>
          <a:xfrm>
            <a:off x="7595737" y="2234257"/>
            <a:ext cx="3369118" cy="1531655"/>
            <a:chOff x="7595737" y="2234257"/>
            <a:chExt cx="3369118" cy="1531655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907E2D3F-BFA9-44BC-A2D5-FE6AD7AEA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95737" y="2234257"/>
              <a:ext cx="2096502" cy="76151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9F6C5506-4C78-47BA-BDD3-2C66943AE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95737" y="3092088"/>
              <a:ext cx="3369118" cy="673824"/>
            </a:xfrm>
            <a:prstGeom prst="rect">
              <a:avLst/>
            </a:prstGeom>
          </p:spPr>
        </p:pic>
      </p:grpSp>
      <p:sp>
        <p:nvSpPr>
          <p:cNvPr id="56" name="文本框 55">
            <a:extLst>
              <a:ext uri="{FF2B5EF4-FFF2-40B4-BE49-F238E27FC236}">
                <a16:creationId xmlns:a16="http://schemas.microsoft.com/office/drawing/2014/main" id="{DDFD907F-BD44-4255-B5BB-60597FD3239C}"/>
              </a:ext>
            </a:extLst>
          </p:cNvPr>
          <p:cNvSpPr txBox="1"/>
          <p:nvPr/>
        </p:nvSpPr>
        <p:spPr>
          <a:xfrm>
            <a:off x="7392401" y="4375307"/>
            <a:ext cx="4071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Feature density of tapping on specific knuckle is static for individuals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9644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A87D7E-75CE-4B97-8D18-216474EE8D5F}"/>
              </a:ext>
            </a:extLst>
          </p:cNvPr>
          <p:cNvSpPr/>
          <p:nvPr/>
        </p:nvSpPr>
        <p:spPr>
          <a:xfrm>
            <a:off x="757158" y="657273"/>
            <a:ext cx="23182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8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Classification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BC6BC90-3CFD-43CB-8A50-8A361EE1588D}"/>
              </a:ext>
            </a:extLst>
          </p:cNvPr>
          <p:cNvSpPr txBox="1"/>
          <p:nvPr/>
        </p:nvSpPr>
        <p:spPr>
          <a:xfrm>
            <a:off x="2049829" y="5875357"/>
            <a:ext cx="8095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u="sng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Strength Adaptation Can Be Achieved By Real Time Calibration And Multi-threshold Self-calibration</a:t>
            </a:r>
            <a:endParaRPr lang="zh-CN" altLang="en-US" u="sng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E223029-950F-4D8E-93E2-BF36112834DC}"/>
              </a:ext>
            </a:extLst>
          </p:cNvPr>
          <p:cNvSpPr txBox="1"/>
          <p:nvPr/>
        </p:nvSpPr>
        <p:spPr>
          <a:xfrm>
            <a:off x="1838625" y="4521778"/>
            <a:ext cx="3705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By adding </a:t>
            </a: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manually corrected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text input case, KNN is robust to touching strength variance.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DDFD907F-BD44-4255-B5BB-60597FD3239C}"/>
              </a:ext>
            </a:extLst>
          </p:cNvPr>
          <p:cNvSpPr txBox="1"/>
          <p:nvPr/>
        </p:nvSpPr>
        <p:spPr>
          <a:xfrm>
            <a:off x="6266145" y="4693347"/>
            <a:ext cx="52551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Inspired by fingerprint sensor calibration on smartphones, users are required to collect variety strength of training data, which are clustered into </a:t>
            </a: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multi-threshold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classes.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AA82892-AB0E-4EF0-BCA1-336FC82777AE}"/>
              </a:ext>
            </a:extLst>
          </p:cNvPr>
          <p:cNvSpPr txBox="1"/>
          <p:nvPr/>
        </p:nvSpPr>
        <p:spPr>
          <a:xfrm>
            <a:off x="3294530" y="1180493"/>
            <a:ext cx="5599213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Tapping Strength Adaptation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785A612-BD61-47CE-93DD-0DCC82E911B6}"/>
              </a:ext>
            </a:extLst>
          </p:cNvPr>
          <p:cNvSpPr txBox="1"/>
          <p:nvPr/>
        </p:nvSpPr>
        <p:spPr>
          <a:xfrm>
            <a:off x="2256607" y="1618480"/>
            <a:ext cx="1988134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Text Input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BD1B32D-8066-4581-8A83-1923F26244CE}"/>
              </a:ext>
            </a:extLst>
          </p:cNvPr>
          <p:cNvSpPr txBox="1"/>
          <p:nvPr/>
        </p:nvSpPr>
        <p:spPr>
          <a:xfrm>
            <a:off x="7779903" y="1618480"/>
            <a:ext cx="2576879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User Authentication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1FA2EDB-8346-4BCD-8664-FDF844B25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117" y="2587832"/>
            <a:ext cx="3252236" cy="197553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105136D-0F2E-418D-A5A7-91A648AAA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3489" y="2515489"/>
            <a:ext cx="1743075" cy="20478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AE682B6-B784-4A6B-8624-F5993B5F0C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6690" y="2264654"/>
            <a:ext cx="1963089" cy="177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12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A87D7E-75CE-4B97-8D18-216474EE8D5F}"/>
              </a:ext>
            </a:extLst>
          </p:cNvPr>
          <p:cNvSpPr/>
          <p:nvPr/>
        </p:nvSpPr>
        <p:spPr>
          <a:xfrm>
            <a:off x="757158" y="657273"/>
            <a:ext cx="18822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8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Evaluation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BC6BC90-3CFD-43CB-8A50-8A361EE1588D}"/>
              </a:ext>
            </a:extLst>
          </p:cNvPr>
          <p:cNvSpPr txBox="1"/>
          <p:nvPr/>
        </p:nvSpPr>
        <p:spPr>
          <a:xfrm>
            <a:off x="2049829" y="5875357"/>
            <a:ext cx="8095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u="sng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Taprint Can Both Achieve Input And Authentication Goals</a:t>
            </a:r>
            <a:endParaRPr lang="zh-CN" altLang="en-US" u="sng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E223029-950F-4D8E-93E2-BF36112834DC}"/>
              </a:ext>
            </a:extLst>
          </p:cNvPr>
          <p:cNvSpPr txBox="1"/>
          <p:nvPr/>
        </p:nvSpPr>
        <p:spPr>
          <a:xfrm>
            <a:off x="1288502" y="4631457"/>
            <a:ext cx="4397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 average accuracy of 95.64% is achieved for twelve keys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AA82892-AB0E-4EF0-BCA1-336FC82777AE}"/>
              </a:ext>
            </a:extLst>
          </p:cNvPr>
          <p:cNvSpPr txBox="1"/>
          <p:nvPr/>
        </p:nvSpPr>
        <p:spPr>
          <a:xfrm>
            <a:off x="3294530" y="1180493"/>
            <a:ext cx="5599213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Overall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0075D52-9688-4772-ADDF-11F614B8C806}"/>
              </a:ext>
            </a:extLst>
          </p:cNvPr>
          <p:cNvGrpSpPr/>
          <p:nvPr/>
        </p:nvGrpSpPr>
        <p:grpSpPr>
          <a:xfrm>
            <a:off x="996564" y="1956031"/>
            <a:ext cx="10352910" cy="2287622"/>
            <a:chOff x="996564" y="1956031"/>
            <a:chExt cx="10352910" cy="2287622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34E2A5FC-8E30-4B95-87CE-42ACBE6FE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6564" y="1956032"/>
              <a:ext cx="4981596" cy="2287621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2A7020C-D52C-49E1-ACA4-1AA72CA6D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3842" y="1956031"/>
              <a:ext cx="5135632" cy="2287621"/>
            </a:xfrm>
            <a:prstGeom prst="rect">
              <a:avLst/>
            </a:prstGeom>
          </p:spPr>
        </p:pic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379512B3-D95F-4886-A2D0-D2DB9870300D}"/>
              </a:ext>
            </a:extLst>
          </p:cNvPr>
          <p:cNvSpPr txBox="1"/>
          <p:nvPr/>
        </p:nvSpPr>
        <p:spPr>
          <a:xfrm>
            <a:off x="6505781" y="4610389"/>
            <a:ext cx="4397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Taprint can hardly work for adversaries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9163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A87D7E-75CE-4B97-8D18-216474EE8D5F}"/>
              </a:ext>
            </a:extLst>
          </p:cNvPr>
          <p:cNvSpPr/>
          <p:nvPr/>
        </p:nvSpPr>
        <p:spPr>
          <a:xfrm>
            <a:off x="757158" y="657273"/>
            <a:ext cx="18822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8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Evaluation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E223029-950F-4D8E-93E2-BF36112834DC}"/>
              </a:ext>
            </a:extLst>
          </p:cNvPr>
          <p:cNvSpPr txBox="1"/>
          <p:nvPr/>
        </p:nvSpPr>
        <p:spPr>
          <a:xfrm>
            <a:off x="1696417" y="4610389"/>
            <a:ext cx="4397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System security can still hold for up to 5 times of trials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AA82892-AB0E-4EF0-BCA1-336FC82777AE}"/>
              </a:ext>
            </a:extLst>
          </p:cNvPr>
          <p:cNvSpPr txBox="1"/>
          <p:nvPr/>
        </p:nvSpPr>
        <p:spPr>
          <a:xfrm>
            <a:off x="3294530" y="1180493"/>
            <a:ext cx="5599213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Parameter Study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79512B3-D95F-4886-A2D0-D2DB9870300D}"/>
              </a:ext>
            </a:extLst>
          </p:cNvPr>
          <p:cNvSpPr txBox="1"/>
          <p:nvPr/>
        </p:nvSpPr>
        <p:spPr>
          <a:xfrm>
            <a:off x="6694883" y="4610389"/>
            <a:ext cx="4397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With little training data, Taprint can achieve satisfying authentication performance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E411DD3-3196-4912-91DB-48E6B3D5D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555" y="2143114"/>
            <a:ext cx="3133725" cy="22764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F4F0FDC-525E-4BDC-BEB2-9B81FBDFE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252" y="2143114"/>
            <a:ext cx="4676775" cy="227647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CAB5652-F123-4495-AD7B-9BD5876FC13C}"/>
              </a:ext>
            </a:extLst>
          </p:cNvPr>
          <p:cNvSpPr txBox="1"/>
          <p:nvPr/>
        </p:nvSpPr>
        <p:spPr>
          <a:xfrm>
            <a:off x="2256607" y="1618480"/>
            <a:ext cx="1988134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Text Input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8BBD3C5-5DF1-4DC8-910C-09F98DCD3A09}"/>
              </a:ext>
            </a:extLst>
          </p:cNvPr>
          <p:cNvSpPr txBox="1"/>
          <p:nvPr/>
        </p:nvSpPr>
        <p:spPr>
          <a:xfrm>
            <a:off x="7779903" y="1618480"/>
            <a:ext cx="2576879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User Authentication</a:t>
            </a:r>
          </a:p>
        </p:txBody>
      </p:sp>
    </p:spTree>
    <p:extLst>
      <p:ext uri="{BB962C8B-B14F-4D97-AF65-F5344CB8AC3E}">
        <p14:creationId xmlns:p14="http://schemas.microsoft.com/office/powerpoint/2010/main" val="1475519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A87D7E-75CE-4B97-8D18-216474EE8D5F}"/>
              </a:ext>
            </a:extLst>
          </p:cNvPr>
          <p:cNvSpPr/>
          <p:nvPr/>
        </p:nvSpPr>
        <p:spPr>
          <a:xfrm>
            <a:off x="757158" y="657273"/>
            <a:ext cx="18822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8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Evaluation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AA82892-AB0E-4EF0-BCA1-336FC82777AE}"/>
              </a:ext>
            </a:extLst>
          </p:cNvPr>
          <p:cNvSpPr txBox="1"/>
          <p:nvPr/>
        </p:nvSpPr>
        <p:spPr>
          <a:xfrm>
            <a:off x="3294530" y="1180493"/>
            <a:ext cx="5599213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Parameter Study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A0FB57D-2763-497E-89FD-85B424B9C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2166937"/>
            <a:ext cx="9677400" cy="252412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3324C6FD-05A1-45B4-B37C-E6DC38CB201E}"/>
              </a:ext>
            </a:extLst>
          </p:cNvPr>
          <p:cNvSpPr txBox="1"/>
          <p:nvPr/>
        </p:nvSpPr>
        <p:spPr>
          <a:xfrm>
            <a:off x="2049829" y="5875357"/>
            <a:ext cx="8095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u="sng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Taprint is robust to watch displacement and time shift</a:t>
            </a:r>
          </a:p>
        </p:txBody>
      </p:sp>
    </p:spTree>
    <p:extLst>
      <p:ext uri="{BB962C8B-B14F-4D97-AF65-F5344CB8AC3E}">
        <p14:creationId xmlns:p14="http://schemas.microsoft.com/office/powerpoint/2010/main" val="1759323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A87D7E-75CE-4B97-8D18-216474EE8D5F}"/>
              </a:ext>
            </a:extLst>
          </p:cNvPr>
          <p:cNvSpPr/>
          <p:nvPr/>
        </p:nvSpPr>
        <p:spPr>
          <a:xfrm>
            <a:off x="757158" y="657273"/>
            <a:ext cx="18822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8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Evaluation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AA82892-AB0E-4EF0-BCA1-336FC82777AE}"/>
              </a:ext>
            </a:extLst>
          </p:cNvPr>
          <p:cNvSpPr txBox="1"/>
          <p:nvPr/>
        </p:nvSpPr>
        <p:spPr>
          <a:xfrm>
            <a:off x="3294530" y="1180493"/>
            <a:ext cx="5599213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Security Analysis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FC142CB-097A-4EE5-9C64-C08E91440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386" y="2552700"/>
            <a:ext cx="4476750" cy="17526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F2FE747-0E08-4D58-9869-944AA4220AD2}"/>
              </a:ext>
            </a:extLst>
          </p:cNvPr>
          <p:cNvSpPr txBox="1"/>
          <p:nvPr/>
        </p:nvSpPr>
        <p:spPr>
          <a:xfrm>
            <a:off x="6024241" y="2362007"/>
            <a:ext cx="5920711" cy="2634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Zero-effort Attack: 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 knowledge of PIN, authentication knuckle and key-to-knuckle mapping;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Credential-aware Attack: 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Know PIN and authentication knuckle;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Observer Attack: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Know all;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Intimate Attack: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Know all and have access to legitimate user’s hand;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5C09C76-5227-42A8-BF15-EAE63CFAFE9E}"/>
              </a:ext>
            </a:extLst>
          </p:cNvPr>
          <p:cNvSpPr txBox="1"/>
          <p:nvPr/>
        </p:nvSpPr>
        <p:spPr>
          <a:xfrm>
            <a:off x="2049829" y="5875357"/>
            <a:ext cx="8095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u="sng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Taprint Can Provide High-level Secure Human-Computer-Interaction</a:t>
            </a:r>
          </a:p>
        </p:txBody>
      </p:sp>
    </p:spTree>
    <p:extLst>
      <p:ext uri="{BB962C8B-B14F-4D97-AF65-F5344CB8AC3E}">
        <p14:creationId xmlns:p14="http://schemas.microsoft.com/office/powerpoint/2010/main" val="2960231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1D0556D-1641-44FD-A651-D23119962AD8}"/>
              </a:ext>
            </a:extLst>
          </p:cNvPr>
          <p:cNvSpPr/>
          <p:nvPr/>
        </p:nvSpPr>
        <p:spPr>
          <a:xfrm>
            <a:off x="757158" y="657273"/>
            <a:ext cx="19014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Discussion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A1EBF44-64A4-4BF2-ABFA-C0CA447D38F2}"/>
              </a:ext>
            </a:extLst>
          </p:cNvPr>
          <p:cNvSpPr txBox="1"/>
          <p:nvPr/>
        </p:nvSpPr>
        <p:spPr>
          <a:xfrm>
            <a:off x="2872846" y="2269825"/>
            <a:ext cx="7060426" cy="2120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Fancy idea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Solid verification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Intuitive solution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Broad application prospect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b="1" dirty="0">
              <a:solidFill>
                <a:srgbClr val="3E76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8876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A87D7E-75CE-4B97-8D18-216474EE8D5F}"/>
              </a:ext>
            </a:extLst>
          </p:cNvPr>
          <p:cNvSpPr/>
          <p:nvPr/>
        </p:nvSpPr>
        <p:spPr>
          <a:xfrm>
            <a:off x="757158" y="657273"/>
            <a:ext cx="21467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Background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60A787E-DDDC-49C1-BA81-FE068F55E838}"/>
              </a:ext>
            </a:extLst>
          </p:cNvPr>
          <p:cNvSpPr txBox="1"/>
          <p:nvPr/>
        </p:nvSpPr>
        <p:spPr>
          <a:xfrm>
            <a:off x="3663041" y="1169659"/>
            <a:ext cx="4864736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Interaction Mechanism For Smart Watch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850B706-095D-499C-BE18-C2662E2A3040}"/>
              </a:ext>
            </a:extLst>
          </p:cNvPr>
          <p:cNvSpPr txBox="1"/>
          <p:nvPr/>
        </p:nvSpPr>
        <p:spPr>
          <a:xfrm>
            <a:off x="9500562" y="2315637"/>
            <a:ext cx="1517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 Privacy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CC68641-EBEB-4026-8E57-7F22005E1429}"/>
              </a:ext>
            </a:extLst>
          </p:cNvPr>
          <p:cNvSpPr txBox="1"/>
          <p:nvPr/>
        </p:nvSpPr>
        <p:spPr>
          <a:xfrm>
            <a:off x="9520784" y="5660697"/>
            <a:ext cx="22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  <a:r>
              <a:rPr lang="en-US" altLang="zh-CN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User-friendly</a:t>
            </a:r>
            <a:endParaRPr lang="zh-CN" altLang="en-US" sz="2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232DC831-2CF1-46F9-89EF-4D6787D478F1}"/>
              </a:ext>
            </a:extLst>
          </p:cNvPr>
          <p:cNvSpPr txBox="1"/>
          <p:nvPr/>
        </p:nvSpPr>
        <p:spPr>
          <a:xfrm>
            <a:off x="9500562" y="3802212"/>
            <a:ext cx="1517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 Cost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B8AA9C9-CBCF-4E56-B13D-286740C525C5}"/>
              </a:ext>
            </a:extLst>
          </p:cNvPr>
          <p:cNvSpPr txBox="1"/>
          <p:nvPr/>
        </p:nvSpPr>
        <p:spPr>
          <a:xfrm>
            <a:off x="8857446" y="1761640"/>
            <a:ext cx="643116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8800" dirty="0">
                <a:solidFill>
                  <a:schemeClr val="accent1">
                    <a:lumMod val="75000"/>
                  </a:schemeClr>
                </a:solidFill>
              </a:rPr>
              <a:t>}</a:t>
            </a:r>
            <a:endParaRPr lang="zh-CN" altLang="en-US" sz="8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54D7CF64-74AA-4A1A-B633-F025D4F0188F}"/>
              </a:ext>
            </a:extLst>
          </p:cNvPr>
          <p:cNvGrpSpPr/>
          <p:nvPr/>
        </p:nvGrpSpPr>
        <p:grpSpPr>
          <a:xfrm>
            <a:off x="611679" y="1754593"/>
            <a:ext cx="7849223" cy="4822017"/>
            <a:chOff x="904308" y="1754593"/>
            <a:chExt cx="7849223" cy="4822017"/>
          </a:xfrm>
        </p:grpSpPr>
        <p:pic>
          <p:nvPicPr>
            <p:cNvPr id="1026" name="Picture 2" descr="ç¸å³å¾ç">
              <a:extLst>
                <a:ext uri="{FF2B5EF4-FFF2-40B4-BE49-F238E27FC236}">
                  <a16:creationId xmlns:a16="http://schemas.microsoft.com/office/drawing/2014/main" id="{1D24D0E7-DAE3-4CE8-8DCD-2F002DE920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1681" y="1754593"/>
              <a:ext cx="1864581" cy="13318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57B31A6-DE27-4C82-AD14-589932518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5667" y="2314606"/>
              <a:ext cx="1261639" cy="16728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8" name="Picture 4" descr="âæçº¹è¾å¥âçå¾çæç´¢ç»æ">
              <a:extLst>
                <a:ext uri="{FF2B5EF4-FFF2-40B4-BE49-F238E27FC236}">
                  <a16:creationId xmlns:a16="http://schemas.microsoft.com/office/drawing/2014/main" id="{3085471A-5D24-4C2B-8DC1-025F8CF802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6262" y="3175712"/>
              <a:ext cx="1545330" cy="15453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âface recognitionâçå¾çæç´¢ç»æ">
              <a:extLst>
                <a:ext uri="{FF2B5EF4-FFF2-40B4-BE49-F238E27FC236}">
                  <a16:creationId xmlns:a16="http://schemas.microsoft.com/office/drawing/2014/main" id="{EA531434-363A-4265-BD2B-5107C3CD71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3536" y="4160845"/>
              <a:ext cx="2235249" cy="14998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3D6FEBE-70FB-4C18-8024-9CEB2E751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61161" y="5237118"/>
              <a:ext cx="1892370" cy="13394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92DEA43D-D7EC-4949-9ABB-55F107D4BFE5}"/>
                </a:ext>
              </a:extLst>
            </p:cNvPr>
            <p:cNvSpPr txBox="1"/>
            <p:nvPr/>
          </p:nvSpPr>
          <p:spPr>
            <a:xfrm>
              <a:off x="904308" y="2251237"/>
              <a:ext cx="19573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Voice Recognition</a:t>
              </a:r>
              <a:endParaRPr lang="zh-CN" altLang="en-US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2A7D79A3-F04B-439F-AA18-31C97F809059}"/>
                </a:ext>
              </a:extLst>
            </p:cNvPr>
            <p:cNvSpPr txBox="1"/>
            <p:nvPr/>
          </p:nvSpPr>
          <p:spPr>
            <a:xfrm>
              <a:off x="3514516" y="4112129"/>
              <a:ext cx="12988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Fingerprint</a:t>
              </a:r>
              <a:endParaRPr lang="zh-CN" altLang="en-US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D89A1F22-F129-4AB3-B2A9-D61FF4C3E8E8}"/>
                </a:ext>
              </a:extLst>
            </p:cNvPr>
            <p:cNvSpPr txBox="1"/>
            <p:nvPr/>
          </p:nvSpPr>
          <p:spPr>
            <a:xfrm>
              <a:off x="3929130" y="5146080"/>
              <a:ext cx="18645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Face Recognition</a:t>
              </a:r>
              <a:endParaRPr lang="zh-CN" altLang="en-US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3E7B4C3F-835E-4C94-A74A-8F1DAB225EAD}"/>
                </a:ext>
              </a:extLst>
            </p:cNvPr>
            <p:cNvSpPr txBox="1"/>
            <p:nvPr/>
          </p:nvSpPr>
          <p:spPr>
            <a:xfrm>
              <a:off x="4726262" y="6143565"/>
              <a:ext cx="22352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Gesture Recognition</a:t>
              </a:r>
              <a:endParaRPr lang="zh-CN" altLang="en-US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E3E64D44-F9CB-42DC-A9D6-427DB27DCAF0}"/>
                </a:ext>
              </a:extLst>
            </p:cNvPr>
            <p:cNvSpPr txBox="1"/>
            <p:nvPr/>
          </p:nvSpPr>
          <p:spPr>
            <a:xfrm>
              <a:off x="2423864" y="3321981"/>
              <a:ext cx="15453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Screen Touch</a:t>
              </a:r>
              <a:endParaRPr lang="zh-CN" altLang="en-US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文本框 39">
            <a:extLst>
              <a:ext uri="{FF2B5EF4-FFF2-40B4-BE49-F238E27FC236}">
                <a16:creationId xmlns:a16="http://schemas.microsoft.com/office/drawing/2014/main" id="{5117AC72-45B6-4408-A2A4-DB521DC8DE6D}"/>
              </a:ext>
            </a:extLst>
          </p:cNvPr>
          <p:cNvSpPr txBox="1"/>
          <p:nvPr/>
        </p:nvSpPr>
        <p:spPr>
          <a:xfrm>
            <a:off x="8875079" y="3223382"/>
            <a:ext cx="643116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8800" dirty="0">
                <a:solidFill>
                  <a:schemeClr val="accent1">
                    <a:lumMod val="75000"/>
                  </a:schemeClr>
                </a:solidFill>
              </a:rPr>
              <a:t>}</a:t>
            </a:r>
            <a:endParaRPr lang="zh-CN" altLang="en-US" sz="8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80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1D0556D-1641-44FD-A651-D23119962AD8}"/>
              </a:ext>
            </a:extLst>
          </p:cNvPr>
          <p:cNvSpPr/>
          <p:nvPr/>
        </p:nvSpPr>
        <p:spPr>
          <a:xfrm>
            <a:off x="757158" y="657273"/>
            <a:ext cx="19014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Discussion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A1EBF44-64A4-4BF2-ABFA-C0CA447D38F2}"/>
              </a:ext>
            </a:extLst>
          </p:cNvPr>
          <p:cNvSpPr txBox="1"/>
          <p:nvPr/>
        </p:nvSpPr>
        <p:spPr>
          <a:xfrm>
            <a:off x="2204010" y="4094296"/>
            <a:ext cx="2185352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err="1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UbiK</a:t>
            </a:r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MobiSys2014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0D432C0-CD84-4331-BBB3-4247B3BE9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078" y="2003815"/>
            <a:ext cx="2837217" cy="188716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6FBF44D-AEDD-418C-9E5E-8C0B66DD0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575" y="2003814"/>
            <a:ext cx="2535717" cy="188716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E41A3E8-3647-41DE-A0D9-5AB57AD5EA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1572" y="1800501"/>
            <a:ext cx="1793908" cy="209048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DB8D27D-0949-4C09-9B59-6734AD72B72B}"/>
              </a:ext>
            </a:extLst>
          </p:cNvPr>
          <p:cNvSpPr txBox="1"/>
          <p:nvPr/>
        </p:nvSpPr>
        <p:spPr>
          <a:xfrm>
            <a:off x="5125575" y="4094296"/>
            <a:ext cx="2530526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InkPut, MobiCom2018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43B5D2A-30B3-4B9A-8EAB-7A51ABE27ADA}"/>
              </a:ext>
            </a:extLst>
          </p:cNvPr>
          <p:cNvSpPr txBox="1"/>
          <p:nvPr/>
        </p:nvSpPr>
        <p:spPr>
          <a:xfrm>
            <a:off x="7896894" y="4094295"/>
            <a:ext cx="2621520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Taprint, MobiCom2019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8CE24AB-85FB-44B8-936C-D3CA5A223190}"/>
              </a:ext>
            </a:extLst>
          </p:cNvPr>
          <p:cNvSpPr txBox="1"/>
          <p:nvPr/>
        </p:nvSpPr>
        <p:spPr>
          <a:xfrm>
            <a:off x="3294530" y="1180493"/>
            <a:ext cx="5599213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b="1" u="sng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Xinyu</a:t>
            </a:r>
            <a:r>
              <a:rPr lang="en-US" altLang="zh-CN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Zhang’s Keystroke Recognition Papers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F7F7502-775B-442D-BBE1-AD56ABFA6DBA}"/>
              </a:ext>
            </a:extLst>
          </p:cNvPr>
          <p:cNvSpPr txBox="1"/>
          <p:nvPr/>
        </p:nvSpPr>
        <p:spPr>
          <a:xfrm>
            <a:off x="2252134" y="4527574"/>
            <a:ext cx="2050357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Acoustic-based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D7D2F53-AC7A-46B7-BE02-3BA7CA1871E8}"/>
              </a:ext>
            </a:extLst>
          </p:cNvPr>
          <p:cNvSpPr txBox="1"/>
          <p:nvPr/>
        </p:nvSpPr>
        <p:spPr>
          <a:xfrm>
            <a:off x="4867693" y="4527574"/>
            <a:ext cx="3053898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Capacitive sensor-based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4D93847-D1B2-4B93-9A8D-761ADD96AC24}"/>
              </a:ext>
            </a:extLst>
          </p:cNvPr>
          <p:cNvSpPr txBox="1"/>
          <p:nvPr/>
        </p:nvSpPr>
        <p:spPr>
          <a:xfrm>
            <a:off x="8409272" y="4527574"/>
            <a:ext cx="1456208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IMU-based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219BD67-1293-44AF-BBAB-D141128B845F}"/>
              </a:ext>
            </a:extLst>
          </p:cNvPr>
          <p:cNvSpPr txBox="1"/>
          <p:nvPr/>
        </p:nvSpPr>
        <p:spPr>
          <a:xfrm>
            <a:off x="2472339" y="5095295"/>
            <a:ext cx="7536073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Observation -&gt; Modeling -&gt; Feasibility Study -&gt; Feature Extraction -&gt; Classification -&gt; Evaluation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13D07CF-2747-4D83-8317-28D36FBF9BF2}"/>
              </a:ext>
            </a:extLst>
          </p:cNvPr>
          <p:cNvSpPr txBox="1"/>
          <p:nvPr/>
        </p:nvSpPr>
        <p:spPr>
          <a:xfrm>
            <a:off x="2472339" y="5991631"/>
            <a:ext cx="7258804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Other sensors-based keystroke recognition: Bluetooth/Wi-Fi/NFC/…</a:t>
            </a:r>
          </a:p>
        </p:txBody>
      </p:sp>
    </p:spTree>
    <p:extLst>
      <p:ext uri="{BB962C8B-B14F-4D97-AF65-F5344CB8AC3E}">
        <p14:creationId xmlns:p14="http://schemas.microsoft.com/office/powerpoint/2010/main" val="2992144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A87D7E-75CE-4B97-8D18-216474EE8D5F}"/>
              </a:ext>
            </a:extLst>
          </p:cNvPr>
          <p:cNvSpPr/>
          <p:nvPr/>
        </p:nvSpPr>
        <p:spPr>
          <a:xfrm>
            <a:off x="757158" y="657273"/>
            <a:ext cx="24000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Related Work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5A9B9556-164B-4ED9-A1AE-29B21D43B09B}"/>
              </a:ext>
            </a:extLst>
          </p:cNvPr>
          <p:cNvGrpSpPr/>
          <p:nvPr/>
        </p:nvGrpSpPr>
        <p:grpSpPr>
          <a:xfrm>
            <a:off x="6766780" y="2207384"/>
            <a:ext cx="3505120" cy="2950910"/>
            <a:chOff x="2109258" y="2509493"/>
            <a:chExt cx="3505120" cy="2950910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D2887A18-76F2-46FE-98BA-43B41325CAB1}"/>
                </a:ext>
              </a:extLst>
            </p:cNvPr>
            <p:cNvSpPr txBox="1"/>
            <p:nvPr/>
          </p:nvSpPr>
          <p:spPr>
            <a:xfrm>
              <a:off x="2562736" y="4937183"/>
              <a:ext cx="25981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LLAP, Wei Wang, et al </a:t>
              </a:r>
            </a:p>
            <a:p>
              <a:pPr algn="ctr"/>
              <a:r>
                <a:rPr lang="en-US" altLang="zh-CN" sz="14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MobiCom 2016</a:t>
              </a:r>
              <a:endParaRPr lang="zh-CN" altLang="en-US" sz="1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22E02AB-5A2C-4B93-BF30-3F3C6E169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09258" y="2509493"/>
              <a:ext cx="3505120" cy="2142018"/>
            </a:xfrm>
            <a:prstGeom prst="rect">
              <a:avLst/>
            </a:prstGeom>
          </p:spPr>
        </p:pic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68823170-F46B-4B15-BAA1-831DD1E1492C}"/>
              </a:ext>
            </a:extLst>
          </p:cNvPr>
          <p:cNvSpPr txBox="1"/>
          <p:nvPr/>
        </p:nvSpPr>
        <p:spPr>
          <a:xfrm>
            <a:off x="3354925" y="1169660"/>
            <a:ext cx="5480962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Gesture Recognition For Smart Mobile Device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BC6BC90-3CFD-43CB-8A50-8A361EE1588D}"/>
              </a:ext>
            </a:extLst>
          </p:cNvPr>
          <p:cNvSpPr txBox="1"/>
          <p:nvPr/>
        </p:nvSpPr>
        <p:spPr>
          <a:xfrm>
            <a:off x="3671471" y="5875358"/>
            <a:ext cx="4847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u="sng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Gesture Recognition Using Acoustic Signal</a:t>
            </a:r>
            <a:endParaRPr lang="zh-CN" altLang="en-US" u="sng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D2B51FD-6E78-494D-80E4-6CF032CE8C5B}"/>
              </a:ext>
            </a:extLst>
          </p:cNvPr>
          <p:cNvGrpSpPr/>
          <p:nvPr/>
        </p:nvGrpSpPr>
        <p:grpSpPr>
          <a:xfrm>
            <a:off x="2137888" y="2161023"/>
            <a:ext cx="3067165" cy="2950910"/>
            <a:chOff x="6577622" y="2509493"/>
            <a:chExt cx="3067165" cy="295091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B27D79E-2FBA-420D-82D8-7606A8DFA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77622" y="2509493"/>
              <a:ext cx="3067165" cy="2098587"/>
            </a:xfrm>
            <a:prstGeom prst="rect">
              <a:avLst/>
            </a:prstGeom>
          </p:spPr>
        </p:pic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65CF88D0-E109-40F4-92F5-4631694E59C4}"/>
                </a:ext>
              </a:extLst>
            </p:cNvPr>
            <p:cNvSpPr txBox="1"/>
            <p:nvPr/>
          </p:nvSpPr>
          <p:spPr>
            <a:xfrm>
              <a:off x="6812122" y="4937183"/>
              <a:ext cx="25981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err="1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UbiK</a:t>
              </a:r>
              <a:r>
                <a:rPr lang="en-US" altLang="zh-CN" sz="14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 </a:t>
              </a:r>
              <a:r>
                <a:rPr lang="en-US" altLang="zh-CN" sz="1400" dirty="0" err="1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Xinyu</a:t>
              </a:r>
              <a:r>
                <a:rPr lang="en-US" altLang="zh-CN" sz="14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Zhang, et al </a:t>
              </a:r>
            </a:p>
            <a:p>
              <a:pPr algn="ctr"/>
              <a:r>
                <a:rPr lang="en-US" altLang="zh-CN" sz="14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MobiSys 2014</a:t>
              </a:r>
              <a:endParaRPr lang="zh-CN" altLang="en-US" sz="1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026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A87D7E-75CE-4B97-8D18-216474EE8D5F}"/>
              </a:ext>
            </a:extLst>
          </p:cNvPr>
          <p:cNvSpPr/>
          <p:nvPr/>
        </p:nvSpPr>
        <p:spPr>
          <a:xfrm>
            <a:off x="757158" y="657273"/>
            <a:ext cx="31069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8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Proposed Scheme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8823170-F46B-4B15-BAA1-831DD1E1492C}"/>
              </a:ext>
            </a:extLst>
          </p:cNvPr>
          <p:cNvSpPr txBox="1"/>
          <p:nvPr/>
        </p:nvSpPr>
        <p:spPr>
          <a:xfrm>
            <a:off x="3166084" y="1169660"/>
            <a:ext cx="5868588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Gesture Recognition With IMU On Smart Watch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BC6BC90-3CFD-43CB-8A50-8A361EE1588D}"/>
              </a:ext>
            </a:extLst>
          </p:cNvPr>
          <p:cNvSpPr txBox="1"/>
          <p:nvPr/>
        </p:nvSpPr>
        <p:spPr>
          <a:xfrm>
            <a:off x="1544501" y="5875358"/>
            <a:ext cx="9100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u="sng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input and user authentication could potentially be enabled by IMU readings</a:t>
            </a:r>
            <a:endParaRPr lang="zh-CN" altLang="en-US" u="sng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66226E1-C21F-48EA-903A-C663EE9A7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126" y="2388994"/>
            <a:ext cx="2371945" cy="236434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E046D55-EDDF-49E2-98FB-D5FDCA988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703" y="2387358"/>
            <a:ext cx="3707089" cy="236597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D3244E7-5E25-490E-A6CF-4D3AAC66A856}"/>
              </a:ext>
            </a:extLst>
          </p:cNvPr>
          <p:cNvSpPr txBox="1"/>
          <p:nvPr/>
        </p:nvSpPr>
        <p:spPr>
          <a:xfrm>
            <a:off x="2410858" y="4998524"/>
            <a:ext cx="7379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Tapping on different knuckles would possibly induce different IMU readings in smart watch on wrist due to the discrepancy between fingers.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0453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A87D7E-75CE-4B97-8D18-216474EE8D5F}"/>
              </a:ext>
            </a:extLst>
          </p:cNvPr>
          <p:cNvSpPr/>
          <p:nvPr/>
        </p:nvSpPr>
        <p:spPr>
          <a:xfrm>
            <a:off x="757158" y="657273"/>
            <a:ext cx="26725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8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Tapping Model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8823170-F46B-4B15-BAA1-831DD1E1492C}"/>
              </a:ext>
            </a:extLst>
          </p:cNvPr>
          <p:cNvSpPr txBox="1"/>
          <p:nvPr/>
        </p:nvSpPr>
        <p:spPr>
          <a:xfrm>
            <a:off x="3841942" y="1169660"/>
            <a:ext cx="4516864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Physical Model of Tapping on Fingers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BC6BC90-3CFD-43CB-8A50-8A361EE1588D}"/>
              </a:ext>
            </a:extLst>
          </p:cNvPr>
          <p:cNvSpPr txBox="1"/>
          <p:nvPr/>
        </p:nvSpPr>
        <p:spPr>
          <a:xfrm>
            <a:off x="1852618" y="5875357"/>
            <a:ext cx="8484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u="sng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Vibration after tapping may be featured by the inherent attribute of fingers</a:t>
            </a:r>
            <a:endParaRPr lang="zh-CN" altLang="en-US" u="sng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D3244E7-5E25-490E-A6CF-4D3AAC66A856}"/>
              </a:ext>
            </a:extLst>
          </p:cNvPr>
          <p:cNvSpPr txBox="1"/>
          <p:nvPr/>
        </p:nvSpPr>
        <p:spPr>
          <a:xfrm>
            <a:off x="1725056" y="4998524"/>
            <a:ext cx="8750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Fingers are model with rigid body connected to static mass with springer and damping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5EFE9EB-0E4E-4A4A-8E77-CFF3A2D4E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768" y="2194281"/>
            <a:ext cx="2821885" cy="214675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238D97B-578A-4257-B99A-87E7CA345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809" y="2245485"/>
            <a:ext cx="2667827" cy="27639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2FB4797-351A-4EA1-8A4B-C3BEA77CC7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0809" y="2825912"/>
            <a:ext cx="3059690" cy="53160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5D52FDF-D73A-4D2B-B1BC-BFEF7F2959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0809" y="3619060"/>
            <a:ext cx="3059690" cy="7215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88D1B4C-A008-4AED-9B72-5C52599A32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9940" y="2565008"/>
            <a:ext cx="1572964" cy="38027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F38A9BE-B262-4214-9774-A3074B1602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4655" y="3124807"/>
            <a:ext cx="3156498" cy="710993"/>
          </a:xfrm>
          <a:prstGeom prst="rect">
            <a:avLst/>
          </a:prstGeom>
        </p:spPr>
      </p:pic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629376B9-7677-4713-B137-D3B2E1981962}"/>
              </a:ext>
            </a:extLst>
          </p:cNvPr>
          <p:cNvCxnSpPr/>
          <p:nvPr/>
        </p:nvCxnSpPr>
        <p:spPr>
          <a:xfrm>
            <a:off x="8269357" y="2136912"/>
            <a:ext cx="0" cy="22832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456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A87D7E-75CE-4B97-8D18-216474EE8D5F}"/>
              </a:ext>
            </a:extLst>
          </p:cNvPr>
          <p:cNvSpPr/>
          <p:nvPr/>
        </p:nvSpPr>
        <p:spPr>
          <a:xfrm>
            <a:off x="757158" y="657273"/>
            <a:ext cx="28408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8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Feasibility Study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8823170-F46B-4B15-BAA1-831DD1E1492C}"/>
              </a:ext>
            </a:extLst>
          </p:cNvPr>
          <p:cNvSpPr txBox="1"/>
          <p:nvPr/>
        </p:nvSpPr>
        <p:spPr>
          <a:xfrm>
            <a:off x="3961218" y="1169660"/>
            <a:ext cx="4268386" cy="40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IMU Reading Induced By Tapping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BC6BC90-3CFD-43CB-8A50-8A361EE1588D}"/>
              </a:ext>
            </a:extLst>
          </p:cNvPr>
          <p:cNvSpPr txBox="1"/>
          <p:nvPr/>
        </p:nvSpPr>
        <p:spPr>
          <a:xfrm>
            <a:off x="2876346" y="5875357"/>
            <a:ext cx="643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u="sng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Discrepancy of fingers from each user enables text input</a:t>
            </a:r>
            <a:endParaRPr lang="zh-CN" altLang="en-US" u="sng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D3244E7-5E25-490E-A6CF-4D3AAC66A856}"/>
              </a:ext>
            </a:extLst>
          </p:cNvPr>
          <p:cNvSpPr txBox="1"/>
          <p:nvPr/>
        </p:nvSpPr>
        <p:spPr>
          <a:xfrm>
            <a:off x="2135473" y="4621621"/>
            <a:ext cx="3651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Vibration at different locations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551DD77-0DBB-4B57-8AF3-9B6B7EEBF11D}"/>
              </a:ext>
            </a:extLst>
          </p:cNvPr>
          <p:cNvSpPr txBox="1"/>
          <p:nvPr/>
        </p:nvSpPr>
        <p:spPr>
          <a:xfrm>
            <a:off x="6724934" y="4621621"/>
            <a:ext cx="3870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Vibration with different strength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FD7BCA8-DF3C-4B35-8A1C-365D40F78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308" y="2298296"/>
            <a:ext cx="3426308" cy="214742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72EC65F-7445-4EED-87E0-042349CD9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9386" y="2298296"/>
            <a:ext cx="2735683" cy="214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97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A87D7E-75CE-4B97-8D18-216474EE8D5F}"/>
              </a:ext>
            </a:extLst>
          </p:cNvPr>
          <p:cNvSpPr/>
          <p:nvPr/>
        </p:nvSpPr>
        <p:spPr>
          <a:xfrm>
            <a:off x="757158" y="657273"/>
            <a:ext cx="28408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8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Feasibility Study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8823170-F46B-4B15-BAA1-831DD1E1492C}"/>
              </a:ext>
            </a:extLst>
          </p:cNvPr>
          <p:cNvSpPr txBox="1"/>
          <p:nvPr/>
        </p:nvSpPr>
        <p:spPr>
          <a:xfrm>
            <a:off x="3961218" y="1169660"/>
            <a:ext cx="4268386" cy="40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IMU Reading Induced By Tapping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BC6BC90-3CFD-43CB-8A50-8A361EE1588D}"/>
              </a:ext>
            </a:extLst>
          </p:cNvPr>
          <p:cNvSpPr txBox="1"/>
          <p:nvPr/>
        </p:nvSpPr>
        <p:spPr>
          <a:xfrm>
            <a:off x="2001703" y="5875357"/>
            <a:ext cx="8195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u="sng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Discrepancy of fingers from different people enables user authentication </a:t>
            </a:r>
            <a:endParaRPr lang="zh-CN" altLang="en-US" u="sng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1A6A780D-51A0-430E-A79B-E10484206B1B}"/>
              </a:ext>
            </a:extLst>
          </p:cNvPr>
          <p:cNvGrpSpPr/>
          <p:nvPr/>
        </p:nvGrpSpPr>
        <p:grpSpPr>
          <a:xfrm>
            <a:off x="6709748" y="1868690"/>
            <a:ext cx="3723483" cy="3509186"/>
            <a:chOff x="2063479" y="1697210"/>
            <a:chExt cx="3723483" cy="3509186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D3244E7-5E25-490E-A6CF-4D3AAC66A856}"/>
                </a:ext>
              </a:extLst>
            </p:cNvPr>
            <p:cNvSpPr txBox="1"/>
            <p:nvPr/>
          </p:nvSpPr>
          <p:spPr>
            <a:xfrm>
              <a:off x="2135473" y="4621621"/>
              <a:ext cx="36514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Vibration profile of time and frequency domain from two people</a:t>
              </a:r>
              <a:endParaRPr lang="zh-CN" altLang="en-US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142879C-E778-4A1D-9EB8-59B4A95F2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63479" y="1697210"/>
              <a:ext cx="3403589" cy="2797584"/>
            </a:xfrm>
            <a:prstGeom prst="rect">
              <a:avLst/>
            </a:prstGeom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0958E4E2-0700-4ACC-9AA3-205AA51210AB}"/>
              </a:ext>
            </a:extLst>
          </p:cNvPr>
          <p:cNvGrpSpPr/>
          <p:nvPr/>
        </p:nvGrpSpPr>
        <p:grpSpPr>
          <a:xfrm>
            <a:off x="2026128" y="1867095"/>
            <a:ext cx="3870179" cy="3510781"/>
            <a:chOff x="6724934" y="1695615"/>
            <a:chExt cx="3870179" cy="351078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A3A15CF-9AD6-4138-8A39-707741ED4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24934" y="1695615"/>
              <a:ext cx="3456126" cy="2800773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551DD77-0DBB-4B57-8AF3-9B6B7EEBF11D}"/>
                </a:ext>
              </a:extLst>
            </p:cNvPr>
            <p:cNvSpPr txBox="1"/>
            <p:nvPr/>
          </p:nvSpPr>
          <p:spPr>
            <a:xfrm>
              <a:off x="6724934" y="4621621"/>
              <a:ext cx="38701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Vibration profile of time and frequency domain from single people</a:t>
              </a:r>
              <a:endParaRPr lang="zh-CN" altLang="en-US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8406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A87D7E-75CE-4B97-8D18-216474EE8D5F}"/>
              </a:ext>
            </a:extLst>
          </p:cNvPr>
          <p:cNvSpPr/>
          <p:nvPr/>
        </p:nvSpPr>
        <p:spPr>
          <a:xfrm>
            <a:off x="757158" y="657273"/>
            <a:ext cx="29722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8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System Overview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D3244E7-5E25-490E-A6CF-4D3AAC66A856}"/>
              </a:ext>
            </a:extLst>
          </p:cNvPr>
          <p:cNvSpPr txBox="1"/>
          <p:nvPr/>
        </p:nvSpPr>
        <p:spPr>
          <a:xfrm>
            <a:off x="1084162" y="2754925"/>
            <a:ext cx="2021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Signal pre-process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BF77831-CD68-4B51-8BF1-FD05B7A91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271" y="1571789"/>
            <a:ext cx="4347457" cy="4621621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73103D8B-AC72-4485-8085-E0F5BEE182CD}"/>
              </a:ext>
            </a:extLst>
          </p:cNvPr>
          <p:cNvGrpSpPr/>
          <p:nvPr/>
        </p:nvGrpSpPr>
        <p:grpSpPr>
          <a:xfrm>
            <a:off x="2885936" y="1997766"/>
            <a:ext cx="3355838" cy="1222513"/>
            <a:chOff x="2885936" y="1679713"/>
            <a:chExt cx="3355838" cy="1222513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C062FB8F-2AF8-4343-9BF7-4EBB910A6A3B}"/>
                </a:ext>
              </a:extLst>
            </p:cNvPr>
            <p:cNvSpPr/>
            <p:nvPr/>
          </p:nvSpPr>
          <p:spPr>
            <a:xfrm>
              <a:off x="3729447" y="1679713"/>
              <a:ext cx="2512327" cy="122251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id="{B1DE2EFA-E027-4BF0-BBDB-F4177FDC8C12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 flipH="1">
              <a:off x="2885936" y="2290970"/>
              <a:ext cx="843511" cy="9898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4B963ECF-9EA8-48AE-8EE4-02F1C112A950}"/>
              </a:ext>
            </a:extLst>
          </p:cNvPr>
          <p:cNvGrpSpPr/>
          <p:nvPr/>
        </p:nvGrpSpPr>
        <p:grpSpPr>
          <a:xfrm>
            <a:off x="6392087" y="1956833"/>
            <a:ext cx="2371047" cy="1263447"/>
            <a:chOff x="4242783" y="1624519"/>
            <a:chExt cx="2371047" cy="1263447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8AE9A1D7-31C2-421E-A6C5-3957BCA7911A}"/>
                </a:ext>
              </a:extLst>
            </p:cNvPr>
            <p:cNvSpPr/>
            <p:nvPr/>
          </p:nvSpPr>
          <p:spPr>
            <a:xfrm>
              <a:off x="4242783" y="1624519"/>
              <a:ext cx="1530626" cy="105247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5EA99E2B-B75C-4296-9683-5ADB1C39818B}"/>
                </a:ext>
              </a:extLst>
            </p:cNvPr>
            <p:cNvCxnSpPr>
              <a:cxnSpLocks/>
            </p:cNvCxnSpPr>
            <p:nvPr/>
          </p:nvCxnSpPr>
          <p:spPr>
            <a:xfrm>
              <a:off x="5773409" y="2150754"/>
              <a:ext cx="840421" cy="7372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929D9D57-7295-4F8B-95DE-E6144011388E}"/>
              </a:ext>
            </a:extLst>
          </p:cNvPr>
          <p:cNvSpPr txBox="1"/>
          <p:nvPr/>
        </p:nvSpPr>
        <p:spPr>
          <a:xfrm>
            <a:off x="8893543" y="3009303"/>
            <a:ext cx="2021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Feature Extraction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80E514D-D326-4337-9258-B58800350B8E}"/>
              </a:ext>
            </a:extLst>
          </p:cNvPr>
          <p:cNvSpPr txBox="1"/>
          <p:nvPr/>
        </p:nvSpPr>
        <p:spPr>
          <a:xfrm>
            <a:off x="1286221" y="4400628"/>
            <a:ext cx="2021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Classification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1A27DA0B-04C8-482E-97DE-16BDD57378FA}"/>
              </a:ext>
            </a:extLst>
          </p:cNvPr>
          <p:cNvSpPr/>
          <p:nvPr/>
        </p:nvSpPr>
        <p:spPr>
          <a:xfrm>
            <a:off x="6392087" y="3506263"/>
            <a:ext cx="1530626" cy="10524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968FEDF8-5196-45F0-948D-4FC7468B34EC}"/>
              </a:ext>
            </a:extLst>
          </p:cNvPr>
          <p:cNvCxnSpPr>
            <a:cxnSpLocks/>
          </p:cNvCxnSpPr>
          <p:nvPr/>
        </p:nvCxnSpPr>
        <p:spPr>
          <a:xfrm flipV="1">
            <a:off x="7922712" y="3295286"/>
            <a:ext cx="840422" cy="7381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A76249FD-21DC-48F2-BECB-3B7B6FC8D054}"/>
              </a:ext>
            </a:extLst>
          </p:cNvPr>
          <p:cNvCxnSpPr>
            <a:cxnSpLocks/>
          </p:cNvCxnSpPr>
          <p:nvPr/>
        </p:nvCxnSpPr>
        <p:spPr>
          <a:xfrm flipH="1">
            <a:off x="2661591" y="3193843"/>
            <a:ext cx="3904078" cy="12067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8AF9113F-3437-4F1D-85E6-D3300E7A96A9}"/>
              </a:ext>
            </a:extLst>
          </p:cNvPr>
          <p:cNvCxnSpPr>
            <a:cxnSpLocks/>
          </p:cNvCxnSpPr>
          <p:nvPr/>
        </p:nvCxnSpPr>
        <p:spPr>
          <a:xfrm flipH="1" flipV="1">
            <a:off x="2661591" y="4569905"/>
            <a:ext cx="3902802" cy="1582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41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A87D7E-75CE-4B97-8D18-216474EE8D5F}"/>
              </a:ext>
            </a:extLst>
          </p:cNvPr>
          <p:cNvSpPr/>
          <p:nvPr/>
        </p:nvSpPr>
        <p:spPr>
          <a:xfrm>
            <a:off x="757158" y="657273"/>
            <a:ext cx="26532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8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Pre-processing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D596EFCC-01C7-4C7A-A45B-9701543AAAC3}"/>
              </a:ext>
            </a:extLst>
          </p:cNvPr>
          <p:cNvGrpSpPr/>
          <p:nvPr/>
        </p:nvGrpSpPr>
        <p:grpSpPr>
          <a:xfrm>
            <a:off x="6096000" y="1547191"/>
            <a:ext cx="4977640" cy="3854399"/>
            <a:chOff x="1472398" y="1771772"/>
            <a:chExt cx="4977640" cy="3854399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D3244E7-5E25-490E-A6CF-4D3AAC66A856}"/>
                </a:ext>
              </a:extLst>
            </p:cNvPr>
            <p:cNvSpPr txBox="1"/>
            <p:nvPr/>
          </p:nvSpPr>
          <p:spPr>
            <a:xfrm>
              <a:off x="2001703" y="5287617"/>
              <a:ext cx="39605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Signal is segmented by SNR threshold</a:t>
              </a:r>
              <a:endParaRPr lang="zh-CN" altLang="en-US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40941202-C2B5-4462-AFEF-A8B880BC0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01703" y="1771772"/>
              <a:ext cx="3785259" cy="1657228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50D3230-98A9-43A5-BB6F-2B0442DAB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2398" y="3429000"/>
              <a:ext cx="4977640" cy="1648645"/>
            </a:xfrm>
            <a:prstGeom prst="rect">
              <a:avLst/>
            </a:prstGeom>
          </p:spPr>
        </p:pic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5D293B0F-2375-4CBD-8CD9-642D0B01837A}"/>
              </a:ext>
            </a:extLst>
          </p:cNvPr>
          <p:cNvSpPr txBox="1"/>
          <p:nvPr/>
        </p:nvSpPr>
        <p:spPr>
          <a:xfrm>
            <a:off x="1397481" y="2202786"/>
            <a:ext cx="4564748" cy="300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LPF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is applied to partially remove signal vibration induced by torso movement;</a:t>
            </a: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Amplitude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normalization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is applied to partially compensate tapping strength;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6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SNR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is used to differentiate tapping and other human activities;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8673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4128</TotalTime>
  <Words>689</Words>
  <Application>Microsoft Office PowerPoint</Application>
  <PresentationFormat>宽屏</PresentationFormat>
  <Paragraphs>134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EsonJohn-BUPT</dc:creator>
  <cp:lastModifiedBy>EsonJohn-BUPT</cp:lastModifiedBy>
  <cp:revision>8</cp:revision>
  <dcterms:created xsi:type="dcterms:W3CDTF">2018-06-17T02:08:11Z</dcterms:created>
  <dcterms:modified xsi:type="dcterms:W3CDTF">2019-04-03T05:29:05Z</dcterms:modified>
</cp:coreProperties>
</file>