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FF"/>
    <a:srgbClr val="EA700D"/>
    <a:srgbClr val="00B000"/>
    <a:srgbClr val="0202D1"/>
    <a:srgbClr val="F9C499"/>
    <a:srgbClr val="3E76A8"/>
    <a:srgbClr val="74A6D4"/>
    <a:srgbClr val="3333FF"/>
    <a:srgbClr val="4179AC"/>
    <a:srgbClr val="BB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son" userId="3de50c05e26c1012" providerId="LiveId" clId="{B5587617-8923-4B3C-B127-1614E39D617D}"/>
    <pc:docChg chg="undo custSel addSld delSld modSld">
      <pc:chgData name="John Eson" userId="3de50c05e26c1012" providerId="LiveId" clId="{B5587617-8923-4B3C-B127-1614E39D617D}" dt="2018-06-18T08:40:56.799" v="5819" actId="20577"/>
      <pc:docMkLst>
        <pc:docMk/>
      </pc:docMkLst>
      <pc:sldChg chg="addSp delSp modSp">
        <pc:chgData name="John Eson" userId="3de50c05e26c1012" providerId="LiveId" clId="{B5587617-8923-4B3C-B127-1614E39D617D}" dt="2018-06-18T02:10:38.105" v="3261" actId="113"/>
        <pc:sldMkLst>
          <pc:docMk/>
          <pc:sldMk cId="4194044787" sldId="256"/>
        </pc:sldMkLst>
        <pc:spChg chg="add del">
          <ac:chgData name="John Eson" userId="3de50c05e26c1012" providerId="LiveId" clId="{B5587617-8923-4B3C-B127-1614E39D617D}" dt="2018-06-17T02:09:34.526" v="4" actId="478"/>
          <ac:spMkLst>
            <pc:docMk/>
            <pc:sldMk cId="4194044787" sldId="256"/>
            <ac:spMk id="2" creationId="{96C4AD2E-BDD7-422C-8B45-586AE47DCD51}"/>
          </ac:spMkLst>
        </pc:spChg>
        <pc:spChg chg="add del">
          <ac:chgData name="John Eson" userId="3de50c05e26c1012" providerId="LiveId" clId="{B5587617-8923-4B3C-B127-1614E39D617D}" dt="2018-06-17T02:09:34.526" v="4" actId="478"/>
          <ac:spMkLst>
            <pc:docMk/>
            <pc:sldMk cId="4194044787" sldId="256"/>
            <ac:spMk id="3" creationId="{06EEBEA0-2C35-4DC1-8EE4-5E10C0F11D2C}"/>
          </ac:spMkLst>
        </pc:spChg>
        <pc:spChg chg="add mod">
          <ac:chgData name="John Eson" userId="3de50c05e26c1012" providerId="LiveId" clId="{B5587617-8923-4B3C-B127-1614E39D617D}" dt="2018-06-17T07:46:24.286" v="383" actId="1076"/>
          <ac:spMkLst>
            <pc:docMk/>
            <pc:sldMk cId="4194044787" sldId="256"/>
            <ac:spMk id="4" creationId="{F75AA5A0-65D8-4A4A-977C-01610C3AA1C9}"/>
          </ac:spMkLst>
        </pc:spChg>
        <pc:spChg chg="add mod">
          <ac:chgData name="John Eson" userId="3de50c05e26c1012" providerId="LiveId" clId="{B5587617-8923-4B3C-B127-1614E39D617D}" dt="2018-06-18T02:10:38.105" v="3261" actId="113"/>
          <ac:spMkLst>
            <pc:docMk/>
            <pc:sldMk cId="4194044787" sldId="256"/>
            <ac:spMk id="5" creationId="{734F21FC-AC33-4577-B6E8-27AA0E0E3325}"/>
          </ac:spMkLst>
        </pc:spChg>
      </pc:sldChg>
      <pc:sldChg chg="addSp delSp modSp add delAnim modAnim">
        <pc:chgData name="John Eson" userId="3de50c05e26c1012" providerId="LiveId" clId="{B5587617-8923-4B3C-B127-1614E39D617D}" dt="2018-06-17T14:45:52.797" v="3110" actId="207"/>
        <pc:sldMkLst>
          <pc:docMk/>
          <pc:sldMk cId="3265771129" sldId="257"/>
        </pc:sldMkLst>
        <pc:spChg chg="add mod">
          <ac:chgData name="John Eson" userId="3de50c05e26c1012" providerId="LiveId" clId="{B5587617-8923-4B3C-B127-1614E39D617D}" dt="2018-06-17T07:11:40.215" v="240" actId="1076"/>
          <ac:spMkLst>
            <pc:docMk/>
            <pc:sldMk cId="3265771129" sldId="257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7T07:43:33.828" v="360" actId="1076"/>
          <ac:spMkLst>
            <pc:docMk/>
            <pc:sldMk cId="3265771129" sldId="257"/>
            <ac:spMk id="3" creationId="{2A1D54A8-622C-4373-9853-E36A1064181D}"/>
          </ac:spMkLst>
        </pc:spChg>
        <pc:spChg chg="del">
          <ac:chgData name="John Eson" userId="3de50c05e26c1012" providerId="LiveId" clId="{B5587617-8923-4B3C-B127-1614E39D617D}" dt="2018-06-17T02:13:52.539" v="199" actId="478"/>
          <ac:spMkLst>
            <pc:docMk/>
            <pc:sldMk cId="3265771129" sldId="257"/>
            <ac:spMk id="4" creationId="{F75AA5A0-65D8-4A4A-977C-01610C3AA1C9}"/>
          </ac:spMkLst>
        </pc:spChg>
        <pc:spChg chg="del">
          <ac:chgData name="John Eson" userId="3de50c05e26c1012" providerId="LiveId" clId="{B5587617-8923-4B3C-B127-1614E39D617D}" dt="2018-06-17T02:13:52.539" v="199" actId="478"/>
          <ac:spMkLst>
            <pc:docMk/>
            <pc:sldMk cId="3265771129" sldId="257"/>
            <ac:spMk id="5" creationId="{734F21FC-AC33-4577-B6E8-27AA0E0E3325}"/>
          </ac:spMkLst>
        </pc:spChg>
        <pc:spChg chg="add mod">
          <ac:chgData name="John Eson" userId="3de50c05e26c1012" providerId="LiveId" clId="{B5587617-8923-4B3C-B127-1614E39D617D}" dt="2018-06-17T07:43:33.828" v="360" actId="1076"/>
          <ac:spMkLst>
            <pc:docMk/>
            <pc:sldMk cId="3265771129" sldId="257"/>
            <ac:spMk id="15" creationId="{00AE585C-70B4-427B-8DF6-3C4CB924234A}"/>
          </ac:spMkLst>
        </pc:spChg>
        <pc:spChg chg="add mod">
          <ac:chgData name="John Eson" userId="3de50c05e26c1012" providerId="LiveId" clId="{B5587617-8923-4B3C-B127-1614E39D617D}" dt="2018-06-17T14:45:52.797" v="3110" actId="207"/>
          <ac:spMkLst>
            <pc:docMk/>
            <pc:sldMk cId="3265771129" sldId="257"/>
            <ac:spMk id="18" creationId="{DBCB71FA-BF91-4BFE-AD1F-C10AC908643A}"/>
          </ac:spMkLst>
        </pc:spChg>
        <pc:grpChg chg="add del mod">
          <ac:chgData name="John Eson" userId="3de50c05e26c1012" providerId="LiveId" clId="{B5587617-8923-4B3C-B127-1614E39D617D}" dt="2018-06-17T07:21:38.943" v="282" actId="478"/>
          <ac:grpSpMkLst>
            <pc:docMk/>
            <pc:sldMk cId="3265771129" sldId="257"/>
            <ac:grpSpMk id="6" creationId="{3E612422-6FBE-4728-B9D3-43AFCA664FB3}"/>
          </ac:grpSpMkLst>
        </pc:grpChg>
        <pc:grpChg chg="add del mod">
          <ac:chgData name="John Eson" userId="3de50c05e26c1012" providerId="LiveId" clId="{B5587617-8923-4B3C-B127-1614E39D617D}" dt="2018-06-17T07:41:32.931" v="336" actId="478"/>
          <ac:grpSpMkLst>
            <pc:docMk/>
            <pc:sldMk cId="3265771129" sldId="257"/>
            <ac:grpSpMk id="10" creationId="{E4F00676-FDFD-4294-B56F-AE0436BA1619}"/>
          </ac:grpSpMkLst>
        </pc:grpChg>
        <pc:grpChg chg="add mod">
          <ac:chgData name="John Eson" userId="3de50c05e26c1012" providerId="LiveId" clId="{B5587617-8923-4B3C-B127-1614E39D617D}" dt="2018-06-17T07:43:26.011" v="359" actId="1076"/>
          <ac:grpSpMkLst>
            <pc:docMk/>
            <pc:sldMk cId="3265771129" sldId="257"/>
            <ac:grpSpMk id="13" creationId="{B07C67AC-739D-4E44-B338-0C58BCEA2631}"/>
          </ac:grpSpMkLst>
        </pc:grpChg>
        <pc:grpChg chg="add mod">
          <ac:chgData name="John Eson" userId="3de50c05e26c1012" providerId="LiveId" clId="{B5587617-8923-4B3C-B127-1614E39D617D}" dt="2018-06-17T07:43:46.963" v="361" actId="1076"/>
          <ac:grpSpMkLst>
            <pc:docMk/>
            <pc:sldMk cId="3265771129" sldId="257"/>
            <ac:grpSpMk id="17" creationId="{7356BC0C-DF25-4CF2-8126-80D9B21A1471}"/>
          </ac:grpSpMkLst>
        </pc:grpChg>
        <pc:grpChg chg="add mod">
          <ac:chgData name="John Eson" userId="3de50c05e26c1012" providerId="LiveId" clId="{B5587617-8923-4B3C-B127-1614E39D617D}" dt="2018-06-17T07:43:14.336" v="358" actId="1076"/>
          <ac:grpSpMkLst>
            <pc:docMk/>
            <pc:sldMk cId="3265771129" sldId="257"/>
            <ac:grpSpMk id="19" creationId="{BB8CEA5B-4AD6-45E8-9B05-6D654B0C738E}"/>
          </ac:grpSpMkLst>
        </pc:grpChg>
        <pc:grpChg chg="add del mod">
          <ac:chgData name="John Eson" userId="3de50c05e26c1012" providerId="LiveId" clId="{B5587617-8923-4B3C-B127-1614E39D617D}" dt="2018-06-17T07:43:10.372" v="357" actId="478"/>
          <ac:grpSpMkLst>
            <pc:docMk/>
            <pc:sldMk cId="3265771129" sldId="257"/>
            <ac:grpSpMk id="22" creationId="{4A0076E6-31BC-4178-BBE8-3ED7775E6090}"/>
          </ac:grpSpMkLst>
        </pc:grpChg>
        <pc:grpChg chg="add mod">
          <ac:chgData name="John Eson" userId="3de50c05e26c1012" providerId="LiveId" clId="{B5587617-8923-4B3C-B127-1614E39D617D}" dt="2018-06-17T07:42:47.709" v="350" actId="164"/>
          <ac:grpSpMkLst>
            <pc:docMk/>
            <pc:sldMk cId="3265771129" sldId="257"/>
            <ac:grpSpMk id="28" creationId="{1A316CF9-9E5F-4C99-9AFB-1493180E829D}"/>
          </ac:grpSpMkLst>
        </pc:grpChg>
        <pc:picChg chg="del mod topLvl">
          <ac:chgData name="John Eson" userId="3de50c05e26c1012" providerId="LiveId" clId="{B5587617-8923-4B3C-B127-1614E39D617D}" dt="2018-06-17T07:41:32.931" v="336" actId="478"/>
          <ac:picMkLst>
            <pc:docMk/>
            <pc:sldMk cId="3265771129" sldId="257"/>
            <ac:picMk id="7" creationId="{52CCD4FA-CB34-4964-A547-A814C6C2FF96}"/>
          </ac:picMkLst>
        </pc:picChg>
        <pc:picChg chg="del topLvl">
          <ac:chgData name="John Eson" userId="3de50c05e26c1012" providerId="LiveId" clId="{B5587617-8923-4B3C-B127-1614E39D617D}" dt="2018-06-17T07:21:38.943" v="282" actId="478"/>
          <ac:picMkLst>
            <pc:docMk/>
            <pc:sldMk cId="3265771129" sldId="257"/>
            <ac:picMk id="8" creationId="{5407589C-BDF2-4D85-9A94-9BA5672EDC4F}"/>
          </ac:picMkLst>
        </pc:picChg>
        <pc:picChg chg="del">
          <ac:chgData name="John Eson" userId="3de50c05e26c1012" providerId="LiveId" clId="{B5587617-8923-4B3C-B127-1614E39D617D}" dt="2018-06-17T07:13:35.955" v="274" actId="478"/>
          <ac:picMkLst>
            <pc:docMk/>
            <pc:sldMk cId="3265771129" sldId="257"/>
            <ac:picMk id="9" creationId="{3D0839F0-4CCC-4322-BD09-53D9EA0E2787}"/>
          </ac:picMkLst>
        </pc:picChg>
        <pc:picChg chg="add mod">
          <ac:chgData name="John Eson" userId="3de50c05e26c1012" providerId="LiveId" clId="{B5587617-8923-4B3C-B127-1614E39D617D}" dt="2018-06-17T07:40:56.581" v="334" actId="164"/>
          <ac:picMkLst>
            <pc:docMk/>
            <pc:sldMk cId="3265771129" sldId="257"/>
            <ac:picMk id="11" creationId="{0ADBA86E-232D-4E73-986C-49A37D35037C}"/>
          </ac:picMkLst>
        </pc:picChg>
        <pc:picChg chg="add mod">
          <ac:chgData name="John Eson" userId="3de50c05e26c1012" providerId="LiveId" clId="{B5587617-8923-4B3C-B127-1614E39D617D}" dt="2018-06-17T07:41:45.700" v="339" actId="1076"/>
          <ac:picMkLst>
            <pc:docMk/>
            <pc:sldMk cId="3265771129" sldId="257"/>
            <ac:picMk id="12" creationId="{DD15A19B-61C6-4D75-97C1-38212FF28AA7}"/>
          </ac:picMkLst>
        </pc:picChg>
        <pc:picChg chg="add mod">
          <ac:chgData name="John Eson" userId="3de50c05e26c1012" providerId="LiveId" clId="{B5587617-8923-4B3C-B127-1614E39D617D}" dt="2018-06-17T07:29:36.274" v="301"/>
          <ac:picMkLst>
            <pc:docMk/>
            <pc:sldMk cId="3265771129" sldId="257"/>
            <ac:picMk id="14" creationId="{4C3563F0-0DB8-4411-8635-BC4C81A5F422}"/>
          </ac:picMkLst>
        </pc:picChg>
        <pc:picChg chg="add mod">
          <ac:chgData name="John Eson" userId="3de50c05e26c1012" providerId="LiveId" clId="{B5587617-8923-4B3C-B127-1614E39D617D}" dt="2018-06-17T07:41:11.511" v="335" actId="164"/>
          <ac:picMkLst>
            <pc:docMk/>
            <pc:sldMk cId="3265771129" sldId="257"/>
            <ac:picMk id="16" creationId="{F6EE7C25-90C8-429A-B941-57073A0ACB36}"/>
          </ac:picMkLst>
        </pc:picChg>
        <pc:picChg chg="add del mod">
          <ac:chgData name="John Eson" userId="3de50c05e26c1012" providerId="LiveId" clId="{B5587617-8923-4B3C-B127-1614E39D617D}" dt="2018-06-17T07:43:08.810" v="355" actId="478"/>
          <ac:picMkLst>
            <pc:docMk/>
            <pc:sldMk cId="3265771129" sldId="257"/>
            <ac:picMk id="21" creationId="{B5E85599-67B1-466C-8BF9-E9BA7F55361A}"/>
          </ac:picMkLst>
        </pc:picChg>
        <pc:picChg chg="del">
          <ac:chgData name="John Eson" userId="3de50c05e26c1012" providerId="LiveId" clId="{B5587617-8923-4B3C-B127-1614E39D617D}" dt="2018-06-17T07:43:03.404" v="353" actId="478"/>
          <ac:picMkLst>
            <pc:docMk/>
            <pc:sldMk cId="3265771129" sldId="257"/>
            <ac:picMk id="23" creationId="{42095214-0909-4459-86C4-07204E3DA32D}"/>
          </ac:picMkLst>
        </pc:picChg>
        <pc:picChg chg="add mod">
          <ac:chgData name="John Eson" userId="3de50c05e26c1012" providerId="LiveId" clId="{B5587617-8923-4B3C-B127-1614E39D617D}" dt="2018-06-17T07:42:47.709" v="350" actId="164"/>
          <ac:picMkLst>
            <pc:docMk/>
            <pc:sldMk cId="3265771129" sldId="257"/>
            <ac:picMk id="27" creationId="{04EC28DB-97CF-4999-8848-7EE4D3198661}"/>
          </ac:picMkLst>
        </pc:picChg>
        <pc:picChg chg="mod">
          <ac:chgData name="John Eson" userId="3de50c05e26c1012" providerId="LiveId" clId="{B5587617-8923-4B3C-B127-1614E39D617D}" dt="2018-06-17T07:43:00.209" v="352" actId="1076"/>
          <ac:picMkLst>
            <pc:docMk/>
            <pc:sldMk cId="3265771129" sldId="257"/>
            <ac:picMk id="29" creationId="{373C4C85-D8A1-46F3-97F6-6A3CB682E85D}"/>
          </ac:picMkLst>
        </pc:picChg>
        <pc:picChg chg="add del mod">
          <ac:chgData name="John Eson" userId="3de50c05e26c1012" providerId="LiveId" clId="{B5587617-8923-4B3C-B127-1614E39D617D}" dt="2018-06-17T07:29:26.029" v="295" actId="478"/>
          <ac:picMkLst>
            <pc:docMk/>
            <pc:sldMk cId="3265771129" sldId="257"/>
            <ac:picMk id="1026" creationId="{D4B9E4CF-F1E0-4EC3-AD75-9199E07D8232}"/>
          </ac:picMkLst>
        </pc:picChg>
        <pc:picChg chg="add mod">
          <ac:chgData name="John Eson" userId="3de50c05e26c1012" providerId="LiveId" clId="{B5587617-8923-4B3C-B127-1614E39D617D}" dt="2018-06-17T07:22:40.030" v="290" actId="164"/>
          <ac:picMkLst>
            <pc:docMk/>
            <pc:sldMk cId="3265771129" sldId="257"/>
            <ac:picMk id="1028" creationId="{D395463D-A90B-4E6B-99F4-3A0AA5CDBABE}"/>
          </ac:picMkLst>
        </pc:picChg>
      </pc:sldChg>
      <pc:sldChg chg="addSp delSp modSp add">
        <pc:chgData name="John Eson" userId="3de50c05e26c1012" providerId="LiveId" clId="{B5587617-8923-4B3C-B127-1614E39D617D}" dt="2018-06-17T08:20:27.191" v="571" actId="1076"/>
        <pc:sldMkLst>
          <pc:docMk/>
          <pc:sldMk cId="1484013702" sldId="258"/>
        </pc:sldMkLst>
        <pc:spChg chg="mod">
          <ac:chgData name="John Eson" userId="3de50c05e26c1012" providerId="LiveId" clId="{B5587617-8923-4B3C-B127-1614E39D617D}" dt="2018-06-17T07:48:13.465" v="391" actId="20577"/>
          <ac:spMkLst>
            <pc:docMk/>
            <pc:sldMk cId="1484013702" sldId="258"/>
            <ac:spMk id="2" creationId="{4FA87D7E-75CE-4B97-8D18-216474EE8D5F}"/>
          </ac:spMkLst>
        </pc:spChg>
        <pc:spChg chg="del">
          <ac:chgData name="John Eson" userId="3de50c05e26c1012" providerId="LiveId" clId="{B5587617-8923-4B3C-B127-1614E39D617D}" dt="2018-06-17T07:43:54.869" v="363" actId="478"/>
          <ac:spMkLst>
            <pc:docMk/>
            <pc:sldMk cId="1484013702" sldId="258"/>
            <ac:spMk id="3" creationId="{2A1D54A8-622C-4373-9853-E36A1064181D}"/>
          </ac:spMkLst>
        </pc:spChg>
        <pc:spChg chg="del">
          <ac:chgData name="John Eson" userId="3de50c05e26c1012" providerId="LiveId" clId="{B5587617-8923-4B3C-B127-1614E39D617D}" dt="2018-06-17T07:43:54.869" v="363" actId="478"/>
          <ac:spMkLst>
            <pc:docMk/>
            <pc:sldMk cId="1484013702" sldId="258"/>
            <ac:spMk id="15" creationId="{00AE585C-70B4-427B-8DF6-3C4CB924234A}"/>
          </ac:spMkLst>
        </pc:spChg>
        <pc:spChg chg="del">
          <ac:chgData name="John Eson" userId="3de50c05e26c1012" providerId="LiveId" clId="{B5587617-8923-4B3C-B127-1614E39D617D}" dt="2018-06-17T07:43:54.869" v="363" actId="478"/>
          <ac:spMkLst>
            <pc:docMk/>
            <pc:sldMk cId="1484013702" sldId="258"/>
            <ac:spMk id="18" creationId="{DBCB71FA-BF91-4BFE-AD1F-C10AC908643A}"/>
          </ac:spMkLst>
        </pc:spChg>
        <pc:spChg chg="add mod">
          <ac:chgData name="John Eson" userId="3de50c05e26c1012" providerId="LiveId" clId="{B5587617-8923-4B3C-B127-1614E39D617D}" dt="2018-06-17T08:20:22.908" v="570" actId="1076"/>
          <ac:spMkLst>
            <pc:docMk/>
            <pc:sldMk cId="1484013702" sldId="258"/>
            <ac:spMk id="20" creationId="{843D8B99-8050-468A-9FD8-6488B64BA84F}"/>
          </ac:spMkLst>
        </pc:spChg>
        <pc:spChg chg="add mod">
          <ac:chgData name="John Eson" userId="3de50c05e26c1012" providerId="LiveId" clId="{B5587617-8923-4B3C-B127-1614E39D617D}" dt="2018-06-17T08:20:27.191" v="571" actId="1076"/>
          <ac:spMkLst>
            <pc:docMk/>
            <pc:sldMk cId="1484013702" sldId="258"/>
            <ac:spMk id="22" creationId="{98004522-51C3-481C-8325-CADFA47F7FD5}"/>
          </ac:spMkLst>
        </pc:spChg>
        <pc:grpChg chg="del">
          <ac:chgData name="John Eson" userId="3de50c05e26c1012" providerId="LiveId" clId="{B5587617-8923-4B3C-B127-1614E39D617D}" dt="2018-06-17T07:43:56.658" v="364" actId="478"/>
          <ac:grpSpMkLst>
            <pc:docMk/>
            <pc:sldMk cId="1484013702" sldId="258"/>
            <ac:grpSpMk id="13" creationId="{B07C67AC-739D-4E44-B338-0C58BCEA2631}"/>
          </ac:grpSpMkLst>
        </pc:grpChg>
        <pc:grpChg chg="del">
          <ac:chgData name="John Eson" userId="3de50c05e26c1012" providerId="LiveId" clId="{B5587617-8923-4B3C-B127-1614E39D617D}" dt="2018-06-17T07:43:54.869" v="363" actId="478"/>
          <ac:grpSpMkLst>
            <pc:docMk/>
            <pc:sldMk cId="1484013702" sldId="258"/>
            <ac:grpSpMk id="17" creationId="{7356BC0C-DF25-4CF2-8126-80D9B21A1471}"/>
          </ac:grpSpMkLst>
        </pc:grpChg>
        <pc:grpChg chg="del">
          <ac:chgData name="John Eson" userId="3de50c05e26c1012" providerId="LiveId" clId="{B5587617-8923-4B3C-B127-1614E39D617D}" dt="2018-06-17T07:43:54.869" v="363" actId="478"/>
          <ac:grpSpMkLst>
            <pc:docMk/>
            <pc:sldMk cId="1484013702" sldId="258"/>
            <ac:grpSpMk id="19" creationId="{BB8CEA5B-4AD6-45E8-9B05-6D654B0C738E}"/>
          </ac:grpSpMkLst>
        </pc:grpChg>
        <pc:picChg chg="add mod">
          <ac:chgData name="John Eson" userId="3de50c05e26c1012" providerId="LiveId" clId="{B5587617-8923-4B3C-B127-1614E39D617D}" dt="2018-06-17T08:16:20.406" v="465" actId="1076"/>
          <ac:picMkLst>
            <pc:docMk/>
            <pc:sldMk cId="1484013702" sldId="258"/>
            <ac:picMk id="4" creationId="{B96A144B-A478-494A-B189-04C9C13D11B2}"/>
          </ac:picMkLst>
        </pc:picChg>
        <pc:picChg chg="add del">
          <ac:chgData name="John Eson" userId="3de50c05e26c1012" providerId="LiveId" clId="{B5587617-8923-4B3C-B127-1614E39D617D}" dt="2018-06-17T08:16:23.892" v="467"/>
          <ac:picMkLst>
            <pc:docMk/>
            <pc:sldMk cId="1484013702" sldId="258"/>
            <ac:picMk id="5" creationId="{A20D77D8-A58D-4F55-91CD-7E512C5094A3}"/>
          </ac:picMkLst>
        </pc:picChg>
        <pc:picChg chg="add mod">
          <ac:chgData name="John Eson" userId="3de50c05e26c1012" providerId="LiveId" clId="{B5587617-8923-4B3C-B127-1614E39D617D}" dt="2018-06-17T08:20:14.296" v="569" actId="1076"/>
          <ac:picMkLst>
            <pc:docMk/>
            <pc:sldMk cId="1484013702" sldId="258"/>
            <ac:picMk id="6" creationId="{5988972D-04FB-4459-A88C-EF0DEEDAED61}"/>
          </ac:picMkLst>
        </pc:picChg>
        <pc:picChg chg="add del mod">
          <ac:chgData name="John Eson" userId="3de50c05e26c1012" providerId="LiveId" clId="{B5587617-8923-4B3C-B127-1614E39D617D}" dt="2018-06-17T08:20:07.685" v="565" actId="478"/>
          <ac:picMkLst>
            <pc:docMk/>
            <pc:sldMk cId="1484013702" sldId="258"/>
            <ac:picMk id="23" creationId="{CD30AFF7-203E-4206-AF03-2479B64DC650}"/>
          </ac:picMkLst>
        </pc:picChg>
      </pc:sldChg>
      <pc:sldChg chg="addSp delSp modSp add">
        <pc:chgData name="John Eson" userId="3de50c05e26c1012" providerId="LiveId" clId="{B5587617-8923-4B3C-B127-1614E39D617D}" dt="2018-06-17T10:52:15.731" v="925" actId="1076"/>
        <pc:sldMkLst>
          <pc:docMk/>
          <pc:sldMk cId="415500893" sldId="259"/>
        </pc:sldMkLst>
        <pc:spChg chg="mod">
          <ac:chgData name="John Eson" userId="3de50c05e26c1012" providerId="LiveId" clId="{B5587617-8923-4B3C-B127-1614E39D617D}" dt="2018-06-17T08:27:18.580" v="619" actId="1035"/>
          <ac:spMkLst>
            <pc:docMk/>
            <pc:sldMk cId="415500893" sldId="259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7T10:50:23.196" v="852" actId="404"/>
          <ac:spMkLst>
            <pc:docMk/>
            <pc:sldMk cId="415500893" sldId="259"/>
            <ac:spMk id="9" creationId="{D0ECAA35-1516-4232-99BF-D4091D1E6427}"/>
          </ac:spMkLst>
        </pc:spChg>
        <pc:spChg chg="add mod">
          <ac:chgData name="John Eson" userId="3de50c05e26c1012" providerId="LiveId" clId="{B5587617-8923-4B3C-B127-1614E39D617D}" dt="2018-06-17T10:51:01.528" v="868" actId="404"/>
          <ac:spMkLst>
            <pc:docMk/>
            <pc:sldMk cId="415500893" sldId="259"/>
            <ac:spMk id="10" creationId="{A394B998-68FE-45AF-8286-B8BAD07AE918}"/>
          </ac:spMkLst>
        </pc:spChg>
        <pc:spChg chg="add mod">
          <ac:chgData name="John Eson" userId="3de50c05e26c1012" providerId="LiveId" clId="{B5587617-8923-4B3C-B127-1614E39D617D}" dt="2018-06-17T10:52:05.142" v="923" actId="207"/>
          <ac:spMkLst>
            <pc:docMk/>
            <pc:sldMk cId="415500893" sldId="259"/>
            <ac:spMk id="13" creationId="{723C868B-9170-44D9-84A1-CC92CFFDB585}"/>
          </ac:spMkLst>
        </pc:spChg>
        <pc:spChg chg="add mod">
          <ac:chgData name="John Eson" userId="3de50c05e26c1012" providerId="LiveId" clId="{B5587617-8923-4B3C-B127-1614E39D617D}" dt="2018-06-17T08:41:50.408" v="801" actId="122"/>
          <ac:spMkLst>
            <pc:docMk/>
            <pc:sldMk cId="415500893" sldId="259"/>
            <ac:spMk id="14" creationId="{7D9DE71D-A14B-44E6-88DD-DEACCEEAC8C6}"/>
          </ac:spMkLst>
        </pc:spChg>
        <pc:spChg chg="add mod">
          <ac:chgData name="John Eson" userId="3de50c05e26c1012" providerId="LiveId" clId="{B5587617-8923-4B3C-B127-1614E39D617D}" dt="2018-06-17T10:52:15.731" v="925" actId="1076"/>
          <ac:spMkLst>
            <pc:docMk/>
            <pc:sldMk cId="415500893" sldId="259"/>
            <ac:spMk id="15" creationId="{E657EFEB-0D15-4F13-8D9A-623545F85A92}"/>
          </ac:spMkLst>
        </pc:spChg>
        <pc:spChg chg="mod">
          <ac:chgData name="John Eson" userId="3de50c05e26c1012" providerId="LiveId" clId="{B5587617-8923-4B3C-B127-1614E39D617D}" dt="2018-06-17T08:42:23.076" v="821" actId="115"/>
          <ac:spMkLst>
            <pc:docMk/>
            <pc:sldMk cId="415500893" sldId="259"/>
            <ac:spMk id="20" creationId="{843D8B99-8050-468A-9FD8-6488B64BA84F}"/>
          </ac:spMkLst>
        </pc:spChg>
        <pc:spChg chg="del">
          <ac:chgData name="John Eson" userId="3de50c05e26c1012" providerId="LiveId" clId="{B5587617-8923-4B3C-B127-1614E39D617D}" dt="2018-06-17T08:20:52.028" v="573" actId="478"/>
          <ac:spMkLst>
            <pc:docMk/>
            <pc:sldMk cId="415500893" sldId="259"/>
            <ac:spMk id="22" creationId="{98004522-51C3-481C-8325-CADFA47F7FD5}"/>
          </ac:spMkLst>
        </pc:spChg>
        <pc:grpChg chg="add mod">
          <ac:chgData name="John Eson" userId="3de50c05e26c1012" providerId="LiveId" clId="{B5587617-8923-4B3C-B127-1614E39D617D}" dt="2018-06-17T10:50:58.603" v="865" actId="1035"/>
          <ac:grpSpMkLst>
            <pc:docMk/>
            <pc:sldMk cId="415500893" sldId="259"/>
            <ac:grpSpMk id="7" creationId="{1184B77A-EE4E-4ECC-B495-CBCF6DC0279F}"/>
          </ac:grpSpMkLst>
        </pc:grpChg>
        <pc:picChg chg="add mod">
          <ac:chgData name="John Eson" userId="3de50c05e26c1012" providerId="LiveId" clId="{B5587617-8923-4B3C-B127-1614E39D617D}" dt="2018-06-17T08:38:55.192" v="700" actId="164"/>
          <ac:picMkLst>
            <pc:docMk/>
            <pc:sldMk cId="415500893" sldId="259"/>
            <ac:picMk id="3" creationId="{EE74BC95-A24F-4F61-86EB-C04C9D14D13D}"/>
          </ac:picMkLst>
        </pc:picChg>
        <pc:picChg chg="del">
          <ac:chgData name="John Eson" userId="3de50c05e26c1012" providerId="LiveId" clId="{B5587617-8923-4B3C-B127-1614E39D617D}" dt="2018-06-17T08:20:52.028" v="573" actId="478"/>
          <ac:picMkLst>
            <pc:docMk/>
            <pc:sldMk cId="415500893" sldId="259"/>
            <ac:picMk id="4" creationId="{B96A144B-A478-494A-B189-04C9C13D11B2}"/>
          </ac:picMkLst>
        </pc:picChg>
        <pc:picChg chg="add mod">
          <ac:chgData name="John Eson" userId="3de50c05e26c1012" providerId="LiveId" clId="{B5587617-8923-4B3C-B127-1614E39D617D}" dt="2018-06-17T08:39:00.742" v="701" actId="1076"/>
          <ac:picMkLst>
            <pc:docMk/>
            <pc:sldMk cId="415500893" sldId="259"/>
            <ac:picMk id="5" creationId="{A9A1C6D6-33F4-413C-9204-F78EA8098E01}"/>
          </ac:picMkLst>
        </pc:picChg>
        <pc:picChg chg="del">
          <ac:chgData name="John Eson" userId="3de50c05e26c1012" providerId="LiveId" clId="{B5587617-8923-4B3C-B127-1614E39D617D}" dt="2018-06-17T08:20:52.028" v="573" actId="478"/>
          <ac:picMkLst>
            <pc:docMk/>
            <pc:sldMk cId="415500893" sldId="259"/>
            <ac:picMk id="6" creationId="{5988972D-04FB-4459-A88C-EF0DEEDAED61}"/>
          </ac:picMkLst>
        </pc:picChg>
        <pc:picChg chg="add del">
          <ac:chgData name="John Eson" userId="3de50c05e26c1012" providerId="LiveId" clId="{B5587617-8923-4B3C-B127-1614E39D617D}" dt="2018-06-17T08:39:42.418" v="703"/>
          <ac:picMkLst>
            <pc:docMk/>
            <pc:sldMk cId="415500893" sldId="259"/>
            <ac:picMk id="8" creationId="{AC75E214-AC19-471C-8E8E-404149A96DFD}"/>
          </ac:picMkLst>
        </pc:picChg>
      </pc:sldChg>
      <pc:sldChg chg="addSp delSp modSp add">
        <pc:chgData name="John Eson" userId="3de50c05e26c1012" providerId="LiveId" clId="{B5587617-8923-4B3C-B127-1614E39D617D}" dt="2018-06-17T14:07:17.292" v="2697"/>
        <pc:sldMkLst>
          <pc:docMk/>
          <pc:sldMk cId="4167153377" sldId="260"/>
        </pc:sldMkLst>
        <pc:spChg chg="del">
          <ac:chgData name="John Eson" userId="3de50c05e26c1012" providerId="LiveId" clId="{B5587617-8923-4B3C-B127-1614E39D617D}" dt="2018-06-17T09:05:04.364" v="834" actId="478"/>
          <ac:spMkLst>
            <pc:docMk/>
            <pc:sldMk cId="4167153377" sldId="260"/>
            <ac:spMk id="13" creationId="{723C868B-9170-44D9-84A1-CC92CFFDB585}"/>
          </ac:spMkLst>
        </pc:spChg>
        <pc:spChg chg="del">
          <ac:chgData name="John Eson" userId="3de50c05e26c1012" providerId="LiveId" clId="{B5587617-8923-4B3C-B127-1614E39D617D}" dt="2018-06-17T09:05:05.907" v="835" actId="478"/>
          <ac:spMkLst>
            <pc:docMk/>
            <pc:sldMk cId="4167153377" sldId="260"/>
            <ac:spMk id="14" creationId="{7D9DE71D-A14B-44E6-88DD-DEACCEEAC8C6}"/>
          </ac:spMkLst>
        </pc:spChg>
        <pc:spChg chg="add mod">
          <ac:chgData name="John Eson" userId="3de50c05e26c1012" providerId="LiveId" clId="{B5587617-8923-4B3C-B127-1614E39D617D}" dt="2018-06-17T10:58:40.453" v="990" actId="164"/>
          <ac:spMkLst>
            <pc:docMk/>
            <pc:sldMk cId="4167153377" sldId="260"/>
            <ac:spMk id="18" creationId="{7946CF73-BFC8-4A38-8043-E6F9831BEED2}"/>
          </ac:spMkLst>
        </pc:spChg>
        <pc:spChg chg="add mod">
          <ac:chgData name="John Eson" userId="3de50c05e26c1012" providerId="LiveId" clId="{B5587617-8923-4B3C-B127-1614E39D617D}" dt="2018-06-17T11:00:20.287" v="1049" actId="1035"/>
          <ac:spMkLst>
            <pc:docMk/>
            <pc:sldMk cId="4167153377" sldId="260"/>
            <ac:spMk id="19" creationId="{3F414EBA-9B14-47D9-9B04-8F126F9E8159}"/>
          </ac:spMkLst>
        </pc:spChg>
        <pc:spChg chg="mod">
          <ac:chgData name="John Eson" userId="3de50c05e26c1012" providerId="LiveId" clId="{B5587617-8923-4B3C-B127-1614E39D617D}" dt="2018-06-17T09:07:40.992" v="850" actId="20577"/>
          <ac:spMkLst>
            <pc:docMk/>
            <pc:sldMk cId="4167153377" sldId="260"/>
            <ac:spMk id="20" creationId="{843D8B99-8050-468A-9FD8-6488B64BA84F}"/>
          </ac:spMkLst>
        </pc:spChg>
        <pc:spChg chg="add mod">
          <ac:chgData name="John Eson" userId="3de50c05e26c1012" providerId="LiveId" clId="{B5587617-8923-4B3C-B127-1614E39D617D}" dt="2018-06-17T11:00:14.167" v="1045" actId="1076"/>
          <ac:spMkLst>
            <pc:docMk/>
            <pc:sldMk cId="4167153377" sldId="260"/>
            <ac:spMk id="21" creationId="{844682A8-4D59-4B88-99F5-FF5C1CA48FF9}"/>
          </ac:spMkLst>
        </pc:spChg>
        <pc:spChg chg="add mod">
          <ac:chgData name="John Eson" userId="3de50c05e26c1012" providerId="LiveId" clId="{B5587617-8923-4B3C-B127-1614E39D617D}" dt="2018-06-17T11:13:59.282" v="1302" actId="1076"/>
          <ac:spMkLst>
            <pc:docMk/>
            <pc:sldMk cId="4167153377" sldId="260"/>
            <ac:spMk id="22" creationId="{65CEA6E0-5127-445E-8A02-9805166D22D8}"/>
          </ac:spMkLst>
        </pc:spChg>
        <pc:spChg chg="add mod">
          <ac:chgData name="John Eson" userId="3de50c05e26c1012" providerId="LiveId" clId="{B5587617-8923-4B3C-B127-1614E39D617D}" dt="2018-06-17T14:07:17.292" v="2697"/>
          <ac:spMkLst>
            <pc:docMk/>
            <pc:sldMk cId="4167153377" sldId="260"/>
            <ac:spMk id="23" creationId="{C68D66CF-08BA-4064-BC93-69A8B5F14A11}"/>
          </ac:spMkLst>
        </pc:spChg>
        <pc:grpChg chg="del">
          <ac:chgData name="John Eson" userId="3de50c05e26c1012" providerId="LiveId" clId="{B5587617-8923-4B3C-B127-1614E39D617D}" dt="2018-06-17T08:42:01.455" v="804" actId="478"/>
          <ac:grpSpMkLst>
            <pc:docMk/>
            <pc:sldMk cId="4167153377" sldId="260"/>
            <ac:grpSpMk id="7" creationId="{1184B77A-EE4E-4ECC-B495-CBCF6DC0279F}"/>
          </ac:grpSpMkLst>
        </pc:grpChg>
        <pc:grpChg chg="add mod">
          <ac:chgData name="John Eson" userId="3de50c05e26c1012" providerId="LiveId" clId="{B5587617-8923-4B3C-B127-1614E39D617D}" dt="2018-06-17T11:00:00.124" v="1040" actId="1076"/>
          <ac:grpSpMkLst>
            <pc:docMk/>
            <pc:sldMk cId="4167153377" sldId="260"/>
            <ac:grpSpMk id="17" creationId="{8624AB22-2190-4A02-B9FC-3FF98048E994}"/>
          </ac:grpSpMkLst>
        </pc:grpChg>
        <pc:picChg chg="add del mod">
          <ac:chgData name="John Eson" userId="3de50c05e26c1012" providerId="LiveId" clId="{B5587617-8923-4B3C-B127-1614E39D617D}" dt="2018-06-17T09:07:22.301" v="836" actId="478"/>
          <ac:picMkLst>
            <pc:docMk/>
            <pc:sldMk cId="4167153377" sldId="260"/>
            <ac:picMk id="4" creationId="{6D210756-E1E8-4EDF-A4D2-FAC118CD3B09}"/>
          </ac:picMkLst>
        </pc:picChg>
        <pc:picChg chg="del">
          <ac:chgData name="John Eson" userId="3de50c05e26c1012" providerId="LiveId" clId="{B5587617-8923-4B3C-B127-1614E39D617D}" dt="2018-06-17T08:42:00.392" v="803" actId="478"/>
          <ac:picMkLst>
            <pc:docMk/>
            <pc:sldMk cId="4167153377" sldId="260"/>
            <ac:picMk id="5" creationId="{A9A1C6D6-33F4-413C-9204-F78EA8098E01}"/>
          </ac:picMkLst>
        </pc:picChg>
        <pc:picChg chg="add del mod">
          <ac:chgData name="John Eson" userId="3de50c05e26c1012" providerId="LiveId" clId="{B5587617-8923-4B3C-B127-1614E39D617D}" dt="2018-06-17T09:07:22.301" v="836" actId="478"/>
          <ac:picMkLst>
            <pc:docMk/>
            <pc:sldMk cId="4167153377" sldId="260"/>
            <ac:picMk id="6" creationId="{29DF3673-2707-41EF-B607-09E33A23E76D}"/>
          </ac:picMkLst>
        </pc:picChg>
        <pc:picChg chg="add del mod">
          <ac:chgData name="John Eson" userId="3de50c05e26c1012" providerId="LiveId" clId="{B5587617-8923-4B3C-B127-1614E39D617D}" dt="2018-06-17T09:07:22.301" v="836" actId="478"/>
          <ac:picMkLst>
            <pc:docMk/>
            <pc:sldMk cId="4167153377" sldId="260"/>
            <ac:picMk id="8" creationId="{0329E0DB-ACB9-4573-B0CB-3173D0E8934F}"/>
          </ac:picMkLst>
        </pc:picChg>
        <pc:picChg chg="add del mod">
          <ac:chgData name="John Eson" userId="3de50c05e26c1012" providerId="LiveId" clId="{B5587617-8923-4B3C-B127-1614E39D617D}" dt="2018-06-17T10:55:58.487" v="931" actId="478"/>
          <ac:picMkLst>
            <pc:docMk/>
            <pc:sldMk cId="4167153377" sldId="260"/>
            <ac:picMk id="11" creationId="{5E55806D-EAFA-41CD-A5BD-E5A395B870E2}"/>
          </ac:picMkLst>
        </pc:picChg>
        <pc:picChg chg="add mod">
          <ac:chgData name="John Eson" userId="3de50c05e26c1012" providerId="LiveId" clId="{B5587617-8923-4B3C-B127-1614E39D617D}" dt="2018-06-17T10:58:40.453" v="990" actId="164"/>
          <ac:picMkLst>
            <pc:docMk/>
            <pc:sldMk cId="4167153377" sldId="260"/>
            <ac:picMk id="12" creationId="{EEEC5C52-22A9-4C73-B168-BAA6B15B5DE2}"/>
          </ac:picMkLst>
        </pc:picChg>
        <pc:picChg chg="add mod">
          <ac:chgData name="John Eson" userId="3de50c05e26c1012" providerId="LiveId" clId="{B5587617-8923-4B3C-B127-1614E39D617D}" dt="2018-06-17T10:58:40.453" v="990" actId="164"/>
          <ac:picMkLst>
            <pc:docMk/>
            <pc:sldMk cId="4167153377" sldId="260"/>
            <ac:picMk id="15" creationId="{64AB07CE-2752-4722-ABFA-7308E628EEBF}"/>
          </ac:picMkLst>
        </pc:picChg>
        <pc:picChg chg="add mod">
          <ac:chgData name="John Eson" userId="3de50c05e26c1012" providerId="LiveId" clId="{B5587617-8923-4B3C-B127-1614E39D617D}" dt="2018-06-17T11:00:08.665" v="1044" actId="1037"/>
          <ac:picMkLst>
            <pc:docMk/>
            <pc:sldMk cId="4167153377" sldId="260"/>
            <ac:picMk id="16" creationId="{278A7071-805A-4798-8B30-93878E51778B}"/>
          </ac:picMkLst>
        </pc:picChg>
      </pc:sldChg>
      <pc:sldChg chg="addSp delSp modSp add">
        <pc:chgData name="John Eson" userId="3de50c05e26c1012" providerId="LiveId" clId="{B5587617-8923-4B3C-B127-1614E39D617D}" dt="2018-06-17T14:07:14.476" v="2695"/>
        <pc:sldMkLst>
          <pc:docMk/>
          <pc:sldMk cId="3054655117" sldId="261"/>
        </pc:sldMkLst>
        <pc:spChg chg="add del">
          <ac:chgData name="John Eson" userId="3de50c05e26c1012" providerId="LiveId" clId="{B5587617-8923-4B3C-B127-1614E39D617D}" dt="2018-06-17T12:19:19.131" v="1619"/>
          <ac:spMkLst>
            <pc:docMk/>
            <pc:sldMk cId="3054655117" sldId="261"/>
            <ac:spMk id="5" creationId="{18A0FB2C-A4F4-4CB0-A75D-B79E64260408}"/>
          </ac:spMkLst>
        </pc:spChg>
        <pc:spChg chg="mod">
          <ac:chgData name="John Eson" userId="3de50c05e26c1012" providerId="LiveId" clId="{B5587617-8923-4B3C-B127-1614E39D617D}" dt="2018-06-17T11:23:58.790" v="1401" actId="20577"/>
          <ac:spMkLst>
            <pc:docMk/>
            <pc:sldMk cId="3054655117" sldId="261"/>
            <ac:spMk id="20" creationId="{843D8B99-8050-468A-9FD8-6488B64BA84F}"/>
          </ac:spMkLst>
        </pc:spChg>
        <pc:spChg chg="mod">
          <ac:chgData name="John Eson" userId="3de50c05e26c1012" providerId="LiveId" clId="{B5587617-8923-4B3C-B127-1614E39D617D}" dt="2018-06-17T11:47:59.681" v="1525" actId="20577"/>
          <ac:spMkLst>
            <pc:docMk/>
            <pc:sldMk cId="3054655117" sldId="261"/>
            <ac:spMk id="22" creationId="{65CEA6E0-5127-445E-8A02-9805166D22D8}"/>
          </ac:spMkLst>
        </pc:spChg>
        <pc:spChg chg="mod">
          <ac:chgData name="John Eson" userId="3de50c05e26c1012" providerId="LiveId" clId="{B5587617-8923-4B3C-B127-1614E39D617D}" dt="2018-06-17T14:07:14.476" v="2695"/>
          <ac:spMkLst>
            <pc:docMk/>
            <pc:sldMk cId="3054655117" sldId="261"/>
            <ac:spMk id="23" creationId="{C68D66CF-08BA-4064-BC93-69A8B5F14A11}"/>
          </ac:spMkLst>
        </pc:spChg>
        <pc:spChg chg="add mod">
          <ac:chgData name="John Eson" userId="3de50c05e26c1012" providerId="LiveId" clId="{B5587617-8923-4B3C-B127-1614E39D617D}" dt="2018-06-17T12:24:14.829" v="1721" actId="1076"/>
          <ac:spMkLst>
            <pc:docMk/>
            <pc:sldMk cId="3054655117" sldId="261"/>
            <ac:spMk id="24" creationId="{9BC26AE4-11D7-4DF4-B497-CA2EC4A74BBC}"/>
          </ac:spMkLst>
        </pc:spChg>
        <pc:grpChg chg="del">
          <ac:chgData name="John Eson" userId="3de50c05e26c1012" providerId="LiveId" clId="{B5587617-8923-4B3C-B127-1614E39D617D}" dt="2018-06-17T11:24:03.067" v="1402" actId="478"/>
          <ac:grpSpMkLst>
            <pc:docMk/>
            <pc:sldMk cId="3054655117" sldId="261"/>
            <ac:grpSpMk id="17" creationId="{8624AB22-2190-4A02-B9FC-3FF98048E994}"/>
          </ac:grpSpMkLst>
        </pc:grpChg>
        <pc:picChg chg="add mod">
          <ac:chgData name="John Eson" userId="3de50c05e26c1012" providerId="LiveId" clId="{B5587617-8923-4B3C-B127-1614E39D617D}" dt="2018-06-17T11:35:17.736" v="1415" actId="1076"/>
          <ac:picMkLst>
            <pc:docMk/>
            <pc:sldMk cId="3054655117" sldId="261"/>
            <ac:picMk id="3" creationId="{A861967F-0560-4313-8679-6885116021CC}"/>
          </ac:picMkLst>
        </pc:picChg>
        <pc:picChg chg="add mod">
          <ac:chgData name="John Eson" userId="3de50c05e26c1012" providerId="LiveId" clId="{B5587617-8923-4B3C-B127-1614E39D617D}" dt="2018-06-17T11:35:19.471" v="1416" actId="1076"/>
          <ac:picMkLst>
            <pc:docMk/>
            <pc:sldMk cId="3054655117" sldId="261"/>
            <ac:picMk id="4" creationId="{E65468D0-5453-40C6-B864-8FF166F4B01D}"/>
          </ac:picMkLst>
        </pc:picChg>
      </pc:sldChg>
      <pc:sldChg chg="addSp delSp modSp add">
        <pc:chgData name="John Eson" userId="3de50c05e26c1012" providerId="LiveId" clId="{B5587617-8923-4B3C-B127-1614E39D617D}" dt="2018-06-17T14:07:05.441" v="2689"/>
        <pc:sldMkLst>
          <pc:docMk/>
          <pc:sldMk cId="669392126" sldId="262"/>
        </pc:sldMkLst>
        <pc:spChg chg="mod">
          <ac:chgData name="John Eson" userId="3de50c05e26c1012" providerId="LiveId" clId="{B5587617-8923-4B3C-B127-1614E39D617D}" dt="2018-06-17T12:27:03.957" v="1750" actId="20577"/>
          <ac:spMkLst>
            <pc:docMk/>
            <pc:sldMk cId="669392126" sldId="262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7T14:07:05.441" v="2689"/>
          <ac:spMkLst>
            <pc:docMk/>
            <pc:sldMk cId="669392126" sldId="262"/>
            <ac:spMk id="11" creationId="{C2F9FF8C-983F-4DF4-B881-98B9F588FF6C}"/>
          </ac:spMkLst>
        </pc:spChg>
        <pc:spChg chg="add mod">
          <ac:chgData name="John Eson" userId="3de50c05e26c1012" providerId="LiveId" clId="{B5587617-8923-4B3C-B127-1614E39D617D}" dt="2018-06-17T13:20:44.060" v="2188" actId="207"/>
          <ac:spMkLst>
            <pc:docMk/>
            <pc:sldMk cId="669392126" sldId="262"/>
            <ac:spMk id="16" creationId="{D879F6DE-3B89-40E4-BA10-63A0BD1C4FAB}"/>
          </ac:spMkLst>
        </pc:spChg>
        <pc:spChg chg="add mod">
          <ac:chgData name="John Eson" userId="3de50c05e26c1012" providerId="LiveId" clId="{B5587617-8923-4B3C-B127-1614E39D617D}" dt="2018-06-17T13:20:52.495" v="2189" actId="207"/>
          <ac:spMkLst>
            <pc:docMk/>
            <pc:sldMk cId="669392126" sldId="262"/>
            <ac:spMk id="17" creationId="{195C66FF-D7B5-4BD6-B33F-5432A5768EE9}"/>
          </ac:spMkLst>
        </pc:spChg>
        <pc:spChg chg="del">
          <ac:chgData name="John Eson" userId="3de50c05e26c1012" providerId="LiveId" clId="{B5587617-8923-4B3C-B127-1614E39D617D}" dt="2018-06-17T12:25:21.162" v="1738" actId="478"/>
          <ac:spMkLst>
            <pc:docMk/>
            <pc:sldMk cId="669392126" sldId="262"/>
            <ac:spMk id="20" creationId="{843D8B99-8050-468A-9FD8-6488B64BA84F}"/>
          </ac:spMkLst>
        </pc:spChg>
        <pc:spChg chg="del">
          <ac:chgData name="John Eson" userId="3de50c05e26c1012" providerId="LiveId" clId="{B5587617-8923-4B3C-B127-1614E39D617D}" dt="2018-06-17T12:25:23.480" v="1739" actId="478"/>
          <ac:spMkLst>
            <pc:docMk/>
            <pc:sldMk cId="669392126" sldId="262"/>
            <ac:spMk id="22" creationId="{65CEA6E0-5127-445E-8A02-9805166D22D8}"/>
          </ac:spMkLst>
        </pc:spChg>
        <pc:spChg chg="del">
          <ac:chgData name="John Eson" userId="3de50c05e26c1012" providerId="LiveId" clId="{B5587617-8923-4B3C-B127-1614E39D617D}" dt="2018-06-17T12:25:21.162" v="1738" actId="478"/>
          <ac:spMkLst>
            <pc:docMk/>
            <pc:sldMk cId="669392126" sldId="262"/>
            <ac:spMk id="23" creationId="{C68D66CF-08BA-4064-BC93-69A8B5F14A11}"/>
          </ac:spMkLst>
        </pc:spChg>
        <pc:spChg chg="del">
          <ac:chgData name="John Eson" userId="3de50c05e26c1012" providerId="LiveId" clId="{B5587617-8923-4B3C-B127-1614E39D617D}" dt="2018-06-17T12:25:21.162" v="1738" actId="478"/>
          <ac:spMkLst>
            <pc:docMk/>
            <pc:sldMk cId="669392126" sldId="262"/>
            <ac:spMk id="24" creationId="{9BC26AE4-11D7-4DF4-B497-CA2EC4A74BBC}"/>
          </ac:spMkLst>
        </pc:spChg>
        <pc:grpChg chg="add mod">
          <ac:chgData name="John Eson" userId="3de50c05e26c1012" providerId="LiveId" clId="{B5587617-8923-4B3C-B127-1614E39D617D}" dt="2018-06-17T13:04:42.636" v="1959" actId="164"/>
          <ac:grpSpMkLst>
            <pc:docMk/>
            <pc:sldMk cId="669392126" sldId="262"/>
            <ac:grpSpMk id="8" creationId="{BC7044EF-FB8A-4B1C-AA53-AB99233A06D4}"/>
          </ac:grpSpMkLst>
        </pc:grpChg>
        <pc:picChg chg="del">
          <ac:chgData name="John Eson" userId="3de50c05e26c1012" providerId="LiveId" clId="{B5587617-8923-4B3C-B127-1614E39D617D}" dt="2018-06-17T12:25:21.162" v="1738" actId="478"/>
          <ac:picMkLst>
            <pc:docMk/>
            <pc:sldMk cId="669392126" sldId="262"/>
            <ac:picMk id="3" creationId="{A861967F-0560-4313-8679-6885116021CC}"/>
          </ac:picMkLst>
        </pc:picChg>
        <pc:picChg chg="del">
          <ac:chgData name="John Eson" userId="3de50c05e26c1012" providerId="LiveId" clId="{B5587617-8923-4B3C-B127-1614E39D617D}" dt="2018-06-17T12:25:21.162" v="1738" actId="478"/>
          <ac:picMkLst>
            <pc:docMk/>
            <pc:sldMk cId="669392126" sldId="262"/>
            <ac:picMk id="4" creationId="{E65468D0-5453-40C6-B864-8FF166F4B01D}"/>
          </ac:picMkLst>
        </pc:picChg>
        <pc:picChg chg="add del mod">
          <ac:chgData name="John Eson" userId="3de50c05e26c1012" providerId="LiveId" clId="{B5587617-8923-4B3C-B127-1614E39D617D}" dt="2018-06-17T13:04:07.518" v="1948" actId="478"/>
          <ac:picMkLst>
            <pc:docMk/>
            <pc:sldMk cId="669392126" sldId="262"/>
            <ac:picMk id="5" creationId="{6BFF2D0B-1784-472F-B435-83A13F542572}"/>
          </ac:picMkLst>
        </pc:picChg>
        <pc:picChg chg="add mod">
          <ac:chgData name="John Eson" userId="3de50c05e26c1012" providerId="LiveId" clId="{B5587617-8923-4B3C-B127-1614E39D617D}" dt="2018-06-17T13:04:42.636" v="1959" actId="164"/>
          <ac:picMkLst>
            <pc:docMk/>
            <pc:sldMk cId="669392126" sldId="262"/>
            <ac:picMk id="6" creationId="{4C242318-FF61-4ABC-A087-1A1E9E498CFF}"/>
          </ac:picMkLst>
        </pc:picChg>
        <pc:picChg chg="add mod">
          <ac:chgData name="John Eson" userId="3de50c05e26c1012" providerId="LiveId" clId="{B5587617-8923-4B3C-B127-1614E39D617D}" dt="2018-06-17T13:04:42.636" v="1959" actId="164"/>
          <ac:picMkLst>
            <pc:docMk/>
            <pc:sldMk cId="669392126" sldId="262"/>
            <ac:picMk id="7" creationId="{802D1D52-172C-46C8-883B-4349BFF322C3}"/>
          </ac:picMkLst>
        </pc:picChg>
        <pc:picChg chg="add mod">
          <ac:chgData name="John Eson" userId="3de50c05e26c1012" providerId="LiveId" clId="{B5587617-8923-4B3C-B127-1614E39D617D}" dt="2018-06-17T13:06:43.390" v="1964" actId="1076"/>
          <ac:picMkLst>
            <pc:docMk/>
            <pc:sldMk cId="669392126" sldId="262"/>
            <ac:picMk id="9" creationId="{16FA5A67-B98C-4C0B-A911-6157F17C040D}"/>
          </ac:picMkLst>
        </pc:picChg>
        <pc:picChg chg="add mod">
          <ac:chgData name="John Eson" userId="3de50c05e26c1012" providerId="LiveId" clId="{B5587617-8923-4B3C-B127-1614E39D617D}" dt="2018-06-17T13:09:55.993" v="2010" actId="1076"/>
          <ac:picMkLst>
            <pc:docMk/>
            <pc:sldMk cId="669392126" sldId="262"/>
            <ac:picMk id="10" creationId="{E477A54A-436C-481E-9375-89F1FEEBBCAA}"/>
          </ac:picMkLst>
        </pc:picChg>
      </pc:sldChg>
      <pc:sldChg chg="addSp delSp modSp add">
        <pc:chgData name="John Eson" userId="3de50c05e26c1012" providerId="LiveId" clId="{B5587617-8923-4B3C-B127-1614E39D617D}" dt="2018-06-18T04:05:50.469" v="3866" actId="1076"/>
        <pc:sldMkLst>
          <pc:docMk/>
          <pc:sldMk cId="3358906944" sldId="263"/>
        </pc:sldMkLst>
        <pc:spChg chg="mod">
          <ac:chgData name="John Eson" userId="3de50c05e26c1012" providerId="LiveId" clId="{B5587617-8923-4B3C-B127-1614E39D617D}" dt="2018-06-17T12:27:35.609" v="1766" actId="20577"/>
          <ac:spMkLst>
            <pc:docMk/>
            <pc:sldMk cId="3358906944" sldId="263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7T13:41:34.483" v="2257" actId="1076"/>
          <ac:spMkLst>
            <pc:docMk/>
            <pc:sldMk cId="3358906944" sldId="263"/>
            <ac:spMk id="3" creationId="{13C71895-8564-430B-8902-2775CBA2D2D9}"/>
          </ac:spMkLst>
        </pc:spChg>
        <pc:spChg chg="add mod">
          <ac:chgData name="John Eson" userId="3de50c05e26c1012" providerId="LiveId" clId="{B5587617-8923-4B3C-B127-1614E39D617D}" dt="2018-06-17T13:46:00.625" v="2286" actId="1037"/>
          <ac:spMkLst>
            <pc:docMk/>
            <pc:sldMk cId="3358906944" sldId="263"/>
            <ac:spMk id="6" creationId="{B0FC145F-D3D2-44AF-AEBB-ADCCB085F394}"/>
          </ac:spMkLst>
        </pc:spChg>
        <pc:spChg chg="add mod">
          <ac:chgData name="John Eson" userId="3de50c05e26c1012" providerId="LiveId" clId="{B5587617-8923-4B3C-B127-1614E39D617D}" dt="2018-06-17T14:11:51.621" v="2762" actId="207"/>
          <ac:spMkLst>
            <pc:docMk/>
            <pc:sldMk cId="3358906944" sldId="263"/>
            <ac:spMk id="8" creationId="{B3C5A3E6-5CEC-4966-9176-1C841B53944B}"/>
          </ac:spMkLst>
        </pc:spChg>
        <pc:spChg chg="add mod">
          <ac:chgData name="John Eson" userId="3de50c05e26c1012" providerId="LiveId" clId="{B5587617-8923-4B3C-B127-1614E39D617D}" dt="2018-06-18T01:39:20.845" v="3169" actId="20577"/>
          <ac:spMkLst>
            <pc:docMk/>
            <pc:sldMk cId="3358906944" sldId="263"/>
            <ac:spMk id="9" creationId="{9200F930-9544-45FE-AFAB-E59CE38C46B5}"/>
          </ac:spMkLst>
        </pc:spChg>
        <pc:grpChg chg="add mod">
          <ac:chgData name="John Eson" userId="3de50c05e26c1012" providerId="LiveId" clId="{B5587617-8923-4B3C-B127-1614E39D617D}" dt="2018-06-18T04:05:50.469" v="3866" actId="1076"/>
          <ac:grpSpMkLst>
            <pc:docMk/>
            <pc:sldMk cId="3358906944" sldId="263"/>
            <ac:grpSpMk id="7" creationId="{BB511B67-38BD-4823-867D-D4EBF6F82F51}"/>
          </ac:grpSpMkLst>
        </pc:grpChg>
        <pc:picChg chg="add mod">
          <ac:chgData name="John Eson" userId="3de50c05e26c1012" providerId="LiveId" clId="{B5587617-8923-4B3C-B127-1614E39D617D}" dt="2018-06-17T14:02:55.221" v="2680" actId="1076"/>
          <ac:picMkLst>
            <pc:docMk/>
            <pc:sldMk cId="3358906944" sldId="263"/>
            <ac:picMk id="4" creationId="{8C6D2D9C-68E8-4A65-AD43-CF7295E91CD2}"/>
          </ac:picMkLst>
        </pc:picChg>
        <pc:picChg chg="add mod">
          <ac:chgData name="John Eson" userId="3de50c05e26c1012" providerId="LiveId" clId="{B5587617-8923-4B3C-B127-1614E39D617D}" dt="2018-06-17T13:45:37.536" v="2283" actId="164"/>
          <ac:picMkLst>
            <pc:docMk/>
            <pc:sldMk cId="3358906944" sldId="263"/>
            <ac:picMk id="5" creationId="{BE8A085F-B614-4650-9060-AA7D31394811}"/>
          </ac:picMkLst>
        </pc:picChg>
        <pc:picChg chg="add del">
          <ac:chgData name="John Eson" userId="3de50c05e26c1012" providerId="LiveId" clId="{B5587617-8923-4B3C-B127-1614E39D617D}" dt="2018-06-17T14:08:00.739" v="2702" actId="478"/>
          <ac:picMkLst>
            <pc:docMk/>
            <pc:sldMk cId="3358906944" sldId="263"/>
            <ac:picMk id="10" creationId="{11F96F45-AE8C-4B5C-B484-BBF94A460C14}"/>
          </ac:picMkLst>
        </pc:picChg>
      </pc:sldChg>
      <pc:sldChg chg="addSp delSp modSp add">
        <pc:chgData name="John Eson" userId="3de50c05e26c1012" providerId="LiveId" clId="{B5587617-8923-4B3C-B127-1614E39D617D}" dt="2018-06-18T02:22:45.432" v="3329" actId="14100"/>
        <pc:sldMkLst>
          <pc:docMk/>
          <pc:sldMk cId="4169461405" sldId="264"/>
        </pc:sldMkLst>
        <pc:spChg chg="add mod">
          <ac:chgData name="John Eson" userId="3de50c05e26c1012" providerId="LiveId" clId="{B5587617-8923-4B3C-B127-1614E39D617D}" dt="2018-06-18T02:22:45.432" v="3329" actId="14100"/>
          <ac:spMkLst>
            <pc:docMk/>
            <pc:sldMk cId="4169461405" sldId="264"/>
            <ac:spMk id="9" creationId="{60689E4A-8A85-4A23-BB71-A1460A5428E6}"/>
          </ac:spMkLst>
        </pc:spChg>
        <pc:spChg chg="add mod">
          <ac:chgData name="John Eson" userId="3de50c05e26c1012" providerId="LiveId" clId="{B5587617-8923-4B3C-B127-1614E39D617D}" dt="2018-06-17T14:42:42.256" v="3108" actId="20577"/>
          <ac:spMkLst>
            <pc:docMk/>
            <pc:sldMk cId="4169461405" sldId="264"/>
            <ac:spMk id="11" creationId="{21786CBA-8754-43C1-9F1A-A66C99DB3EDE}"/>
          </ac:spMkLst>
        </pc:spChg>
        <pc:grpChg chg="del">
          <ac:chgData name="John Eson" userId="3de50c05e26c1012" providerId="LiveId" clId="{B5587617-8923-4B3C-B127-1614E39D617D}" dt="2018-06-17T13:52:36.916" v="2288" actId="478"/>
          <ac:grpSpMkLst>
            <pc:docMk/>
            <pc:sldMk cId="4169461405" sldId="264"/>
            <ac:grpSpMk id="7" creationId="{BB511B67-38BD-4823-867D-D4EBF6F82F51}"/>
          </ac:grpSpMkLst>
        </pc:grpChg>
        <pc:picChg chg="del">
          <ac:chgData name="John Eson" userId="3de50c05e26c1012" providerId="LiveId" clId="{B5587617-8923-4B3C-B127-1614E39D617D}" dt="2018-06-17T13:52:38.163" v="2289" actId="478"/>
          <ac:picMkLst>
            <pc:docMk/>
            <pc:sldMk cId="4169461405" sldId="264"/>
            <ac:picMk id="4" creationId="{8C6D2D9C-68E8-4A65-AD43-CF7295E91CD2}"/>
          </ac:picMkLst>
        </pc:picChg>
        <pc:picChg chg="add mod">
          <ac:chgData name="John Eson" userId="3de50c05e26c1012" providerId="LiveId" clId="{B5587617-8923-4B3C-B127-1614E39D617D}" dt="2018-06-17T14:39:15.381" v="2931" actId="1076"/>
          <ac:picMkLst>
            <pc:docMk/>
            <pc:sldMk cId="4169461405" sldId="264"/>
            <ac:picMk id="8" creationId="{543F1BBF-4C5A-4786-A33F-68EFFCBE31F6}"/>
          </ac:picMkLst>
        </pc:picChg>
        <pc:picChg chg="add mod">
          <ac:chgData name="John Eson" userId="3de50c05e26c1012" providerId="LiveId" clId="{B5587617-8923-4B3C-B127-1614E39D617D}" dt="2018-06-17T14:40:30.539" v="2933" actId="1076"/>
          <ac:picMkLst>
            <pc:docMk/>
            <pc:sldMk cId="4169461405" sldId="264"/>
            <ac:picMk id="2050" creationId="{31190F24-6E31-41D6-926A-64E152724AEF}"/>
          </ac:picMkLst>
        </pc:picChg>
      </pc:sldChg>
      <pc:sldChg chg="addSp delSp modSp add">
        <pc:chgData name="John Eson" userId="3de50c05e26c1012" providerId="LiveId" clId="{B5587617-8923-4B3C-B127-1614E39D617D}" dt="2018-06-18T02:21:59.878" v="3327" actId="115"/>
        <pc:sldMkLst>
          <pc:docMk/>
          <pc:sldMk cId="3517946339" sldId="265"/>
        </pc:sldMkLst>
        <pc:spChg chg="mod">
          <ac:chgData name="John Eson" userId="3de50c05e26c1012" providerId="LiveId" clId="{B5587617-8923-4B3C-B127-1614E39D617D}" dt="2018-06-17T14:47:14.648" v="3146" actId="20577"/>
          <ac:spMkLst>
            <pc:docMk/>
            <pc:sldMk cId="3517946339" sldId="265"/>
            <ac:spMk id="3" creationId="{13C71895-8564-430B-8902-2775CBA2D2D9}"/>
          </ac:spMkLst>
        </pc:spChg>
        <pc:spChg chg="add del mod">
          <ac:chgData name="John Eson" userId="3de50c05e26c1012" providerId="LiveId" clId="{B5587617-8923-4B3C-B127-1614E39D617D}" dt="2018-06-18T02:21:59.878" v="3327" actId="115"/>
          <ac:spMkLst>
            <pc:docMk/>
            <pc:sldMk cId="3517946339" sldId="265"/>
            <ac:spMk id="9" creationId="{60689E4A-8A85-4A23-BB71-A1460A5428E6}"/>
          </ac:spMkLst>
        </pc:spChg>
        <pc:spChg chg="del mod">
          <ac:chgData name="John Eson" userId="3de50c05e26c1012" providerId="LiveId" clId="{B5587617-8923-4B3C-B127-1614E39D617D}" dt="2018-06-18T02:08:22.529" v="3187" actId="478"/>
          <ac:spMkLst>
            <pc:docMk/>
            <pc:sldMk cId="3517946339" sldId="265"/>
            <ac:spMk id="11" creationId="{21786CBA-8754-43C1-9F1A-A66C99DB3EDE}"/>
          </ac:spMkLst>
        </pc:spChg>
        <pc:picChg chg="add mod">
          <ac:chgData name="John Eson" userId="3de50c05e26c1012" providerId="LiveId" clId="{B5587617-8923-4B3C-B127-1614E39D617D}" dt="2018-06-18T02:01:52.031" v="3184" actId="1076"/>
          <ac:picMkLst>
            <pc:docMk/>
            <pc:sldMk cId="3517946339" sldId="265"/>
            <ac:picMk id="4" creationId="{3778988A-D151-4292-9C5D-4C09492FE5B8}"/>
          </ac:picMkLst>
        </pc:picChg>
        <pc:picChg chg="add mod">
          <ac:chgData name="John Eson" userId="3de50c05e26c1012" providerId="LiveId" clId="{B5587617-8923-4B3C-B127-1614E39D617D}" dt="2018-06-18T02:01:44.630" v="3183" actId="1076"/>
          <ac:picMkLst>
            <pc:docMk/>
            <pc:sldMk cId="3517946339" sldId="265"/>
            <ac:picMk id="5" creationId="{8793573B-5829-4283-90DD-119699549E49}"/>
          </ac:picMkLst>
        </pc:picChg>
        <pc:picChg chg="del">
          <ac:chgData name="John Eson" userId="3de50c05e26c1012" providerId="LiveId" clId="{B5587617-8923-4B3C-B127-1614E39D617D}" dt="2018-06-17T14:46:53.102" v="3114" actId="478"/>
          <ac:picMkLst>
            <pc:docMk/>
            <pc:sldMk cId="3517946339" sldId="265"/>
            <ac:picMk id="8" creationId="{543F1BBF-4C5A-4786-A33F-68EFFCBE31F6}"/>
          </ac:picMkLst>
        </pc:picChg>
        <pc:picChg chg="add del mod">
          <ac:chgData name="John Eson" userId="3de50c05e26c1012" providerId="LiveId" clId="{B5587617-8923-4B3C-B127-1614E39D617D}" dt="2018-06-17T14:46:50.669" v="3112" actId="478"/>
          <ac:picMkLst>
            <pc:docMk/>
            <pc:sldMk cId="3517946339" sldId="265"/>
            <ac:picMk id="10" creationId="{2FA587F0-8F61-4485-B556-8F73CFFA00A9}"/>
          </ac:picMkLst>
        </pc:picChg>
        <pc:picChg chg="add del mod">
          <ac:chgData name="John Eson" userId="3de50c05e26c1012" providerId="LiveId" clId="{B5587617-8923-4B3C-B127-1614E39D617D}" dt="2018-06-17T14:46:50.669" v="3112" actId="478"/>
          <ac:picMkLst>
            <pc:docMk/>
            <pc:sldMk cId="3517946339" sldId="265"/>
            <ac:picMk id="12" creationId="{D4E893A3-CADF-49B2-BB48-D5ADB55EF1A1}"/>
          </ac:picMkLst>
        </pc:picChg>
        <pc:picChg chg="del">
          <ac:chgData name="John Eson" userId="3de50c05e26c1012" providerId="LiveId" clId="{B5587617-8923-4B3C-B127-1614E39D617D}" dt="2018-06-17T14:46:52.153" v="3113" actId="478"/>
          <ac:picMkLst>
            <pc:docMk/>
            <pc:sldMk cId="3517946339" sldId="265"/>
            <ac:picMk id="2050" creationId="{31190F24-6E31-41D6-926A-64E152724AEF}"/>
          </ac:picMkLst>
        </pc:picChg>
      </pc:sldChg>
      <pc:sldChg chg="addSp delSp modSp add">
        <pc:chgData name="John Eson" userId="3de50c05e26c1012" providerId="LiveId" clId="{B5587617-8923-4B3C-B127-1614E39D617D}" dt="2018-06-18T02:37:28.727" v="3540" actId="14100"/>
        <pc:sldMkLst>
          <pc:docMk/>
          <pc:sldMk cId="206365405" sldId="266"/>
        </pc:sldMkLst>
        <pc:spChg chg="add mod">
          <ac:chgData name="John Eson" userId="3de50c05e26c1012" providerId="LiveId" clId="{B5587617-8923-4B3C-B127-1614E39D617D}" dt="2018-06-18T02:35:59.912" v="3459" actId="1076"/>
          <ac:spMkLst>
            <pc:docMk/>
            <pc:sldMk cId="206365405" sldId="266"/>
            <ac:spMk id="8" creationId="{FAA03E41-69B9-48AC-A86F-545F56563475}"/>
          </ac:spMkLst>
        </pc:spChg>
        <pc:spChg chg="del">
          <ac:chgData name="John Eson" userId="3de50c05e26c1012" providerId="LiveId" clId="{B5587617-8923-4B3C-B127-1614E39D617D}" dt="2018-06-18T02:19:47.872" v="3280" actId="478"/>
          <ac:spMkLst>
            <pc:docMk/>
            <pc:sldMk cId="206365405" sldId="266"/>
            <ac:spMk id="9" creationId="{60689E4A-8A85-4A23-BB71-A1460A5428E6}"/>
          </ac:spMkLst>
        </pc:spChg>
        <pc:spChg chg="add mod">
          <ac:chgData name="John Eson" userId="3de50c05e26c1012" providerId="LiveId" clId="{B5587617-8923-4B3C-B127-1614E39D617D}" dt="2018-06-18T02:37:28.727" v="3540" actId="14100"/>
          <ac:spMkLst>
            <pc:docMk/>
            <pc:sldMk cId="206365405" sldId="266"/>
            <ac:spMk id="10" creationId="{D126B62F-B864-4B4C-A64E-8C196CE12910}"/>
          </ac:spMkLst>
        </pc:spChg>
        <pc:picChg chg="del">
          <ac:chgData name="John Eson" userId="3de50c05e26c1012" providerId="LiveId" clId="{B5587617-8923-4B3C-B127-1614E39D617D}" dt="2018-06-18T02:11:53.742" v="3263" actId="478"/>
          <ac:picMkLst>
            <pc:docMk/>
            <pc:sldMk cId="206365405" sldId="266"/>
            <ac:picMk id="4" creationId="{3778988A-D151-4292-9C5D-4C09492FE5B8}"/>
          </ac:picMkLst>
        </pc:picChg>
        <pc:picChg chg="del">
          <ac:chgData name="John Eson" userId="3de50c05e26c1012" providerId="LiveId" clId="{B5587617-8923-4B3C-B127-1614E39D617D}" dt="2018-06-18T02:11:53.742" v="3263" actId="478"/>
          <ac:picMkLst>
            <pc:docMk/>
            <pc:sldMk cId="206365405" sldId="266"/>
            <ac:picMk id="5" creationId="{8793573B-5829-4283-90DD-119699549E49}"/>
          </ac:picMkLst>
        </pc:picChg>
        <pc:picChg chg="add mod">
          <ac:chgData name="John Eson" userId="3de50c05e26c1012" providerId="LiveId" clId="{B5587617-8923-4B3C-B127-1614E39D617D}" dt="2018-06-18T02:31:00.814" v="3337" actId="1076"/>
          <ac:picMkLst>
            <pc:docMk/>
            <pc:sldMk cId="206365405" sldId="266"/>
            <ac:picMk id="6" creationId="{C20FFDBF-FBAE-467D-9A7C-7AD70BB3527F}"/>
          </ac:picMkLst>
        </pc:picChg>
        <pc:picChg chg="add mod">
          <ac:chgData name="John Eson" userId="3de50c05e26c1012" providerId="LiveId" clId="{B5587617-8923-4B3C-B127-1614E39D617D}" dt="2018-06-18T02:36:04.027" v="3460" actId="1076"/>
          <ac:picMkLst>
            <pc:docMk/>
            <pc:sldMk cId="206365405" sldId="266"/>
            <ac:picMk id="7" creationId="{EFFBD5A2-6271-4856-8242-F365A238C2B8}"/>
          </ac:picMkLst>
        </pc:picChg>
      </pc:sldChg>
      <pc:sldChg chg="addSp delSp modSp add">
        <pc:chgData name="John Eson" userId="3de50c05e26c1012" providerId="LiveId" clId="{B5587617-8923-4B3C-B127-1614E39D617D}" dt="2018-06-18T06:11:56.090" v="3899" actId="20577"/>
        <pc:sldMkLst>
          <pc:docMk/>
          <pc:sldMk cId="1539153528" sldId="267"/>
        </pc:sldMkLst>
        <pc:spChg chg="mod">
          <ac:chgData name="John Eson" userId="3de50c05e26c1012" providerId="LiveId" clId="{B5587617-8923-4B3C-B127-1614E39D617D}" dt="2018-06-18T02:38:48.912" v="3561" actId="20577"/>
          <ac:spMkLst>
            <pc:docMk/>
            <pc:sldMk cId="1539153528" sldId="267"/>
            <ac:spMk id="2" creationId="{4FA87D7E-75CE-4B97-8D18-216474EE8D5F}"/>
          </ac:spMkLst>
        </pc:spChg>
        <pc:spChg chg="del">
          <ac:chgData name="John Eson" userId="3de50c05e26c1012" providerId="LiveId" clId="{B5587617-8923-4B3C-B127-1614E39D617D}" dt="2018-06-18T02:38:22.311" v="3543" actId="478"/>
          <ac:spMkLst>
            <pc:docMk/>
            <pc:sldMk cId="1539153528" sldId="267"/>
            <ac:spMk id="3" creationId="{13C71895-8564-430B-8902-2775CBA2D2D9}"/>
          </ac:spMkLst>
        </pc:spChg>
        <pc:spChg chg="del">
          <ac:chgData name="John Eson" userId="3de50c05e26c1012" providerId="LiveId" clId="{B5587617-8923-4B3C-B127-1614E39D617D}" dt="2018-06-18T02:38:20.612" v="3542" actId="478"/>
          <ac:spMkLst>
            <pc:docMk/>
            <pc:sldMk cId="1539153528" sldId="267"/>
            <ac:spMk id="8" creationId="{FAA03E41-69B9-48AC-A86F-545F56563475}"/>
          </ac:spMkLst>
        </pc:spChg>
        <pc:spChg chg="del">
          <ac:chgData name="John Eson" userId="3de50c05e26c1012" providerId="LiveId" clId="{B5587617-8923-4B3C-B127-1614E39D617D}" dt="2018-06-18T02:38:20.612" v="3542" actId="478"/>
          <ac:spMkLst>
            <pc:docMk/>
            <pc:sldMk cId="1539153528" sldId="267"/>
            <ac:spMk id="10" creationId="{D126B62F-B864-4B4C-A64E-8C196CE12910}"/>
          </ac:spMkLst>
        </pc:spChg>
        <pc:spChg chg="add del mod">
          <ac:chgData name="John Eson" userId="3de50c05e26c1012" providerId="LiveId" clId="{B5587617-8923-4B3C-B127-1614E39D617D}" dt="2018-06-18T04:00:02.352" v="3631" actId="478"/>
          <ac:spMkLst>
            <pc:docMk/>
            <pc:sldMk cId="1539153528" sldId="267"/>
            <ac:spMk id="11" creationId="{89DD6A13-48B5-4BFD-BC67-86C0EBAEA3E9}"/>
          </ac:spMkLst>
        </pc:spChg>
        <pc:spChg chg="add">
          <ac:chgData name="John Eson" userId="3de50c05e26c1012" providerId="LiveId" clId="{B5587617-8923-4B3C-B127-1614E39D617D}" dt="2018-06-18T03:59:58.383" v="3629"/>
          <ac:spMkLst>
            <pc:docMk/>
            <pc:sldMk cId="1539153528" sldId="267"/>
            <ac:spMk id="12" creationId="{9A6AF023-24E2-44A2-88C0-F5F75B8CE38C}"/>
          </ac:spMkLst>
        </pc:spChg>
        <pc:spChg chg="add mod">
          <ac:chgData name="John Eson" userId="3de50c05e26c1012" providerId="LiveId" clId="{B5587617-8923-4B3C-B127-1614E39D617D}" dt="2018-06-18T04:05:26.623" v="3863" actId="113"/>
          <ac:spMkLst>
            <pc:docMk/>
            <pc:sldMk cId="1539153528" sldId="267"/>
            <ac:spMk id="13" creationId="{51A46829-3C8B-41E0-9A25-06A0FBA5772E}"/>
          </ac:spMkLst>
        </pc:spChg>
        <pc:spChg chg="add mod">
          <ac:chgData name="John Eson" userId="3de50c05e26c1012" providerId="LiveId" clId="{B5587617-8923-4B3C-B127-1614E39D617D}" dt="2018-06-18T06:11:56.090" v="3899" actId="20577"/>
          <ac:spMkLst>
            <pc:docMk/>
            <pc:sldMk cId="1539153528" sldId="267"/>
            <ac:spMk id="14" creationId="{5F3128E2-2920-4D15-848E-7AB2B07A1AFE}"/>
          </ac:spMkLst>
        </pc:spChg>
        <pc:grpChg chg="add mod">
          <ac:chgData name="John Eson" userId="3de50c05e26c1012" providerId="LiveId" clId="{B5587617-8923-4B3C-B127-1614E39D617D}" dt="2018-06-18T04:05:55.216" v="3869" actId="1076"/>
          <ac:grpSpMkLst>
            <pc:docMk/>
            <pc:sldMk cId="1539153528" sldId="267"/>
            <ac:grpSpMk id="15" creationId="{5D92F251-991F-418B-AA7A-81856A52DD73}"/>
          </ac:grpSpMkLst>
        </pc:grpChg>
        <pc:picChg chg="add mod">
          <ac:chgData name="John Eson" userId="3de50c05e26c1012" providerId="LiveId" clId="{B5587617-8923-4B3C-B127-1614E39D617D}" dt="2018-06-18T03:56:24.818" v="3584" actId="1076"/>
          <ac:picMkLst>
            <pc:docMk/>
            <pc:sldMk cId="1539153528" sldId="267"/>
            <ac:picMk id="4" creationId="{7ED561E4-9682-4380-9F0A-3C6C8B2A4E7D}"/>
          </ac:picMkLst>
        </pc:picChg>
        <pc:picChg chg="add del mod">
          <ac:chgData name="John Eson" userId="3de50c05e26c1012" providerId="LiveId" clId="{B5587617-8923-4B3C-B127-1614E39D617D}" dt="2018-06-18T04:05:53.064" v="3867" actId="478"/>
          <ac:picMkLst>
            <pc:docMk/>
            <pc:sldMk cId="1539153528" sldId="267"/>
            <ac:picMk id="5" creationId="{1335AE8F-A3E8-4BE9-A5FE-FDC4A856827E}"/>
          </ac:picMkLst>
        </pc:picChg>
        <pc:picChg chg="del">
          <ac:chgData name="John Eson" userId="3de50c05e26c1012" providerId="LiveId" clId="{B5587617-8923-4B3C-B127-1614E39D617D}" dt="2018-06-18T02:38:20.612" v="3542" actId="478"/>
          <ac:picMkLst>
            <pc:docMk/>
            <pc:sldMk cId="1539153528" sldId="267"/>
            <ac:picMk id="6" creationId="{C20FFDBF-FBAE-467D-9A7C-7AD70BB3527F}"/>
          </ac:picMkLst>
        </pc:picChg>
        <pc:picChg chg="del">
          <ac:chgData name="John Eson" userId="3de50c05e26c1012" providerId="LiveId" clId="{B5587617-8923-4B3C-B127-1614E39D617D}" dt="2018-06-18T02:38:20.612" v="3542" actId="478"/>
          <ac:picMkLst>
            <pc:docMk/>
            <pc:sldMk cId="1539153528" sldId="267"/>
            <ac:picMk id="7" creationId="{EFFBD5A2-6271-4856-8242-F365A238C2B8}"/>
          </ac:picMkLst>
        </pc:picChg>
      </pc:sldChg>
      <pc:sldChg chg="addSp delSp modSp add">
        <pc:chgData name="John Eson" userId="3de50c05e26c1012" providerId="LiveId" clId="{B5587617-8923-4B3C-B127-1614E39D617D}" dt="2018-06-18T06:35:48.399" v="4119" actId="1035"/>
        <pc:sldMkLst>
          <pc:docMk/>
          <pc:sldMk cId="4183752528" sldId="268"/>
        </pc:sldMkLst>
        <pc:spChg chg="mod">
          <ac:chgData name="John Eson" userId="3de50c05e26c1012" providerId="LiveId" clId="{B5587617-8923-4B3C-B127-1614E39D617D}" dt="2018-06-18T06:18:57.483" v="3903" actId="1036"/>
          <ac:spMkLst>
            <pc:docMk/>
            <pc:sldMk cId="4183752528" sldId="268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8T06:30:32.730" v="3925" actId="14100"/>
          <ac:spMkLst>
            <pc:docMk/>
            <pc:sldMk cId="4183752528" sldId="268"/>
            <ac:spMk id="10" creationId="{9B90EAB1-8893-4878-B6B1-A0AB90B62AE7}"/>
          </ac:spMkLst>
        </pc:spChg>
        <pc:spChg chg="mod">
          <ac:chgData name="John Eson" userId="3de50c05e26c1012" providerId="LiveId" clId="{B5587617-8923-4B3C-B127-1614E39D617D}" dt="2018-06-18T06:35:48.399" v="4119" actId="1035"/>
          <ac:spMkLst>
            <pc:docMk/>
            <pc:sldMk cId="4183752528" sldId="268"/>
            <ac:spMk id="12" creationId="{9A6AF023-24E2-44A2-88C0-F5F75B8CE38C}"/>
          </ac:spMkLst>
        </pc:spChg>
        <pc:spChg chg="del">
          <ac:chgData name="John Eson" userId="3de50c05e26c1012" providerId="LiveId" clId="{B5587617-8923-4B3C-B127-1614E39D617D}" dt="2018-06-18T04:10:43.255" v="3872" actId="478"/>
          <ac:spMkLst>
            <pc:docMk/>
            <pc:sldMk cId="4183752528" sldId="268"/>
            <ac:spMk id="13" creationId="{51A46829-3C8B-41E0-9A25-06A0FBA5772E}"/>
          </ac:spMkLst>
        </pc:spChg>
        <pc:spChg chg="del">
          <ac:chgData name="John Eson" userId="3de50c05e26c1012" providerId="LiveId" clId="{B5587617-8923-4B3C-B127-1614E39D617D}" dt="2018-06-18T04:10:43.255" v="3872" actId="478"/>
          <ac:spMkLst>
            <pc:docMk/>
            <pc:sldMk cId="4183752528" sldId="268"/>
            <ac:spMk id="14" creationId="{5F3128E2-2920-4D15-848E-7AB2B07A1AFE}"/>
          </ac:spMkLst>
        </pc:spChg>
        <pc:grpChg chg="del">
          <ac:chgData name="John Eson" userId="3de50c05e26c1012" providerId="LiveId" clId="{B5587617-8923-4B3C-B127-1614E39D617D}" dt="2018-06-18T04:10:41.116" v="3871" actId="478"/>
          <ac:grpSpMkLst>
            <pc:docMk/>
            <pc:sldMk cId="4183752528" sldId="268"/>
            <ac:grpSpMk id="15" creationId="{5D92F251-991F-418B-AA7A-81856A52DD73}"/>
          </ac:grpSpMkLst>
        </pc:grpChg>
        <pc:picChg chg="add mod">
          <ac:chgData name="John Eson" userId="3de50c05e26c1012" providerId="LiveId" clId="{B5587617-8923-4B3C-B127-1614E39D617D}" dt="2018-06-18T06:34:25.711" v="3930" actId="1076"/>
          <ac:picMkLst>
            <pc:docMk/>
            <pc:sldMk cId="4183752528" sldId="268"/>
            <ac:picMk id="3" creationId="{47442A14-7B1D-4876-8B7E-AC00CF00B66C}"/>
          </ac:picMkLst>
        </pc:picChg>
        <pc:picChg chg="del">
          <ac:chgData name="John Eson" userId="3de50c05e26c1012" providerId="LiveId" clId="{B5587617-8923-4B3C-B127-1614E39D617D}" dt="2018-06-18T04:10:41.116" v="3871" actId="478"/>
          <ac:picMkLst>
            <pc:docMk/>
            <pc:sldMk cId="4183752528" sldId="268"/>
            <ac:picMk id="4" creationId="{7ED561E4-9682-4380-9F0A-3C6C8B2A4E7D}"/>
          </ac:picMkLst>
        </pc:picChg>
      </pc:sldChg>
      <pc:sldChg chg="addSp delSp modSp add">
        <pc:chgData name="John Eson" userId="3de50c05e26c1012" providerId="LiveId" clId="{B5587617-8923-4B3C-B127-1614E39D617D}" dt="2018-06-18T06:50:24.737" v="4437" actId="20577"/>
        <pc:sldMkLst>
          <pc:docMk/>
          <pc:sldMk cId="3201561116" sldId="269"/>
        </pc:sldMkLst>
        <pc:spChg chg="mod">
          <ac:chgData name="John Eson" userId="3de50c05e26c1012" providerId="LiveId" clId="{B5587617-8923-4B3C-B127-1614E39D617D}" dt="2018-06-18T06:50:24.737" v="4437" actId="20577"/>
          <ac:spMkLst>
            <pc:docMk/>
            <pc:sldMk cId="3201561116" sldId="269"/>
            <ac:spMk id="12" creationId="{9A6AF023-24E2-44A2-88C0-F5F75B8CE38C}"/>
          </ac:spMkLst>
        </pc:spChg>
        <pc:picChg chg="del">
          <ac:chgData name="John Eson" userId="3de50c05e26c1012" providerId="LiveId" clId="{B5587617-8923-4B3C-B127-1614E39D617D}" dt="2018-06-18T06:38:05.109" v="4121" actId="478"/>
          <ac:picMkLst>
            <pc:docMk/>
            <pc:sldMk cId="3201561116" sldId="269"/>
            <ac:picMk id="3" creationId="{47442A14-7B1D-4876-8B7E-AC00CF00B66C}"/>
          </ac:picMkLst>
        </pc:picChg>
        <pc:picChg chg="add mod">
          <ac:chgData name="John Eson" userId="3de50c05e26c1012" providerId="LiveId" clId="{B5587617-8923-4B3C-B127-1614E39D617D}" dt="2018-06-18T06:42:57.858" v="4127" actId="1076"/>
          <ac:picMkLst>
            <pc:docMk/>
            <pc:sldMk cId="3201561116" sldId="269"/>
            <ac:picMk id="4" creationId="{2B387537-911A-4781-B4AA-B2AD5FAF73E9}"/>
          </ac:picMkLst>
        </pc:picChg>
      </pc:sldChg>
      <pc:sldChg chg="addSp delSp modSp add">
        <pc:chgData name="John Eson" userId="3de50c05e26c1012" providerId="LiveId" clId="{B5587617-8923-4B3C-B127-1614E39D617D}" dt="2018-06-18T07:24:53.318" v="5104" actId="6549"/>
        <pc:sldMkLst>
          <pc:docMk/>
          <pc:sldMk cId="133010362" sldId="270"/>
        </pc:sldMkLst>
        <pc:spChg chg="add mod">
          <ac:chgData name="John Eson" userId="3de50c05e26c1012" providerId="LiveId" clId="{B5587617-8923-4B3C-B127-1614E39D617D}" dt="2018-06-18T07:24:53.318" v="5104" actId="6549"/>
          <ac:spMkLst>
            <pc:docMk/>
            <pc:sldMk cId="133010362" sldId="270"/>
            <ac:spMk id="7" creationId="{6FE3B282-A8C9-4633-85DB-B00068ECE0D8}"/>
          </ac:spMkLst>
        </pc:spChg>
        <pc:spChg chg="mod">
          <ac:chgData name="John Eson" userId="3de50c05e26c1012" providerId="LiveId" clId="{B5587617-8923-4B3C-B127-1614E39D617D}" dt="2018-06-18T07:00:15.116" v="4677" actId="115"/>
          <ac:spMkLst>
            <pc:docMk/>
            <pc:sldMk cId="133010362" sldId="270"/>
            <ac:spMk id="12" creationId="{9A6AF023-24E2-44A2-88C0-F5F75B8CE38C}"/>
          </ac:spMkLst>
        </pc:spChg>
        <pc:picChg chg="add mod">
          <ac:chgData name="John Eson" userId="3de50c05e26c1012" providerId="LiveId" clId="{B5587617-8923-4B3C-B127-1614E39D617D}" dt="2018-06-18T06:57:13.315" v="4442" actId="1076"/>
          <ac:picMkLst>
            <pc:docMk/>
            <pc:sldMk cId="133010362" sldId="270"/>
            <ac:picMk id="3" creationId="{5A0D18EF-0AA2-4EEC-9845-2FDF10495CEB}"/>
          </ac:picMkLst>
        </pc:picChg>
        <pc:picChg chg="del">
          <ac:chgData name="John Eson" userId="3de50c05e26c1012" providerId="LiveId" clId="{B5587617-8923-4B3C-B127-1614E39D617D}" dt="2018-06-18T06:50:39.280" v="4439" actId="478"/>
          <ac:picMkLst>
            <pc:docMk/>
            <pc:sldMk cId="133010362" sldId="270"/>
            <ac:picMk id="4" creationId="{2B387537-911A-4781-B4AA-B2AD5FAF73E9}"/>
          </ac:picMkLst>
        </pc:picChg>
      </pc:sldChg>
      <pc:sldChg chg="addSp delSp modSp add">
        <pc:chgData name="John Eson" userId="3de50c05e26c1012" providerId="LiveId" clId="{B5587617-8923-4B3C-B127-1614E39D617D}" dt="2018-06-18T07:05:54.308" v="4955"/>
        <pc:sldMkLst>
          <pc:docMk/>
          <pc:sldMk cId="1814239442" sldId="271"/>
        </pc:sldMkLst>
        <pc:spChg chg="del">
          <ac:chgData name="John Eson" userId="3de50c05e26c1012" providerId="LiveId" clId="{B5587617-8923-4B3C-B127-1614E39D617D}" dt="2018-06-18T07:00:28.796" v="4680" actId="478"/>
          <ac:spMkLst>
            <pc:docMk/>
            <pc:sldMk cId="1814239442" sldId="271"/>
            <ac:spMk id="7" creationId="{6FE3B282-A8C9-4633-85DB-B00068ECE0D8}"/>
          </ac:spMkLst>
        </pc:spChg>
        <pc:spChg chg="mod">
          <ac:chgData name="John Eson" userId="3de50c05e26c1012" providerId="LiveId" clId="{B5587617-8923-4B3C-B127-1614E39D617D}" dt="2018-06-18T07:00:46.148" v="4703" actId="14100"/>
          <ac:spMkLst>
            <pc:docMk/>
            <pc:sldMk cId="1814239442" sldId="271"/>
            <ac:spMk id="10" creationId="{9B90EAB1-8893-4878-B6B1-A0AB90B62AE7}"/>
          </ac:spMkLst>
        </pc:spChg>
        <pc:spChg chg="mod">
          <ac:chgData name="John Eson" userId="3de50c05e26c1012" providerId="LiveId" clId="{B5587617-8923-4B3C-B127-1614E39D617D}" dt="2018-06-18T07:05:48.073" v="4953" actId="115"/>
          <ac:spMkLst>
            <pc:docMk/>
            <pc:sldMk cId="1814239442" sldId="271"/>
            <ac:spMk id="12" creationId="{9A6AF023-24E2-44A2-88C0-F5F75B8CE38C}"/>
          </ac:spMkLst>
        </pc:spChg>
        <pc:picChg chg="del">
          <ac:chgData name="John Eson" userId="3de50c05e26c1012" providerId="LiveId" clId="{B5587617-8923-4B3C-B127-1614E39D617D}" dt="2018-06-18T07:00:27.054" v="4679" actId="478"/>
          <ac:picMkLst>
            <pc:docMk/>
            <pc:sldMk cId="1814239442" sldId="271"/>
            <ac:picMk id="3" creationId="{5A0D18EF-0AA2-4EEC-9845-2FDF10495CEB}"/>
          </ac:picMkLst>
        </pc:picChg>
        <pc:picChg chg="add mod">
          <ac:chgData name="John Eson" userId="3de50c05e26c1012" providerId="LiveId" clId="{B5587617-8923-4B3C-B127-1614E39D617D}" dt="2018-06-18T07:01:57.968" v="4709" actId="1076"/>
          <ac:picMkLst>
            <pc:docMk/>
            <pc:sldMk cId="1814239442" sldId="271"/>
            <ac:picMk id="4" creationId="{11A06DF2-08B2-4B4C-BAD3-5A4BA2699EB2}"/>
          </ac:picMkLst>
        </pc:picChg>
        <pc:picChg chg="add del">
          <ac:chgData name="John Eson" userId="3de50c05e26c1012" providerId="LiveId" clId="{B5587617-8923-4B3C-B127-1614E39D617D}" dt="2018-06-18T07:05:54.308" v="4955"/>
          <ac:picMkLst>
            <pc:docMk/>
            <pc:sldMk cId="1814239442" sldId="271"/>
            <ac:picMk id="5" creationId="{9625389A-7C59-4568-903D-2B754AE05F69}"/>
          </ac:picMkLst>
        </pc:picChg>
      </pc:sldChg>
      <pc:sldChg chg="addSp delSp modSp add">
        <pc:chgData name="John Eson" userId="3de50c05e26c1012" providerId="LiveId" clId="{B5587617-8923-4B3C-B127-1614E39D617D}" dt="2018-06-18T07:12:06.039" v="5073" actId="20577"/>
        <pc:sldMkLst>
          <pc:docMk/>
          <pc:sldMk cId="1837263533" sldId="272"/>
        </pc:sldMkLst>
        <pc:spChg chg="mod">
          <ac:chgData name="John Eson" userId="3de50c05e26c1012" providerId="LiveId" clId="{B5587617-8923-4B3C-B127-1614E39D617D}" dt="2018-06-18T07:12:06.039" v="5073" actId="20577"/>
          <ac:spMkLst>
            <pc:docMk/>
            <pc:sldMk cId="1837263533" sldId="272"/>
            <ac:spMk id="12" creationId="{9A6AF023-24E2-44A2-88C0-F5F75B8CE38C}"/>
          </ac:spMkLst>
        </pc:spChg>
        <pc:picChg chg="add mod">
          <ac:chgData name="John Eson" userId="3de50c05e26c1012" providerId="LiveId" clId="{B5587617-8923-4B3C-B127-1614E39D617D}" dt="2018-06-18T07:06:27.736" v="4964" actId="1076"/>
          <ac:picMkLst>
            <pc:docMk/>
            <pc:sldMk cId="1837263533" sldId="272"/>
            <ac:picMk id="3" creationId="{B2AA2B04-133C-48E5-B1E3-961439B78779}"/>
          </ac:picMkLst>
        </pc:picChg>
        <pc:picChg chg="del">
          <ac:chgData name="John Eson" userId="3de50c05e26c1012" providerId="LiveId" clId="{B5587617-8923-4B3C-B127-1614E39D617D}" dt="2018-06-18T07:05:58.137" v="4957" actId="478"/>
          <ac:picMkLst>
            <pc:docMk/>
            <pc:sldMk cId="1837263533" sldId="272"/>
            <ac:picMk id="4" creationId="{11A06DF2-08B2-4B4C-BAD3-5A4BA2699EB2}"/>
          </ac:picMkLst>
        </pc:picChg>
      </pc:sldChg>
      <pc:sldChg chg="addSp delSp modSp add">
        <pc:chgData name="John Eson" userId="3de50c05e26c1012" providerId="LiveId" clId="{B5587617-8923-4B3C-B127-1614E39D617D}" dt="2018-06-18T07:28:40.933" v="5181" actId="1076"/>
        <pc:sldMkLst>
          <pc:docMk/>
          <pc:sldMk cId="447637368" sldId="273"/>
        </pc:sldMkLst>
        <pc:spChg chg="mod">
          <ac:chgData name="John Eson" userId="3de50c05e26c1012" providerId="LiveId" clId="{B5587617-8923-4B3C-B127-1614E39D617D}" dt="2018-06-18T07:28:40.933" v="5181" actId="1076"/>
          <ac:spMkLst>
            <pc:docMk/>
            <pc:sldMk cId="447637368" sldId="273"/>
            <ac:spMk id="12" creationId="{9A6AF023-24E2-44A2-88C0-F5F75B8CE38C}"/>
          </ac:spMkLst>
        </pc:spChg>
        <pc:picChg chg="del">
          <ac:chgData name="John Eson" userId="3de50c05e26c1012" providerId="LiveId" clId="{B5587617-8923-4B3C-B127-1614E39D617D}" dt="2018-06-18T07:23:46.920" v="5078" actId="478"/>
          <ac:picMkLst>
            <pc:docMk/>
            <pc:sldMk cId="447637368" sldId="273"/>
            <ac:picMk id="3" creationId="{47442A14-7B1D-4876-8B7E-AC00CF00B66C}"/>
          </ac:picMkLst>
        </pc:picChg>
        <pc:picChg chg="add mod">
          <ac:chgData name="John Eson" userId="3de50c05e26c1012" providerId="LiveId" clId="{B5587617-8923-4B3C-B127-1614E39D617D}" dt="2018-06-18T07:24:23.886" v="5087" actId="1076"/>
          <ac:picMkLst>
            <pc:docMk/>
            <pc:sldMk cId="447637368" sldId="273"/>
            <ac:picMk id="4" creationId="{7EFA71E3-8F38-471C-A628-BB83C39EF862}"/>
          </ac:picMkLst>
        </pc:picChg>
      </pc:sldChg>
      <pc:sldChg chg="delSp add del">
        <pc:chgData name="John Eson" userId="3de50c05e26c1012" providerId="LiveId" clId="{B5587617-8923-4B3C-B127-1614E39D617D}" dt="2018-06-18T07:22:06.963" v="5076" actId="2696"/>
        <pc:sldMkLst>
          <pc:docMk/>
          <pc:sldMk cId="3915902350" sldId="273"/>
        </pc:sldMkLst>
        <pc:picChg chg="del">
          <ac:chgData name="John Eson" userId="3de50c05e26c1012" providerId="LiveId" clId="{B5587617-8923-4B3C-B127-1614E39D617D}" dt="2018-06-18T07:12:41.357" v="5075" actId="478"/>
          <ac:picMkLst>
            <pc:docMk/>
            <pc:sldMk cId="3915902350" sldId="273"/>
            <ac:picMk id="3" creationId="{B2AA2B04-133C-48E5-B1E3-961439B78779}"/>
          </ac:picMkLst>
        </pc:picChg>
      </pc:sldChg>
      <pc:sldChg chg="addSp delSp modSp add">
        <pc:chgData name="John Eson" userId="3de50c05e26c1012" providerId="LiveId" clId="{B5587617-8923-4B3C-B127-1614E39D617D}" dt="2018-06-18T08:40:56.799" v="5819" actId="20577"/>
        <pc:sldMkLst>
          <pc:docMk/>
          <pc:sldMk cId="405864537" sldId="274"/>
        </pc:sldMkLst>
        <pc:spChg chg="mod">
          <ac:chgData name="John Eson" userId="3de50c05e26c1012" providerId="LiveId" clId="{B5587617-8923-4B3C-B127-1614E39D617D}" dt="2018-06-18T07:29:29.084" v="5196" actId="20577"/>
          <ac:spMkLst>
            <pc:docMk/>
            <pc:sldMk cId="405864537" sldId="274"/>
            <ac:spMk id="2" creationId="{4FA87D7E-75CE-4B97-8D18-216474EE8D5F}"/>
          </ac:spMkLst>
        </pc:spChg>
        <pc:spChg chg="add mod">
          <ac:chgData name="John Eson" userId="3de50c05e26c1012" providerId="LiveId" clId="{B5587617-8923-4B3C-B127-1614E39D617D}" dt="2018-06-18T08:40:56.799" v="5819" actId="20577"/>
          <ac:spMkLst>
            <pc:docMk/>
            <pc:sldMk cId="405864537" sldId="274"/>
            <ac:spMk id="6" creationId="{9FEB0BA0-D130-4892-B567-7B0AC9BDBABF}"/>
          </ac:spMkLst>
        </pc:spChg>
        <pc:spChg chg="del">
          <ac:chgData name="John Eson" userId="3de50c05e26c1012" providerId="LiveId" clId="{B5587617-8923-4B3C-B127-1614E39D617D}" dt="2018-06-18T07:29:22.278" v="5184" actId="478"/>
          <ac:spMkLst>
            <pc:docMk/>
            <pc:sldMk cId="405864537" sldId="274"/>
            <ac:spMk id="10" creationId="{9B90EAB1-8893-4878-B6B1-A0AB90B62AE7}"/>
          </ac:spMkLst>
        </pc:spChg>
        <pc:spChg chg="del">
          <ac:chgData name="John Eson" userId="3de50c05e26c1012" providerId="LiveId" clId="{B5587617-8923-4B3C-B127-1614E39D617D}" dt="2018-06-18T07:29:24.255" v="5185" actId="478"/>
          <ac:spMkLst>
            <pc:docMk/>
            <pc:sldMk cId="405864537" sldId="274"/>
            <ac:spMk id="12" creationId="{9A6AF023-24E2-44A2-88C0-F5F75B8CE38C}"/>
          </ac:spMkLst>
        </pc:spChg>
        <pc:picChg chg="del">
          <ac:chgData name="John Eson" userId="3de50c05e26c1012" providerId="LiveId" clId="{B5587617-8923-4B3C-B127-1614E39D617D}" dt="2018-06-18T07:29:20.428" v="5183" actId="478"/>
          <ac:picMkLst>
            <pc:docMk/>
            <pc:sldMk cId="405864537" sldId="274"/>
            <ac:picMk id="3" creationId="{B2AA2B04-133C-48E5-B1E3-961439B78779}"/>
          </ac:picMkLst>
        </pc:picChg>
      </pc:sldChg>
      <pc:sldChg chg="addSp delSp modSp add del">
        <pc:chgData name="John Eson" userId="3de50c05e26c1012" providerId="LiveId" clId="{B5587617-8923-4B3C-B127-1614E39D617D}" dt="2018-06-18T07:41:46.746" v="5292" actId="2696"/>
        <pc:sldMkLst>
          <pc:docMk/>
          <pc:sldMk cId="3809590910" sldId="275"/>
        </pc:sldMkLst>
        <pc:spChg chg="add mod">
          <ac:chgData name="John Eson" userId="3de50c05e26c1012" providerId="LiveId" clId="{B5587617-8923-4B3C-B127-1614E39D617D}" dt="2018-06-18T07:32:22.210" v="5261" actId="20577"/>
          <ac:spMkLst>
            <pc:docMk/>
            <pc:sldMk cId="3809590910" sldId="275"/>
            <ac:spMk id="8" creationId="{EA638D1A-DBF9-4CE8-ADF5-A470D28B767E}"/>
          </ac:spMkLst>
        </pc:spChg>
        <pc:spChg chg="mod">
          <ac:chgData name="John Eson" userId="3de50c05e26c1012" providerId="LiveId" clId="{B5587617-8923-4B3C-B127-1614E39D617D}" dt="2018-06-18T07:29:56.012" v="5226" actId="14100"/>
          <ac:spMkLst>
            <pc:docMk/>
            <pc:sldMk cId="3809590910" sldId="275"/>
            <ac:spMk id="10" creationId="{9B90EAB1-8893-4878-B6B1-A0AB90B62AE7}"/>
          </ac:spMkLst>
        </pc:spChg>
        <pc:spChg chg="mod">
          <ac:chgData name="John Eson" userId="3de50c05e26c1012" providerId="LiveId" clId="{B5587617-8923-4B3C-B127-1614E39D617D}" dt="2018-06-18T07:41:44.222" v="5291" actId="20577"/>
          <ac:spMkLst>
            <pc:docMk/>
            <pc:sldMk cId="3809590910" sldId="275"/>
            <ac:spMk id="12" creationId="{9A6AF023-24E2-44A2-88C0-F5F75B8CE38C}"/>
          </ac:spMkLst>
        </pc:spChg>
        <pc:picChg chg="del">
          <ac:chgData name="John Eson" userId="3de50c05e26c1012" providerId="LiveId" clId="{B5587617-8923-4B3C-B127-1614E39D617D}" dt="2018-06-18T07:29:41.388" v="5198" actId="478"/>
          <ac:picMkLst>
            <pc:docMk/>
            <pc:sldMk cId="3809590910" sldId="275"/>
            <ac:picMk id="3" creationId="{B2AA2B04-133C-48E5-B1E3-961439B78779}"/>
          </ac:picMkLst>
        </pc:picChg>
        <pc:picChg chg="add mod">
          <ac:chgData name="John Eson" userId="3de50c05e26c1012" providerId="LiveId" clId="{B5587617-8923-4B3C-B127-1614E39D617D}" dt="2018-06-18T07:31:48.597" v="5237" actId="1076"/>
          <ac:picMkLst>
            <pc:docMk/>
            <pc:sldMk cId="3809590910" sldId="275"/>
            <ac:picMk id="4" creationId="{DCE80855-7D77-46FD-BEA3-9C49DAB36E49}"/>
          </ac:picMkLst>
        </pc:picChg>
        <pc:picChg chg="add mod">
          <ac:chgData name="John Eson" userId="3de50c05e26c1012" providerId="LiveId" clId="{B5587617-8923-4B3C-B127-1614E39D617D}" dt="2018-06-18T07:31:43.681" v="5235" actId="14100"/>
          <ac:picMkLst>
            <pc:docMk/>
            <pc:sldMk cId="3809590910" sldId="275"/>
            <ac:picMk id="5" creationId="{EA9237AE-B8D3-4BFA-93B0-5C7502744B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0CEE-B6B2-4ADE-B4AF-C71BB1E0BC3A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51DE-1B4C-426F-8474-378CADABC6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6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43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0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03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6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9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4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6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9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BC079-3B85-4185-A8EE-29DE18C8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C386D7-6E3F-48DC-A025-D69FA479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9634F-80BD-4446-A97D-03E26657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81C06-AFAE-4D26-A448-5E026D5C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9DBB9-4B01-4A3F-97ED-3C7E79DD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4B91B-7564-45AB-80CA-808D1192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F6DCB6-358F-4C69-9208-688045F79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18AC5-96DF-4E6B-88C0-91CA7F7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1533B-E81A-4ED8-9C82-79B1B2C5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8AC98-6B92-4657-B5F1-C3D0D09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9614D-05A5-4B6F-8AE4-EA5248CFD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4A6C9C-261E-4D5A-A777-DAE11F6C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CDF87-3B3F-423F-B80C-879F3DAF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70BFA-9E6F-4BD6-BD74-4D92DCEB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C401A-75E4-41A2-88DA-95CB31A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1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E2155-0065-42F3-B788-2AEA586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21A1C-D990-4828-B4EE-8C79457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84B02-806D-42F2-991D-B55FEB3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37D44-D91B-40A0-9134-8F39CEAC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E8238-E645-4273-89F6-AC41978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42858-6B4B-4476-97C4-BD8D2D74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19E9E-62C5-4450-A084-2DDB94D5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46C0E-B7A5-4EC8-8EF1-B79F8173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54CAD-33C0-467B-BA42-2A77CFD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2A89C7-D224-4876-AF36-2FD37DC7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8601-6051-44F9-837D-3EB0C7B9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52FE8-B284-4AB4-87F0-62BB3EF88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7D4DF1-24D6-41B4-871F-DDFE89AA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A0A4D-36BA-4B77-A315-FB7FF62F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492AB2-1954-4CB6-9B22-E98786AF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B1740-BA91-4B62-AE94-65C525D0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33D07-F879-48A4-9418-C5BE901B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46E0-2789-4D21-A39F-1584DA2A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C426B0-19E5-41CD-9B6D-9443DDF8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CC2988-A701-461E-8EBF-328498CA3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436197-038B-48D2-AF26-9D8BDFD9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C5427D-FAEA-4681-B507-487EE69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62C3B2-C1FD-4574-A7C8-F8C358DA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34206C-8D78-4B17-A092-C6C1B7B7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FC24D-C974-41B2-AA93-75FAAE1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F5EB8-0F6E-43AF-BADE-DB6E0F37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EBB79F-37DD-4262-ABDE-13631A7D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CC2505-08E4-46A5-83A5-AD9A0045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F970B6-13D8-42E8-9BD6-DA868FEE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C47301-BB98-4458-BE75-907C2B2E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29BA1-C59A-404B-B77A-034DE9EE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6320C-5C36-4D2E-A9D3-AECABE8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AC3D0-87A5-4E5D-9A78-D6967758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B093A-F5E2-4EBF-965B-D260051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E1C3F-360B-49F3-A333-227344AA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472CF-3688-44C9-BA9A-C34D401F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4E7B8-63BD-45AF-8A80-F1B9C83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8907E-8A98-4B00-ADB9-07C107AF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F9F9EB-ABDE-4D0F-BDA2-D7593F4D4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93AF9-4B2C-4A0D-AD7C-C80828ED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6747DD-D596-48D7-AC54-5E2B0DF7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96E352-9D0C-48F9-A6A6-8D48057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5B168-C2AA-42AB-915B-13562CD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53827-3994-474D-834E-2616A43C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8D80B-45F2-4163-BD8B-E26CA0B8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BAB98-AA12-4D9A-AA21-D5F9BED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64BC-593E-4FC3-9B9A-BD4B8874E3E8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010F9A-DCA4-459A-85E4-25E1D50F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CCEA8-7032-4A95-82DC-A986EDC2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AA5A0-65D8-4A4A-977C-01610C3AA1C9}"/>
              </a:ext>
            </a:extLst>
          </p:cNvPr>
          <p:cNvSpPr txBox="1"/>
          <p:nvPr/>
        </p:nvSpPr>
        <p:spPr>
          <a:xfrm>
            <a:off x="1275949" y="2379227"/>
            <a:ext cx="964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CrossSense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Towards Cross-Site and Large-Scale WiFi Sensing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4F21FC-AC33-4577-B6E8-27AA0E0E3325}"/>
              </a:ext>
            </a:extLst>
          </p:cNvPr>
          <p:cNvSpPr txBox="1"/>
          <p:nvPr/>
        </p:nvSpPr>
        <p:spPr>
          <a:xfrm>
            <a:off x="2327709" y="3429000"/>
            <a:ext cx="753658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Zhang,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Dingyi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Fang, Meng Li,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Xiaojiang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Chen, et al, NWU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MobiCom 2018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403684" y="657273"/>
            <a:ext cx="3106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Proposed Scheme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C71895-8564-430B-8902-2775CBA2D2D9}"/>
              </a:ext>
            </a:extLst>
          </p:cNvPr>
          <p:cNvSpPr txBox="1"/>
          <p:nvPr/>
        </p:nvSpPr>
        <p:spPr>
          <a:xfrm>
            <a:off x="965880" y="1899317"/>
            <a:ext cx="41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scale to larger problem size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689E4A-8A85-4A23-BB71-A1460A5428E6}"/>
              </a:ext>
            </a:extLst>
          </p:cNvPr>
          <p:cNvSpPr txBox="1"/>
          <p:nvPr/>
        </p:nvSpPr>
        <p:spPr>
          <a:xfrm>
            <a:off x="2948510" y="5331812"/>
            <a:ext cx="629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single classifier can identify over 50% of the test cases,</a:t>
            </a:r>
            <a:r>
              <a:rPr lang="zh-CN" altLang="en-US" sz="1600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u="sng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collectively</a:t>
            </a:r>
            <a:r>
              <a:rPr lang="en-US" altLang="zh-CN" sz="1600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they can identify all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78988A-D151-4292-9C5D-4C09492F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69" y="3101756"/>
            <a:ext cx="4059969" cy="1196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93573B-5829-4283-90DD-11969954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101" y="3160867"/>
            <a:ext cx="4443882" cy="11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403684" y="657273"/>
            <a:ext cx="3106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Proposed Scheme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C71895-8564-430B-8902-2775CBA2D2D9}"/>
              </a:ext>
            </a:extLst>
          </p:cNvPr>
          <p:cNvSpPr txBox="1"/>
          <p:nvPr/>
        </p:nvSpPr>
        <p:spPr>
          <a:xfrm>
            <a:off x="965880" y="1899317"/>
            <a:ext cx="41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scale to larger problem size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0FFDBF-FBAE-467D-9A7C-7AD70BB3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51" y="3191506"/>
            <a:ext cx="5000750" cy="8494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A03E41-69B9-48AC-A86F-545F56563475}"/>
              </a:ext>
            </a:extLst>
          </p:cNvPr>
          <p:cNvSpPr txBox="1"/>
          <p:nvPr/>
        </p:nvSpPr>
        <p:spPr>
          <a:xfrm>
            <a:off x="1212726" y="5143284"/>
            <a:ext cx="459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Expert selector decide which classifier to use based on on-site measurement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26B62F-B864-4B4C-A64E-8C196CE12910}"/>
              </a:ext>
            </a:extLst>
          </p:cNvPr>
          <p:cNvSpPr txBox="1"/>
          <p:nvPr/>
        </p:nvSpPr>
        <p:spPr>
          <a:xfrm>
            <a:off x="6238101" y="5266393"/>
            <a:ext cx="5312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B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KNN with DTW distance is used as expert selector</a:t>
            </a:r>
            <a:endParaRPr lang="zh-CN" altLang="en-US" sz="1600" b="1" dirty="0">
              <a:solidFill>
                <a:srgbClr val="00B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FBD5A2-6271-4856-8242-F365A238C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58" y="2728154"/>
            <a:ext cx="1963089" cy="17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278654" y="657273"/>
            <a:ext cx="3357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Setup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D561E4-9682-4380-9F0A-3C6C8B2A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10" y="1637407"/>
            <a:ext cx="3862186" cy="203818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1255804" y="6110305"/>
            <a:ext cx="459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sites and five positions for each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A46829-3C8B-41E0-9A25-06A0FBA5772E}"/>
              </a:ext>
            </a:extLst>
          </p:cNvPr>
          <p:cNvSpPr txBox="1"/>
          <p:nvPr/>
        </p:nvSpPr>
        <p:spPr>
          <a:xfrm>
            <a:off x="6628596" y="2241000"/>
            <a:ext cx="519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WiWho &amp;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WifiU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users X 20 measurements per user X 3 sites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3128E2-2920-4D15-848E-7AB2B07A1AFE}"/>
              </a:ext>
            </a:extLst>
          </p:cNvPr>
          <p:cNvSpPr txBox="1"/>
          <p:nvPr/>
        </p:nvSpPr>
        <p:spPr>
          <a:xfrm>
            <a:off x="6628596" y="3862998"/>
            <a:ext cx="5191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WiG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WiAG &amp;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TelepathicPhone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users X 40 gestures X 10 times per gesture X 2 channel metrics X 5 positions X 3 evaluation sites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92F251-991F-418B-AA7A-81856A52DD73}"/>
              </a:ext>
            </a:extLst>
          </p:cNvPr>
          <p:cNvGrpSpPr/>
          <p:nvPr/>
        </p:nvGrpSpPr>
        <p:grpSpPr>
          <a:xfrm>
            <a:off x="1845595" y="3964798"/>
            <a:ext cx="3111416" cy="1703208"/>
            <a:chOff x="1845595" y="2855366"/>
            <a:chExt cx="3111416" cy="170320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E9B7352-EA71-4EF4-8643-9F1E2A9A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5595" y="2855366"/>
              <a:ext cx="3111416" cy="1703208"/>
            </a:xfrm>
            <a:prstGeom prst="rect">
              <a:avLst/>
            </a:prstGeom>
          </p:spPr>
        </p:pic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4CD5A54-33D3-41BE-BB0F-421BFC58049F}"/>
                </a:ext>
              </a:extLst>
            </p:cNvPr>
            <p:cNvSpPr/>
            <p:nvPr/>
          </p:nvSpPr>
          <p:spPr>
            <a:xfrm>
              <a:off x="3749213" y="3779590"/>
              <a:ext cx="134753" cy="1443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15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901722" y="5205530"/>
            <a:ext cx="680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Roaming Model helps existing methods to achieve comparable performance </a:t>
            </a:r>
            <a:r>
              <a:rPr lang="en-US" altLang="zh-CN" sz="1600" b="1" u="sng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 if</a:t>
            </a: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samples were collected from each deployment site.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52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442A14-7B1D-4876-8B7E-AC00CF00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65" y="2659350"/>
            <a:ext cx="6808269" cy="21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5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344941" y="5205529"/>
            <a:ext cx="7502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proposed scheme delivers consistent performance across site pairs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52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FA71E3-8F38-471C-A628-BB83C39E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1" y="2908882"/>
            <a:ext cx="11186678" cy="16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901722" y="5205530"/>
            <a:ext cx="680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Transfer Learning reduces the number of samples required to learn a new roaming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TL use only ¼ of the samples to achieve comparable accuracy than w/o TL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52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387537-911A-4781-B4AA-B2AD5FAF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81" y="2913635"/>
            <a:ext cx="5614837" cy="16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901722" y="5205530"/>
            <a:ext cx="667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top hidden layers are less specified to target deployment environment and thus can be </a:t>
            </a:r>
            <a:r>
              <a:rPr lang="en-US" altLang="zh-CN" sz="1600" b="1" u="sng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reused</a:t>
            </a: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between Roaming Models</a:t>
            </a:r>
            <a:endParaRPr lang="en-US" altLang="zh-CN" sz="1600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52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0D18EF-0AA2-4EEC-9845-2FDF1049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44" y="2536807"/>
            <a:ext cx="4862312" cy="21940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E3B282-A8C9-4633-85DB-B00068ECE0D8}"/>
              </a:ext>
            </a:extLst>
          </p:cNvPr>
          <p:cNvSpPr txBox="1"/>
          <p:nvPr/>
        </p:nvSpPr>
        <p:spPr>
          <a:xfrm>
            <a:off x="8815283" y="3105834"/>
            <a:ext cx="265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Visualization of ANN Layers</a:t>
            </a:r>
            <a:r>
              <a:rPr lang="en-US" altLang="zh-CN" b="1" dirty="0" smtClean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 States</a:t>
            </a:r>
            <a:endParaRPr lang="zh-CN" altLang="en-US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1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209651" y="5224779"/>
            <a:ext cx="777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single classifier can identify more than 60% of the test cases, meaning that a </a:t>
            </a:r>
            <a:r>
              <a:rPr lang="en-US" altLang="zh-CN" sz="1600" b="1" u="sng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combined</a:t>
            </a: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method is needed for large-scale and cross-site sensing</a:t>
            </a:r>
            <a:endParaRPr lang="en-US" altLang="zh-CN" sz="1600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77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Larger Problem Size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A06DF2-08B2-4B4C-BAD3-5A4BA269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92" y="2794467"/>
            <a:ext cx="6035815" cy="16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170453" y="657273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Experimental Results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6AF023-24E2-44A2-88C0-F5F75B8CE38C}"/>
              </a:ext>
            </a:extLst>
          </p:cNvPr>
          <p:cNvSpPr txBox="1"/>
          <p:nvPr/>
        </p:nvSpPr>
        <p:spPr>
          <a:xfrm>
            <a:off x="2209651" y="5224779"/>
            <a:ext cx="777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Combined method produces consistently good performance regardless of the problem size</a:t>
            </a:r>
            <a:endParaRPr lang="en-US" altLang="zh-CN" sz="1600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0EAB1-8893-4878-B6B1-A0AB90B62AE7}"/>
              </a:ext>
            </a:extLst>
          </p:cNvPr>
          <p:cNvSpPr txBox="1"/>
          <p:nvPr/>
        </p:nvSpPr>
        <p:spPr>
          <a:xfrm>
            <a:off x="965880" y="1899317"/>
            <a:ext cx="277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Larger Problem Size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AA2B04-133C-48E5-B1E3-961439B7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69" y="2728963"/>
            <a:ext cx="5871857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889402" y="657273"/>
            <a:ext cx="2135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Conclusions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EB0BA0-D130-4892-B567-7B0AC9BDBABF}"/>
              </a:ext>
            </a:extLst>
          </p:cNvPr>
          <p:cNvSpPr txBox="1"/>
          <p:nvPr/>
        </p:nvSpPr>
        <p:spPr>
          <a:xfrm>
            <a:off x="2872846" y="2269825"/>
            <a:ext cx="7060426" cy="327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proposed scheme can efficiently reduce training data collection labor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proposed scheme can scale the existing sensing system to larger problem size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Still sensitive to environment change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Roaming Model should be retrained for each position and orientation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Classifier should be trained for each position </a:t>
            </a:r>
            <a:r>
              <a:rPr lang="en-US" altLang="zh-CN" b="1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orientation</a:t>
            </a:r>
            <a:endParaRPr lang="en-US" altLang="zh-CN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6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634012" y="647647"/>
            <a:ext cx="3474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Activity Recognition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1D54A8-622C-4373-9853-E36A1064181D}"/>
              </a:ext>
            </a:extLst>
          </p:cNvPr>
          <p:cNvSpPr txBox="1"/>
          <p:nvPr/>
        </p:nvSpPr>
        <p:spPr>
          <a:xfrm>
            <a:off x="2040849" y="189867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 based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7C67AC-739D-4E44-B338-0C58BCEA2631}"/>
              </a:ext>
            </a:extLst>
          </p:cNvPr>
          <p:cNvGrpSpPr/>
          <p:nvPr/>
        </p:nvGrpSpPr>
        <p:grpSpPr>
          <a:xfrm>
            <a:off x="5268991" y="1360859"/>
            <a:ext cx="4470296" cy="1685670"/>
            <a:chOff x="5443317" y="1482328"/>
            <a:chExt cx="4470296" cy="1685670"/>
          </a:xfrm>
        </p:grpSpPr>
        <p:pic>
          <p:nvPicPr>
            <p:cNvPr id="1028" name="Picture 4" descr="https://ss0.bdstatic.com/70cFuHSh_Q1YnxGkpoWK1HF6hhy/it/u=2621630539,3163705687&amp;fm=27&amp;gp=0.jpg">
              <a:extLst>
                <a:ext uri="{FF2B5EF4-FFF2-40B4-BE49-F238E27FC236}">
                  <a16:creationId xmlns:a16="http://schemas.microsoft.com/office/drawing/2014/main" id="{D395463D-A90B-4E6B-99F4-3A0AA5CDB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4861" y="1745815"/>
              <a:ext cx="1488752" cy="116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ADBA86E-232D-4E73-986C-49A37D35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3317" y="1482328"/>
              <a:ext cx="1305366" cy="168567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0AE585C-70B4-427B-8DF6-3C4CB924234A}"/>
              </a:ext>
            </a:extLst>
          </p:cNvPr>
          <p:cNvSpPr txBox="1"/>
          <p:nvPr/>
        </p:nvSpPr>
        <p:spPr>
          <a:xfrm>
            <a:off x="2040849" y="363273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 based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56BC0C-DF25-4CF2-8126-80D9B21A1471}"/>
              </a:ext>
            </a:extLst>
          </p:cNvPr>
          <p:cNvGrpSpPr/>
          <p:nvPr/>
        </p:nvGrpSpPr>
        <p:grpSpPr>
          <a:xfrm>
            <a:off x="5394067" y="3304965"/>
            <a:ext cx="4798793" cy="1143000"/>
            <a:chOff x="5605683" y="3235395"/>
            <a:chExt cx="4798793" cy="1143000"/>
          </a:xfrm>
        </p:grpSpPr>
        <p:pic>
          <p:nvPicPr>
            <p:cNvPr id="16" name="Picture 2" descr="http://image.made-in-china.com/4f0j00zMlQGVYWvpqj/CCTV-Camera-MVT-HD657B-.jpg">
              <a:extLst>
                <a:ext uri="{FF2B5EF4-FFF2-40B4-BE49-F238E27FC236}">
                  <a16:creationId xmlns:a16="http://schemas.microsoft.com/office/drawing/2014/main" id="{F6EE7C25-90C8-429A-B941-57073A0AC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5683" y="3235395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D15A19B-61C6-4D75-97C1-38212FF28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8941" y="3398017"/>
              <a:ext cx="2385535" cy="676330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BCB71FA-BF91-4BFE-AD1F-C10AC908643A}"/>
              </a:ext>
            </a:extLst>
          </p:cNvPr>
          <p:cNvSpPr txBox="1"/>
          <p:nvPr/>
        </p:nvSpPr>
        <p:spPr>
          <a:xfrm>
            <a:off x="2040849" y="536679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 based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B8CEA5B-4AD6-45E8-9B05-6D654B0C738E}"/>
              </a:ext>
            </a:extLst>
          </p:cNvPr>
          <p:cNvGrpSpPr/>
          <p:nvPr/>
        </p:nvGrpSpPr>
        <p:grpSpPr>
          <a:xfrm>
            <a:off x="4631427" y="4632468"/>
            <a:ext cx="6474254" cy="1783517"/>
            <a:chOff x="4659412" y="4507003"/>
            <a:chExt cx="6474254" cy="1783517"/>
          </a:xfrm>
        </p:grpSpPr>
        <p:pic>
          <p:nvPicPr>
            <p:cNvPr id="27" name="Picture 6" descr="http://www.tridenttechlabs.com/sites/default/files/NI%20usrp.jpg">
              <a:extLst>
                <a:ext uri="{FF2B5EF4-FFF2-40B4-BE49-F238E27FC236}">
                  <a16:creationId xmlns:a16="http://schemas.microsoft.com/office/drawing/2014/main" id="{04EC28DB-97CF-4999-8848-7EE4D3198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923" t="4437" r="41157" b="2388"/>
            <a:stretch>
              <a:fillRect/>
            </a:stretch>
          </p:blipFill>
          <p:spPr bwMode="auto">
            <a:xfrm>
              <a:off x="4659412" y="4697440"/>
              <a:ext cx="2514600" cy="1402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1A316CF9-9E5F-4C99-9AFB-1493180E829D}"/>
                </a:ext>
              </a:extLst>
            </p:cNvPr>
            <p:cNvGrpSpPr/>
            <p:nvPr/>
          </p:nvGrpSpPr>
          <p:grpSpPr>
            <a:xfrm>
              <a:off x="7367765" y="4507003"/>
              <a:ext cx="3765901" cy="1783517"/>
              <a:chOff x="5562601" y="381000"/>
              <a:chExt cx="4665996" cy="2209799"/>
            </a:xfrm>
          </p:grpSpPr>
          <p:pic>
            <p:nvPicPr>
              <p:cNvPr id="29" name="Picture 4" descr="http://i.ebayimg.com/00/s/NjAwWDYwMA==/$(KGrHqZHJFcFCjZf-P5yBQy-owNq1g~~60_35.JPG">
                <a:extLst>
                  <a:ext uri="{FF2B5EF4-FFF2-40B4-BE49-F238E27FC236}">
                    <a16:creationId xmlns:a16="http://schemas.microsoft.com/office/drawing/2014/main" id="{373C4C85-D8A1-46F3-97F6-6A3CB682E8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62601" y="700515"/>
                <a:ext cx="1676400" cy="1676401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http://4.bp.blogspot.com/_2RxSsgoNFlE/TStLnX0Ev9I/AAAAAAAAAA4/R3UEcHKLw-Q/s1600/wireless+access+point.jpg">
                <a:extLst>
                  <a:ext uri="{FF2B5EF4-FFF2-40B4-BE49-F238E27FC236}">
                    <a16:creationId xmlns:a16="http://schemas.microsoft.com/office/drawing/2014/main" id="{C1A38CAD-2BA2-4074-9EA7-D9C3006FE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915400" y="381000"/>
                <a:ext cx="1084597" cy="990599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http://4.bp.blogspot.com/_2RxSsgoNFlE/TStLnX0Ev9I/AAAAAAAAAA4/R3UEcHKLw-Q/s1600/wireless+access+point.jpg">
                <a:extLst>
                  <a:ext uri="{FF2B5EF4-FFF2-40B4-BE49-F238E27FC236}">
                    <a16:creationId xmlns:a16="http://schemas.microsoft.com/office/drawing/2014/main" id="{4D0D55BA-E75A-4A11-97D0-5F85B3763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144000" y="1600200"/>
                <a:ext cx="1084597" cy="990599"/>
              </a:xfrm>
              <a:prstGeom prst="rect">
                <a:avLst/>
              </a:prstGeom>
              <a:noFill/>
            </p:spPr>
          </p:pic>
          <p:pic>
            <p:nvPicPr>
              <p:cNvPr id="32" name="Picture 4" descr="http://4.bp.blogspot.com/_2RxSsgoNFlE/TStLnX0Ev9I/AAAAAAAAAA4/R3UEcHKLw-Q/s1600/wireless+access+point.jpg">
                <a:extLst>
                  <a:ext uri="{FF2B5EF4-FFF2-40B4-BE49-F238E27FC236}">
                    <a16:creationId xmlns:a16="http://schemas.microsoft.com/office/drawing/2014/main" id="{45203B7D-F21D-4A24-9488-00FD8EF730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96200" y="1143000"/>
                <a:ext cx="1084597" cy="99059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265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288243" y="676523"/>
            <a:ext cx="5436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WiFi-based Activity Recognition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6A144B-A478-494A-B189-04C9C13D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11" y="2382253"/>
            <a:ext cx="3184377" cy="18239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43D8B99-8050-468A-9FD8-6488B64BA84F}"/>
              </a:ext>
            </a:extLst>
          </p:cNvPr>
          <p:cNvSpPr txBox="1"/>
          <p:nvPr/>
        </p:nvSpPr>
        <p:spPr>
          <a:xfrm>
            <a:off x="2246040" y="1735134"/>
            <a:ext cx="7699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commercial WiFi devices to recognize human activities.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8004522-51C3-481C-8325-CADFA47F7FD5}"/>
              </a:ext>
            </a:extLst>
          </p:cNvPr>
          <p:cNvSpPr txBox="1"/>
          <p:nvPr/>
        </p:nvSpPr>
        <p:spPr>
          <a:xfrm>
            <a:off x="2248363" y="4040526"/>
            <a:ext cx="4510895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Advantages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in darkness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Better coverage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 intrusive to users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cost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88972D-04FB-4459-A88C-EF0DEEDA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88" y="4206240"/>
            <a:ext cx="2474114" cy="21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519892" y="657273"/>
            <a:ext cx="2874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State-of-the-art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3D8B99-8050-468A-9FD8-6488B64BA84F}"/>
              </a:ext>
            </a:extLst>
          </p:cNvPr>
          <p:cNvSpPr txBox="1"/>
          <p:nvPr/>
        </p:nvSpPr>
        <p:spPr>
          <a:xfrm>
            <a:off x="1206511" y="1649060"/>
            <a:ext cx="287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E-Eyes (MobiCom14)</a:t>
            </a:r>
            <a:endParaRPr lang="zh-CN" altLang="en-US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184B77A-EE4E-4ECC-B495-CBCF6DC0279F}"/>
              </a:ext>
            </a:extLst>
          </p:cNvPr>
          <p:cNvGrpSpPr/>
          <p:nvPr/>
        </p:nvGrpSpPr>
        <p:grpSpPr>
          <a:xfrm>
            <a:off x="1357819" y="2597870"/>
            <a:ext cx="9476362" cy="3144668"/>
            <a:chOff x="1357819" y="2597870"/>
            <a:chExt cx="9476362" cy="314466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E74BC95-A24F-4F61-86EB-C04C9D14D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819" y="2597870"/>
              <a:ext cx="4073155" cy="265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9A1C6D6-33F4-413C-9204-F78EA809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231" y="2683619"/>
              <a:ext cx="4552950" cy="248602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0ECAA35-1516-4232-99BF-D4091D1E6427}"/>
                </a:ext>
              </a:extLst>
            </p:cNvPr>
            <p:cNvSpPr txBox="1"/>
            <p:nvPr/>
          </p:nvSpPr>
          <p:spPr>
            <a:xfrm>
              <a:off x="2269114" y="5403984"/>
              <a:ext cx="2250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Walking activity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394B998-68FE-45AF-8286-B8BAD07AE918}"/>
                </a:ext>
              </a:extLst>
            </p:cNvPr>
            <p:cNvSpPr txBox="1"/>
            <p:nvPr/>
          </p:nvSpPr>
          <p:spPr>
            <a:xfrm>
              <a:off x="7432424" y="5403984"/>
              <a:ext cx="2250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In-place activity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C868B-9170-44D9-84A1-CC92CFFDB585}"/>
              </a:ext>
            </a:extLst>
          </p:cNvPr>
          <p:cNvSpPr txBox="1"/>
          <p:nvPr/>
        </p:nvSpPr>
        <p:spPr>
          <a:xfrm>
            <a:off x="1758975" y="5882572"/>
            <a:ext cx="327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 Time Warping(DTW)</a:t>
            </a:r>
            <a:endParaRPr lang="zh-CN" altLang="en-US" sz="16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9DE71D-A14B-44E6-88DD-DEACCEEAC8C6}"/>
              </a:ext>
            </a:extLst>
          </p:cNvPr>
          <p:cNvSpPr txBox="1"/>
          <p:nvPr/>
        </p:nvSpPr>
        <p:spPr>
          <a:xfrm>
            <a:off x="7007337" y="5882572"/>
            <a:ext cx="327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Earth Mover Distance(EMD)</a:t>
            </a:r>
            <a:endParaRPr lang="zh-CN" altLang="en-US" sz="16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57EFEB-0D15-4F13-8D9A-623545F85A92}"/>
              </a:ext>
            </a:extLst>
          </p:cNvPr>
          <p:cNvSpPr txBox="1"/>
          <p:nvPr/>
        </p:nvSpPr>
        <p:spPr>
          <a:xfrm>
            <a:off x="6096000" y="1519079"/>
            <a:ext cx="497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Activities are characterized by CSI amplitude</a:t>
            </a:r>
            <a:endParaRPr lang="zh-CN" altLang="en-US" sz="1600" b="1" dirty="0">
              <a:solidFill>
                <a:srgbClr val="4179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519892" y="657273"/>
            <a:ext cx="2874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State-of-the-art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3D8B99-8050-468A-9FD8-6488B64BA84F}"/>
              </a:ext>
            </a:extLst>
          </p:cNvPr>
          <p:cNvSpPr txBox="1"/>
          <p:nvPr/>
        </p:nvSpPr>
        <p:spPr>
          <a:xfrm>
            <a:off x="1206511" y="1649060"/>
            <a:ext cx="287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CARM (MobiCom15)</a:t>
            </a:r>
            <a:endParaRPr lang="zh-CN" altLang="en-US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624AB22-2190-4A02-B9FC-3FF98048E994}"/>
              </a:ext>
            </a:extLst>
          </p:cNvPr>
          <p:cNvGrpSpPr/>
          <p:nvPr/>
        </p:nvGrpSpPr>
        <p:grpSpPr>
          <a:xfrm>
            <a:off x="1512623" y="2252970"/>
            <a:ext cx="9224505" cy="3897204"/>
            <a:chOff x="1792755" y="2265756"/>
            <a:chExt cx="9224505" cy="38972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EC5C52-22A9-4C73-B168-BAA6B15B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2755" y="2265756"/>
              <a:ext cx="3018494" cy="134371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4AB07CE-2752-4722-ABFA-7308E628E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1249" y="3429000"/>
              <a:ext cx="3018495" cy="135962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78A7071-805A-4798-8B30-93878E51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7496" y="4599557"/>
              <a:ext cx="3129764" cy="133653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946CF73-BFC8-4A38-8043-E6F9831BEED2}"/>
                </a:ext>
              </a:extLst>
            </p:cNvPr>
            <p:cNvSpPr txBox="1"/>
            <p:nvPr/>
          </p:nvSpPr>
          <p:spPr>
            <a:xfrm>
              <a:off x="2176721" y="3618282"/>
              <a:ext cx="22505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Walking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F414EBA-9B14-47D9-9B04-8F126F9E8159}"/>
                </a:ext>
              </a:extLst>
            </p:cNvPr>
            <p:cNvSpPr txBox="1"/>
            <p:nvPr/>
          </p:nvSpPr>
          <p:spPr>
            <a:xfrm>
              <a:off x="5195215" y="4750123"/>
              <a:ext cx="22505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Falling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4682A8-4D59-4B88-99F5-FF5C1CA48FF9}"/>
                </a:ext>
              </a:extLst>
            </p:cNvPr>
            <p:cNvSpPr txBox="1"/>
            <p:nvPr/>
          </p:nvSpPr>
          <p:spPr>
            <a:xfrm>
              <a:off x="8327096" y="5901350"/>
              <a:ext cx="22505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Sitting Down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5CEA6E0-5127-445E-8A02-9805166D22D8}"/>
              </a:ext>
            </a:extLst>
          </p:cNvPr>
          <p:cNvSpPr txBox="1"/>
          <p:nvPr/>
        </p:nvSpPr>
        <p:spPr>
          <a:xfrm>
            <a:off x="5453684" y="1511153"/>
            <a:ext cx="6359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Activities are characterized by </a:t>
            </a:r>
            <a:r>
              <a:rPr lang="en-US" altLang="zh-CN" sz="1600" b="1" u="sng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differential</a:t>
            </a:r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CSI amplitude corresponding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Movement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Change in movement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Speeds of different body part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8D66CF-08BA-4064-BC93-69A8B5F14A11}"/>
              </a:ext>
            </a:extLst>
          </p:cNvPr>
          <p:cNvSpPr txBox="1"/>
          <p:nvPr/>
        </p:nvSpPr>
        <p:spPr>
          <a:xfrm>
            <a:off x="1068293" y="4845363"/>
            <a:ext cx="4385391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Discrete Wavelet Transform(DWT)</a:t>
            </a:r>
          </a:p>
          <a:p>
            <a:pPr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HMM model for activity classification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1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519892" y="657273"/>
            <a:ext cx="2874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State-of-the-art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3D8B99-8050-468A-9FD8-6488B64BA84F}"/>
              </a:ext>
            </a:extLst>
          </p:cNvPr>
          <p:cNvSpPr txBox="1"/>
          <p:nvPr/>
        </p:nvSpPr>
        <p:spPr>
          <a:xfrm>
            <a:off x="1206511" y="1649060"/>
            <a:ext cx="287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WifiU</a:t>
            </a:r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(Ubicomp16)</a:t>
            </a:r>
            <a:endParaRPr lang="zh-CN" altLang="en-US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CEA6E0-5127-445E-8A02-9805166D22D8}"/>
              </a:ext>
            </a:extLst>
          </p:cNvPr>
          <p:cNvSpPr txBox="1"/>
          <p:nvPr/>
        </p:nvSpPr>
        <p:spPr>
          <a:xfrm>
            <a:off x="5453684" y="1634852"/>
            <a:ext cx="635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179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Movement of different body parts are characterized by different component of spectrum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8D66CF-08BA-4064-BC93-69A8B5F14A11}"/>
              </a:ext>
            </a:extLst>
          </p:cNvPr>
          <p:cNvSpPr txBox="1"/>
          <p:nvPr/>
        </p:nvSpPr>
        <p:spPr>
          <a:xfrm>
            <a:off x="991291" y="4808831"/>
            <a:ext cx="4385391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Spectrogram signature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Torso speed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Gait cycle time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 swinging speed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61967F-0560-4313-8679-68851160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81" y="2648634"/>
            <a:ext cx="4247482" cy="17155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5468D0-5453-40C6-B864-8FF166F4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39" y="2610693"/>
            <a:ext cx="3608839" cy="175353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BC26AE4-11D7-4DF4-B497-CA2EC4A74BBC}"/>
              </a:ext>
            </a:extLst>
          </p:cNvPr>
          <p:cNvSpPr txBox="1"/>
          <p:nvPr/>
        </p:nvSpPr>
        <p:spPr>
          <a:xfrm>
            <a:off x="6429675" y="5248758"/>
            <a:ext cx="485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Still relay on intensive training data collection for each site.</a:t>
            </a:r>
          </a:p>
        </p:txBody>
      </p:sp>
    </p:spTree>
    <p:extLst>
      <p:ext uri="{BB962C8B-B14F-4D97-AF65-F5344CB8AC3E}">
        <p14:creationId xmlns:p14="http://schemas.microsoft.com/office/powerpoint/2010/main" val="3054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891795" y="657273"/>
            <a:ext cx="2130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Motivations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F9FF8C-983F-4DF4-B881-98B9F588FF6C}"/>
              </a:ext>
            </a:extLst>
          </p:cNvPr>
          <p:cNvSpPr txBox="1"/>
          <p:nvPr/>
        </p:nvSpPr>
        <p:spPr>
          <a:xfrm>
            <a:off x="803975" y="5615952"/>
            <a:ext cx="536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CSI amplitude for the same person is qualitatively and quantitatively different across sites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7044EF-FB8A-4B1C-AA53-AB99233A06D4}"/>
              </a:ext>
            </a:extLst>
          </p:cNvPr>
          <p:cNvGrpSpPr/>
          <p:nvPr/>
        </p:nvGrpSpPr>
        <p:grpSpPr>
          <a:xfrm>
            <a:off x="1766337" y="1613596"/>
            <a:ext cx="3496117" cy="3746322"/>
            <a:chOff x="1766337" y="1613596"/>
            <a:chExt cx="3496117" cy="374632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C242318-FF61-4ABC-A087-1A1E9E49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993" y="1613596"/>
              <a:ext cx="3209925" cy="180975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02D1D52-172C-46C8-883B-4349BFF32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337" y="3533197"/>
              <a:ext cx="3496117" cy="1826721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6FA5A67-B98C-4C0B-A911-6157F17C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084" y="1913483"/>
            <a:ext cx="3533269" cy="15155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77A54A-436C-481E-9375-89F1FEEBB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412" y="3619822"/>
            <a:ext cx="3551286" cy="151551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879F6DE-3B89-40E4-BA10-63A0BD1C4FAB}"/>
              </a:ext>
            </a:extLst>
          </p:cNvPr>
          <p:cNvSpPr txBox="1"/>
          <p:nvPr/>
        </p:nvSpPr>
        <p:spPr>
          <a:xfrm>
            <a:off x="6511266" y="1233297"/>
            <a:ext cx="543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8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Gait recognition accuracy drops significantly using training data collected from another site</a:t>
            </a:r>
            <a:endParaRPr lang="zh-CN" altLang="en-US" sz="1600" b="1" dirty="0">
              <a:solidFill>
                <a:srgbClr val="FF8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5C66FF-D7B5-4BD6-B33F-5432A5768EE9}"/>
              </a:ext>
            </a:extLst>
          </p:cNvPr>
          <p:cNvSpPr txBox="1"/>
          <p:nvPr/>
        </p:nvSpPr>
        <p:spPr>
          <a:xfrm>
            <a:off x="6511266" y="5615951"/>
            <a:ext cx="543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Accuracy drops gradually as problem size increases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3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403684" y="657273"/>
            <a:ext cx="3106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Proposed Scheme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C71895-8564-430B-8902-2775CBA2D2D9}"/>
              </a:ext>
            </a:extLst>
          </p:cNvPr>
          <p:cNvSpPr txBox="1"/>
          <p:nvPr/>
        </p:nvSpPr>
        <p:spPr>
          <a:xfrm>
            <a:off x="965880" y="1899317"/>
            <a:ext cx="41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enable 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6D2D9C-68E8-4A65-AD43-CF7295E9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34" y="2660543"/>
            <a:ext cx="5142526" cy="205940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B511B67-38BD-4823-867D-D4EBF6F82F51}"/>
              </a:ext>
            </a:extLst>
          </p:cNvPr>
          <p:cNvGrpSpPr/>
          <p:nvPr/>
        </p:nvGrpSpPr>
        <p:grpSpPr>
          <a:xfrm>
            <a:off x="1797468" y="2838642"/>
            <a:ext cx="3111416" cy="1703208"/>
            <a:chOff x="1845595" y="2855366"/>
            <a:chExt cx="3111416" cy="170320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E8A085F-B614-4650-9060-AA7D3139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5595" y="2855366"/>
              <a:ext cx="3111416" cy="1703208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0FC145F-D3D2-44AF-AEBB-ADCCB085F394}"/>
                </a:ext>
              </a:extLst>
            </p:cNvPr>
            <p:cNvSpPr/>
            <p:nvPr/>
          </p:nvSpPr>
          <p:spPr>
            <a:xfrm>
              <a:off x="3749213" y="3779590"/>
              <a:ext cx="134753" cy="1443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3C5A3E6-5CEC-4966-9176-1C841B53944B}"/>
              </a:ext>
            </a:extLst>
          </p:cNvPr>
          <p:cNvSpPr txBox="1"/>
          <p:nvPr/>
        </p:nvSpPr>
        <p:spPr>
          <a:xfrm>
            <a:off x="965880" y="5615951"/>
            <a:ext cx="459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Classifier training data is only collected from one site due to intensive labor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00F930-9544-45FE-AFAB-E59CE38C46B5}"/>
              </a:ext>
            </a:extLst>
          </p:cNvPr>
          <p:cNvSpPr txBox="1"/>
          <p:nvPr/>
        </p:nvSpPr>
        <p:spPr>
          <a:xfrm>
            <a:off x="6167934" y="5615952"/>
            <a:ext cx="568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EA7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Roaming Model</a:t>
            </a:r>
            <a:r>
              <a:rPr lang="en-US" altLang="zh-CN" sz="1600" b="1" dirty="0">
                <a:solidFill>
                  <a:srgbClr val="EA7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build with multi-layer ANN to map WiFi measurements from one site to another</a:t>
            </a:r>
            <a:endParaRPr lang="zh-CN" altLang="en-US" sz="1600" b="1" dirty="0">
              <a:solidFill>
                <a:srgbClr val="EA70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9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403684" y="657273"/>
            <a:ext cx="3106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Proposed Scheme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C71895-8564-430B-8902-2775CBA2D2D9}"/>
              </a:ext>
            </a:extLst>
          </p:cNvPr>
          <p:cNvSpPr txBox="1"/>
          <p:nvPr/>
        </p:nvSpPr>
        <p:spPr>
          <a:xfrm>
            <a:off x="965880" y="1899317"/>
            <a:ext cx="41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enable cross-site sensing</a:t>
            </a:r>
            <a:endParaRPr lang="zh-CN" altLang="en-US" sz="20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3F1BBF-4C5A-4786-A33F-68EFFCBE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" y="3018251"/>
            <a:ext cx="5264584" cy="13126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0689E4A-8A85-4A23-BB71-A1460A5428E6}"/>
              </a:ext>
            </a:extLst>
          </p:cNvPr>
          <p:cNvSpPr txBox="1"/>
          <p:nvPr/>
        </p:nvSpPr>
        <p:spPr>
          <a:xfrm>
            <a:off x="1212726" y="5312562"/>
            <a:ext cx="459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Roaming Model needs to be trained with supervised method using paired training instances</a:t>
            </a:r>
            <a:endParaRPr lang="zh-CN" altLang="en-US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Image result for transfer learning">
            <a:extLst>
              <a:ext uri="{FF2B5EF4-FFF2-40B4-BE49-F238E27FC236}">
                <a16:creationId xmlns:a16="http://schemas.microsoft.com/office/drawing/2014/main" id="{31190F24-6E31-41D6-926A-64E1527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30" y="1746831"/>
            <a:ext cx="3678054" cy="33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1786CBA-8754-43C1-9F1A-A66C99DB3EDE}"/>
              </a:ext>
            </a:extLst>
          </p:cNvPr>
          <p:cNvSpPr txBox="1"/>
          <p:nvPr/>
        </p:nvSpPr>
        <p:spPr>
          <a:xfrm>
            <a:off x="6238101" y="5435672"/>
            <a:ext cx="568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A7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reduce training cost for new environment, </a:t>
            </a:r>
          </a:p>
          <a:p>
            <a:r>
              <a:rPr lang="en-US" altLang="zh-CN" sz="1600" b="1" dirty="0">
                <a:solidFill>
                  <a:srgbClr val="EA7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fine-tune mechanism in Transfer Learning is adopted</a:t>
            </a:r>
            <a:endParaRPr lang="zh-CN" altLang="en-US" sz="1600" b="1" dirty="0">
              <a:solidFill>
                <a:srgbClr val="EA70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94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570</Words>
  <Application>Microsoft Office PowerPoint</Application>
  <PresentationFormat>宽屏</PresentationFormat>
  <Paragraphs>105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EsonJohn-BUPT</dc:creator>
  <cp:lastModifiedBy>EsonJohn</cp:lastModifiedBy>
  <cp:revision>6</cp:revision>
  <dcterms:created xsi:type="dcterms:W3CDTF">2018-06-17T02:08:11Z</dcterms:created>
  <dcterms:modified xsi:type="dcterms:W3CDTF">2018-06-19T16:02:12Z</dcterms:modified>
</cp:coreProperties>
</file>