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2" r:id="rId3"/>
    <p:sldId id="300" r:id="rId4"/>
    <p:sldId id="293" r:id="rId5"/>
    <p:sldId id="301" r:id="rId6"/>
    <p:sldId id="295" r:id="rId7"/>
    <p:sldId id="296" r:id="rId8"/>
    <p:sldId id="302" r:id="rId9"/>
    <p:sldId id="303" r:id="rId10"/>
    <p:sldId id="304" r:id="rId11"/>
    <p:sldId id="305" r:id="rId12"/>
    <p:sldId id="306" r:id="rId13"/>
    <p:sldId id="294" r:id="rId14"/>
    <p:sldId id="291" r:id="rId15"/>
    <p:sldId id="257" r:id="rId16"/>
    <p:sldId id="258" r:id="rId17"/>
    <p:sldId id="261" r:id="rId18"/>
    <p:sldId id="262" r:id="rId19"/>
    <p:sldId id="263" r:id="rId20"/>
    <p:sldId id="266" r:id="rId21"/>
    <p:sldId id="267" r:id="rId22"/>
    <p:sldId id="269" r:id="rId23"/>
    <p:sldId id="270" r:id="rId24"/>
    <p:sldId id="271" r:id="rId25"/>
    <p:sldId id="272" r:id="rId26"/>
    <p:sldId id="273" r:id="rId27"/>
    <p:sldId id="274" r:id="rId28"/>
    <p:sldId id="307" r:id="rId29"/>
    <p:sldId id="308" r:id="rId30"/>
    <p:sldId id="275" r:id="rId31"/>
    <p:sldId id="276" r:id="rId32"/>
    <p:sldId id="277" r:id="rId33"/>
    <p:sldId id="278" r:id="rId34"/>
    <p:sldId id="282" r:id="rId35"/>
    <p:sldId id="285" r:id="rId36"/>
    <p:sldId id="284" r:id="rId37"/>
    <p:sldId id="279" r:id="rId38"/>
    <p:sldId id="280" r:id="rId39"/>
    <p:sldId id="287" r:id="rId40"/>
    <p:sldId id="281" r:id="rId41"/>
    <p:sldId id="286" r:id="rId42"/>
    <p:sldId id="289" r:id="rId43"/>
    <p:sldId id="290" r:id="rId44"/>
    <p:sldId id="264" r:id="rId45"/>
    <p:sldId id="265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1" autoAdjust="0"/>
  </p:normalViewPr>
  <p:slideViewPr>
    <p:cSldViewPr snapToGrid="0">
      <p:cViewPr varScale="1">
        <p:scale>
          <a:sx n="65" d="100"/>
          <a:sy n="65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78D8C-F79C-5349-948A-862DE3145B5B}" type="doc">
      <dgm:prSet loTypeId="urn:microsoft.com/office/officeart/2005/8/layout/orgChart1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FE7C9AF-6CBA-0B40-B0AB-663D5EDFAF35}">
      <dgm:prSet phldrT="[Text]"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dirty="0" smtClean="0">
              <a:latin typeface="Microsoft YaHei" charset="-122"/>
              <a:ea typeface="Microsoft YaHei" charset="-122"/>
              <a:cs typeface="Microsoft YaHei" charset="-122"/>
            </a:rPr>
            <a:t>LPWAN</a:t>
          </a:r>
          <a:endParaRPr lang="en-US" sz="1300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01390B4E-AD8B-0B45-91A9-98B58FB1E170}" type="parTrans" cxnId="{C338B767-B4D9-AA49-9EEA-A9617C9AA6E3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FC34DA7A-B8A8-C44E-ADCE-75F0BD409EEA}" type="sibTrans" cxnId="{C338B767-B4D9-AA49-9EEA-A9617C9AA6E3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DCDBA47A-84ED-124D-A132-7CB7F697BB8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Spread</a:t>
          </a:r>
          <a:r>
            <a:rPr lang="zh-CN" altLang="en-US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 </a:t>
          </a: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Spectrum</a:t>
          </a:r>
          <a:b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</a:b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(</a:t>
          </a:r>
          <a:r>
            <a:rPr lang="zh-CN" altLang="en-US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扩频技术</a:t>
          </a: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)</a:t>
          </a:r>
          <a:endParaRPr lang="en-US" sz="13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07ED648E-9AE7-4B4F-A8BF-286ABF019EB8}" type="parTrans" cxnId="{1470A8F9-A815-DC4D-8757-F6B84461DC03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26C67B60-2B4A-9946-AD2D-B8CD116D20DD}" type="sibTrans" cxnId="{1470A8F9-A815-DC4D-8757-F6B84461DC03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2B7BB21B-54DF-DE46-8E39-41A3C96CC773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Narrowband</a:t>
          </a:r>
          <a:b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</a:b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(</a:t>
          </a:r>
          <a:r>
            <a:rPr lang="zh-CN" altLang="en-US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窄带技术</a:t>
          </a: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)</a:t>
          </a:r>
          <a:endParaRPr lang="en-US" sz="13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7364163A-60F6-1340-AA23-9C646B1C093D}" type="parTrans" cxnId="{DAA6FF93-3038-D643-AF71-2564199DA13B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70808014-F2C8-8F4D-8FC6-2334E4BEE694}" type="sibTrans" cxnId="{DAA6FF93-3038-D643-AF71-2564199DA13B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19573FBE-4762-5842-9E54-9C7E3F2ADE49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dirty="0" smtClean="0">
              <a:latin typeface="Microsoft YaHei" charset="-122"/>
              <a:ea typeface="Microsoft YaHei" charset="-122"/>
              <a:cs typeface="Microsoft YaHei" charset="-122"/>
            </a:rPr>
            <a:t>Ultra</a:t>
          </a:r>
          <a:r>
            <a:rPr lang="zh-CN" altLang="en-US" sz="1300" dirty="0" smtClean="0">
              <a:latin typeface="Microsoft YaHei" charset="-122"/>
              <a:ea typeface="Microsoft YaHei" charset="-122"/>
              <a:cs typeface="Microsoft YaHei" charset="-122"/>
            </a:rPr>
            <a:t> </a:t>
          </a:r>
          <a:r>
            <a:rPr lang="en-US" altLang="zh-CN" sz="1300" dirty="0" smtClean="0">
              <a:latin typeface="Microsoft YaHei" charset="-122"/>
              <a:ea typeface="Microsoft YaHei" charset="-122"/>
              <a:cs typeface="Microsoft YaHei" charset="-122"/>
            </a:rPr>
            <a:t>Narrowband</a:t>
          </a:r>
          <a:br>
            <a:rPr lang="en-US" altLang="zh-CN" sz="1300" dirty="0" smtClean="0">
              <a:latin typeface="Microsoft YaHei" charset="-122"/>
              <a:ea typeface="Microsoft YaHei" charset="-122"/>
              <a:cs typeface="Microsoft YaHei" charset="-122"/>
            </a:rPr>
          </a:br>
          <a:r>
            <a:rPr lang="en-US" altLang="zh-CN" sz="1300" dirty="0" smtClean="0">
              <a:latin typeface="Microsoft YaHei" charset="-122"/>
              <a:ea typeface="Microsoft YaHei" charset="-122"/>
              <a:cs typeface="Microsoft YaHei" charset="-122"/>
            </a:rPr>
            <a:t>(</a:t>
          </a:r>
          <a:r>
            <a:rPr lang="zh-CN" altLang="en-US" sz="1300" dirty="0" smtClean="0">
              <a:latin typeface="Microsoft YaHei" charset="-122"/>
              <a:ea typeface="Microsoft YaHei" charset="-122"/>
              <a:cs typeface="Microsoft YaHei" charset="-122"/>
            </a:rPr>
            <a:t>超窄带技术</a:t>
          </a:r>
          <a:r>
            <a:rPr lang="en-US" altLang="zh-CN" sz="1300" dirty="0" smtClean="0">
              <a:latin typeface="Microsoft YaHei" charset="-122"/>
              <a:ea typeface="Microsoft YaHei" charset="-122"/>
              <a:cs typeface="Microsoft YaHei" charset="-122"/>
            </a:rPr>
            <a:t>)</a:t>
          </a:r>
          <a:endParaRPr lang="en-US" sz="1300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149299AF-B97D-A643-890F-E4C6820E3F1D}" type="parTrans" cxnId="{A221AE72-9863-7945-B3F1-290AC08CE1E3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D1D8E234-8BAF-3242-A3C3-D906D30FD42B}" type="sibTrans" cxnId="{A221AE72-9863-7945-B3F1-290AC08CE1E3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7092D412-5BA6-9045-A0EB-BEF91CE6F835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NB-</a:t>
          </a:r>
          <a:r>
            <a:rPr lang="en-US" altLang="zh-CN" sz="1300" dirty="0" err="1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IoT</a:t>
          </a:r>
          <a:endParaRPr lang="en-US" sz="13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A271178D-5411-2746-BAC1-995B2477E2DF}" type="parTrans" cxnId="{4A7213C0-1D2B-0B45-A51E-AF32541012E8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EC74B569-76A2-1044-B435-35424AF94912}" type="sibTrans" cxnId="{4A7213C0-1D2B-0B45-A51E-AF32541012E8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71C62335-C728-EB4B-A037-4CE8831BB5C4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dirty="0" err="1" smtClean="0">
              <a:latin typeface="Microsoft YaHei" charset="-122"/>
              <a:ea typeface="Microsoft YaHei" charset="-122"/>
              <a:cs typeface="Microsoft YaHei" charset="-122"/>
            </a:rPr>
            <a:t>Sigfox</a:t>
          </a:r>
          <a:endParaRPr lang="en-US" sz="1300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3275C083-EBBA-4F46-8B96-7284FBBC4362}" type="parTrans" cxnId="{53F26952-5537-734C-94D1-A71348F5B8A0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938EB634-8274-E44D-B52B-F25E31CD82E5}" type="sibTrans" cxnId="{53F26952-5537-734C-94D1-A71348F5B8A0}">
      <dgm:prSet/>
      <dgm:spPr/>
      <dgm:t>
        <a:bodyPr/>
        <a:lstStyle/>
        <a:p>
          <a:pPr>
            <a:lnSpc>
              <a:spcPct val="70000"/>
            </a:lnSpc>
          </a:pPr>
          <a:endParaRPr lang="en-US" sz="130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E83A417A-ADF1-4799-9400-5A087DF309FA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dirty="0" err="1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rPr>
            <a:t>eMTC</a:t>
          </a:r>
          <a:endParaRPr lang="en-US" sz="1300" dirty="0">
            <a:solidFill>
              <a:schemeClr val="bg1"/>
            </a:solidFill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7E0DD05B-BFAE-44D0-95B5-7E87310E204E}" type="parTrans" cxnId="{F5EA7C68-1FAC-4489-B3FF-6C9E974709F4}">
      <dgm:prSet/>
      <dgm:spPr/>
      <dgm:t>
        <a:bodyPr/>
        <a:lstStyle/>
        <a:p>
          <a:endParaRPr lang="zh-CN" altLang="en-US"/>
        </a:p>
      </dgm:t>
    </dgm:pt>
    <dgm:pt modelId="{FE456CD0-13A2-4AB1-8F4D-87C3CF9B7A4B}" type="sibTrans" cxnId="{F5EA7C68-1FAC-4489-B3FF-6C9E974709F4}">
      <dgm:prSet/>
      <dgm:spPr/>
      <dgm:t>
        <a:bodyPr/>
        <a:lstStyle/>
        <a:p>
          <a:endParaRPr lang="zh-CN" altLang="en-US"/>
        </a:p>
      </dgm:t>
    </dgm:pt>
    <dgm:pt modelId="{ED06C7AB-35FC-4980-AC3C-5E568868EB7E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n-US" altLang="zh-CN" sz="130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LoRa</a:t>
          </a:r>
          <a:endParaRPr lang="en-US" sz="13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BEABD344-A2BA-4570-816A-73B1C6A19C6C}" type="parTrans" cxnId="{FA5EE977-7BDF-427E-9461-8C26080304EB}">
      <dgm:prSet/>
      <dgm:spPr/>
      <dgm:t>
        <a:bodyPr/>
        <a:lstStyle/>
        <a:p>
          <a:endParaRPr lang="zh-CN" altLang="en-US"/>
        </a:p>
      </dgm:t>
    </dgm:pt>
    <dgm:pt modelId="{4DBC29EE-B29B-41B9-96CF-7C3AAD162D74}" type="sibTrans" cxnId="{FA5EE977-7BDF-427E-9461-8C26080304EB}">
      <dgm:prSet/>
      <dgm:spPr/>
      <dgm:t>
        <a:bodyPr/>
        <a:lstStyle/>
        <a:p>
          <a:endParaRPr lang="zh-CN" altLang="en-US"/>
        </a:p>
      </dgm:t>
    </dgm:pt>
    <dgm:pt modelId="{C57EB54B-3893-6C4C-B1D5-3D8D10CEA147}" type="pres">
      <dgm:prSet presAssocID="{18578D8C-F79C-5349-948A-862DE3145B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F352DD-6AAB-6140-94C6-349D8484B673}" type="pres">
      <dgm:prSet presAssocID="{AFE7C9AF-6CBA-0B40-B0AB-663D5EDFAF35}" presName="hierRoot1" presStyleCnt="0">
        <dgm:presLayoutVars>
          <dgm:hierBranch val="init"/>
        </dgm:presLayoutVars>
      </dgm:prSet>
      <dgm:spPr/>
    </dgm:pt>
    <dgm:pt modelId="{4452B8FE-2785-9B47-AA57-E414636B5464}" type="pres">
      <dgm:prSet presAssocID="{AFE7C9AF-6CBA-0B40-B0AB-663D5EDFAF35}" presName="rootComposite1" presStyleCnt="0"/>
      <dgm:spPr/>
    </dgm:pt>
    <dgm:pt modelId="{E7A8B60D-9B85-CA4A-853F-38A0BBE53DE2}" type="pres">
      <dgm:prSet presAssocID="{AFE7C9AF-6CBA-0B40-B0AB-663D5EDFAF3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FB7D0-836D-1A42-8148-773A43ECCEA6}" type="pres">
      <dgm:prSet presAssocID="{AFE7C9AF-6CBA-0B40-B0AB-663D5EDFAF3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77B86DC-CA5A-A145-9A91-C458EDA898E6}" type="pres">
      <dgm:prSet presAssocID="{AFE7C9AF-6CBA-0B40-B0AB-663D5EDFAF35}" presName="hierChild2" presStyleCnt="0"/>
      <dgm:spPr/>
    </dgm:pt>
    <dgm:pt modelId="{2A2007C3-AE33-8848-8D61-4E9A7893191F}" type="pres">
      <dgm:prSet presAssocID="{07ED648E-9AE7-4B4F-A8BF-286ABF019EB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33FD3FD-460F-E345-B409-F554C9DD3365}" type="pres">
      <dgm:prSet presAssocID="{DCDBA47A-84ED-124D-A132-7CB7F697BB8C}" presName="hierRoot2" presStyleCnt="0">
        <dgm:presLayoutVars>
          <dgm:hierBranch val="init"/>
        </dgm:presLayoutVars>
      </dgm:prSet>
      <dgm:spPr/>
    </dgm:pt>
    <dgm:pt modelId="{1C133B89-F2C8-AA43-81AD-178E2E9BB795}" type="pres">
      <dgm:prSet presAssocID="{DCDBA47A-84ED-124D-A132-7CB7F697BB8C}" presName="rootComposite" presStyleCnt="0"/>
      <dgm:spPr/>
    </dgm:pt>
    <dgm:pt modelId="{684AFF6D-48B3-8A47-A491-3E5D81BC9C19}" type="pres">
      <dgm:prSet presAssocID="{DCDBA47A-84ED-124D-A132-7CB7F697BB8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0C5037-EE6F-6445-9833-0D24303B990F}" type="pres">
      <dgm:prSet presAssocID="{DCDBA47A-84ED-124D-A132-7CB7F697BB8C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915F4F-A22E-8B41-BF1E-6CBFBFA355CE}" type="pres">
      <dgm:prSet presAssocID="{DCDBA47A-84ED-124D-A132-7CB7F697BB8C}" presName="hierChild4" presStyleCnt="0"/>
      <dgm:spPr/>
    </dgm:pt>
    <dgm:pt modelId="{A76CB01B-32C5-45F0-8E30-59FA76E7F9A5}" type="pres">
      <dgm:prSet presAssocID="{BEABD344-A2BA-4570-816A-73B1C6A19C6C}" presName="Name37" presStyleLbl="parChTrans1D3" presStyleIdx="0" presStyleCnt="4"/>
      <dgm:spPr/>
      <dgm:t>
        <a:bodyPr/>
        <a:lstStyle/>
        <a:p>
          <a:endParaRPr lang="zh-CN" altLang="en-US"/>
        </a:p>
      </dgm:t>
    </dgm:pt>
    <dgm:pt modelId="{FC7F80A8-1CFE-4631-916C-5A1D1F85D816}" type="pres">
      <dgm:prSet presAssocID="{ED06C7AB-35FC-4980-AC3C-5E568868EB7E}" presName="hierRoot2" presStyleCnt="0">
        <dgm:presLayoutVars>
          <dgm:hierBranch val="init"/>
        </dgm:presLayoutVars>
      </dgm:prSet>
      <dgm:spPr/>
    </dgm:pt>
    <dgm:pt modelId="{8CE3BDE5-A345-47E9-9A4B-594CD075E6CA}" type="pres">
      <dgm:prSet presAssocID="{ED06C7AB-35FC-4980-AC3C-5E568868EB7E}" presName="rootComposite" presStyleCnt="0"/>
      <dgm:spPr/>
    </dgm:pt>
    <dgm:pt modelId="{3B01B6B5-1A28-44FD-B868-9FE71B028944}" type="pres">
      <dgm:prSet presAssocID="{ED06C7AB-35FC-4980-AC3C-5E568868EB7E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3FCC780-A7E8-42D0-813E-38CB1D6BE250}" type="pres">
      <dgm:prSet presAssocID="{ED06C7AB-35FC-4980-AC3C-5E568868EB7E}" presName="rootConnector" presStyleLbl="node3" presStyleIdx="0" presStyleCnt="4"/>
      <dgm:spPr/>
      <dgm:t>
        <a:bodyPr/>
        <a:lstStyle/>
        <a:p>
          <a:endParaRPr lang="zh-CN" altLang="en-US"/>
        </a:p>
      </dgm:t>
    </dgm:pt>
    <dgm:pt modelId="{E590CFB9-BA24-4093-B551-85D96C8E6C96}" type="pres">
      <dgm:prSet presAssocID="{ED06C7AB-35FC-4980-AC3C-5E568868EB7E}" presName="hierChild4" presStyleCnt="0"/>
      <dgm:spPr/>
    </dgm:pt>
    <dgm:pt modelId="{ECB4AEA5-9414-4E0B-AC6B-C5D06FF2EF61}" type="pres">
      <dgm:prSet presAssocID="{ED06C7AB-35FC-4980-AC3C-5E568868EB7E}" presName="hierChild5" presStyleCnt="0"/>
      <dgm:spPr/>
    </dgm:pt>
    <dgm:pt modelId="{58EEE79A-D3C0-4141-A416-C1497BDB95F2}" type="pres">
      <dgm:prSet presAssocID="{DCDBA47A-84ED-124D-A132-7CB7F697BB8C}" presName="hierChild5" presStyleCnt="0"/>
      <dgm:spPr/>
    </dgm:pt>
    <dgm:pt modelId="{6BF472C3-0844-5C4D-9312-BC4D0EC12D10}" type="pres">
      <dgm:prSet presAssocID="{7364163A-60F6-1340-AA23-9C646B1C093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CB8E3D3-4DB8-D94D-B32A-1B3ABE757609}" type="pres">
      <dgm:prSet presAssocID="{2B7BB21B-54DF-DE46-8E39-41A3C96CC773}" presName="hierRoot2" presStyleCnt="0">
        <dgm:presLayoutVars>
          <dgm:hierBranch val="init"/>
        </dgm:presLayoutVars>
      </dgm:prSet>
      <dgm:spPr/>
    </dgm:pt>
    <dgm:pt modelId="{F04AF682-62FA-674C-BCC0-7DED5CB9CDBE}" type="pres">
      <dgm:prSet presAssocID="{2B7BB21B-54DF-DE46-8E39-41A3C96CC773}" presName="rootComposite" presStyleCnt="0"/>
      <dgm:spPr/>
    </dgm:pt>
    <dgm:pt modelId="{8CA3D27B-1354-7C4C-9C84-125DB74BA94C}" type="pres">
      <dgm:prSet presAssocID="{2B7BB21B-54DF-DE46-8E39-41A3C96CC77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F69AD-EA6B-2346-AE6B-2E12F914C026}" type="pres">
      <dgm:prSet presAssocID="{2B7BB21B-54DF-DE46-8E39-41A3C96CC773}" presName="rootConnector" presStyleLbl="node2" presStyleIdx="1" presStyleCnt="3"/>
      <dgm:spPr/>
      <dgm:t>
        <a:bodyPr/>
        <a:lstStyle/>
        <a:p>
          <a:endParaRPr lang="en-US"/>
        </a:p>
      </dgm:t>
    </dgm:pt>
    <dgm:pt modelId="{F7E73550-0189-7445-8B36-B5DCA6214BE6}" type="pres">
      <dgm:prSet presAssocID="{2B7BB21B-54DF-DE46-8E39-41A3C96CC773}" presName="hierChild4" presStyleCnt="0"/>
      <dgm:spPr/>
    </dgm:pt>
    <dgm:pt modelId="{DB705D7F-F753-7D49-96C8-2A8A6BBEBBD5}" type="pres">
      <dgm:prSet presAssocID="{A271178D-5411-2746-BAC1-995B2477E2DF}" presName="Name37" presStyleLbl="parChTrans1D3" presStyleIdx="1" presStyleCnt="4"/>
      <dgm:spPr/>
      <dgm:t>
        <a:bodyPr/>
        <a:lstStyle/>
        <a:p>
          <a:endParaRPr lang="en-US"/>
        </a:p>
      </dgm:t>
    </dgm:pt>
    <dgm:pt modelId="{7B40A0D8-0F9F-4A4A-BC21-4FE4044DE332}" type="pres">
      <dgm:prSet presAssocID="{7092D412-5BA6-9045-A0EB-BEF91CE6F835}" presName="hierRoot2" presStyleCnt="0">
        <dgm:presLayoutVars>
          <dgm:hierBranch val="init"/>
        </dgm:presLayoutVars>
      </dgm:prSet>
      <dgm:spPr/>
    </dgm:pt>
    <dgm:pt modelId="{BFE35461-6596-8F40-AA23-AE58BD76E906}" type="pres">
      <dgm:prSet presAssocID="{7092D412-5BA6-9045-A0EB-BEF91CE6F835}" presName="rootComposite" presStyleCnt="0"/>
      <dgm:spPr/>
    </dgm:pt>
    <dgm:pt modelId="{3F8729E0-B97C-8047-82A2-A73065270DDD}" type="pres">
      <dgm:prSet presAssocID="{7092D412-5BA6-9045-A0EB-BEF91CE6F83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7A0CC-A48D-0E4E-95C6-1339300E510E}" type="pres">
      <dgm:prSet presAssocID="{7092D412-5BA6-9045-A0EB-BEF91CE6F835}" presName="rootConnector" presStyleLbl="node3" presStyleIdx="1" presStyleCnt="4"/>
      <dgm:spPr/>
      <dgm:t>
        <a:bodyPr/>
        <a:lstStyle/>
        <a:p>
          <a:endParaRPr lang="en-US"/>
        </a:p>
      </dgm:t>
    </dgm:pt>
    <dgm:pt modelId="{98CF8043-5FE9-BE4B-8833-771C3D758E73}" type="pres">
      <dgm:prSet presAssocID="{7092D412-5BA6-9045-A0EB-BEF91CE6F835}" presName="hierChild4" presStyleCnt="0"/>
      <dgm:spPr/>
    </dgm:pt>
    <dgm:pt modelId="{4C8126CE-3E5A-AC47-863C-088326B8E140}" type="pres">
      <dgm:prSet presAssocID="{7092D412-5BA6-9045-A0EB-BEF91CE6F835}" presName="hierChild5" presStyleCnt="0"/>
      <dgm:spPr/>
    </dgm:pt>
    <dgm:pt modelId="{87A0CEB9-956C-4349-A989-019B6A6364B9}" type="pres">
      <dgm:prSet presAssocID="{7E0DD05B-BFAE-44D0-95B5-7E87310E204E}" presName="Name37" presStyleLbl="parChTrans1D3" presStyleIdx="2" presStyleCnt="4"/>
      <dgm:spPr/>
      <dgm:t>
        <a:bodyPr/>
        <a:lstStyle/>
        <a:p>
          <a:endParaRPr lang="zh-CN" altLang="en-US"/>
        </a:p>
      </dgm:t>
    </dgm:pt>
    <dgm:pt modelId="{89CF272F-3D4E-4D04-98D0-B442AFD026A7}" type="pres">
      <dgm:prSet presAssocID="{E83A417A-ADF1-4799-9400-5A087DF309FA}" presName="hierRoot2" presStyleCnt="0">
        <dgm:presLayoutVars>
          <dgm:hierBranch val="init"/>
        </dgm:presLayoutVars>
      </dgm:prSet>
      <dgm:spPr/>
    </dgm:pt>
    <dgm:pt modelId="{2AC4E15C-08EB-4921-B90C-51A8182009B3}" type="pres">
      <dgm:prSet presAssocID="{E83A417A-ADF1-4799-9400-5A087DF309FA}" presName="rootComposite" presStyleCnt="0"/>
      <dgm:spPr/>
    </dgm:pt>
    <dgm:pt modelId="{7DD0E4B6-538E-46C2-A705-23714E238B65}" type="pres">
      <dgm:prSet presAssocID="{E83A417A-ADF1-4799-9400-5A087DF309FA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AF0A52-EA32-4DFA-9DF7-326D564C51E6}" type="pres">
      <dgm:prSet presAssocID="{E83A417A-ADF1-4799-9400-5A087DF309FA}" presName="rootConnector" presStyleLbl="node3" presStyleIdx="2" presStyleCnt="4"/>
      <dgm:spPr/>
      <dgm:t>
        <a:bodyPr/>
        <a:lstStyle/>
        <a:p>
          <a:endParaRPr lang="zh-CN" altLang="en-US"/>
        </a:p>
      </dgm:t>
    </dgm:pt>
    <dgm:pt modelId="{02B93CDA-2C41-452E-8C09-3FFBE856941C}" type="pres">
      <dgm:prSet presAssocID="{E83A417A-ADF1-4799-9400-5A087DF309FA}" presName="hierChild4" presStyleCnt="0"/>
      <dgm:spPr/>
    </dgm:pt>
    <dgm:pt modelId="{13FB78BD-6DD8-4CCA-BD63-9E7411CCABD1}" type="pres">
      <dgm:prSet presAssocID="{E83A417A-ADF1-4799-9400-5A087DF309FA}" presName="hierChild5" presStyleCnt="0"/>
      <dgm:spPr/>
    </dgm:pt>
    <dgm:pt modelId="{BA2A4971-7C3C-6D4C-89AE-B92A546F6329}" type="pres">
      <dgm:prSet presAssocID="{2B7BB21B-54DF-DE46-8E39-41A3C96CC773}" presName="hierChild5" presStyleCnt="0"/>
      <dgm:spPr/>
    </dgm:pt>
    <dgm:pt modelId="{B7E94DCB-233B-9541-80B0-89E63D15E738}" type="pres">
      <dgm:prSet presAssocID="{149299AF-B97D-A643-890F-E4C6820E3F1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7A2C770-9F0C-624C-9448-BDF17360CB8B}" type="pres">
      <dgm:prSet presAssocID="{19573FBE-4762-5842-9E54-9C7E3F2ADE49}" presName="hierRoot2" presStyleCnt="0">
        <dgm:presLayoutVars>
          <dgm:hierBranch val="init"/>
        </dgm:presLayoutVars>
      </dgm:prSet>
      <dgm:spPr/>
    </dgm:pt>
    <dgm:pt modelId="{E924FFE9-5091-6144-AE26-398D7FC25D22}" type="pres">
      <dgm:prSet presAssocID="{19573FBE-4762-5842-9E54-9C7E3F2ADE49}" presName="rootComposite" presStyleCnt="0"/>
      <dgm:spPr/>
    </dgm:pt>
    <dgm:pt modelId="{F888E159-D40A-A84F-AEF9-5D32910FF3EB}" type="pres">
      <dgm:prSet presAssocID="{19573FBE-4762-5842-9E54-9C7E3F2ADE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6F6521-B3DF-484E-8653-22F0424AF9D2}" type="pres">
      <dgm:prSet presAssocID="{19573FBE-4762-5842-9E54-9C7E3F2ADE49}" presName="rootConnector" presStyleLbl="node2" presStyleIdx="2" presStyleCnt="3"/>
      <dgm:spPr/>
      <dgm:t>
        <a:bodyPr/>
        <a:lstStyle/>
        <a:p>
          <a:endParaRPr lang="en-US"/>
        </a:p>
      </dgm:t>
    </dgm:pt>
    <dgm:pt modelId="{B63E620A-8D69-4448-BDCC-3A8802938B97}" type="pres">
      <dgm:prSet presAssocID="{19573FBE-4762-5842-9E54-9C7E3F2ADE49}" presName="hierChild4" presStyleCnt="0"/>
      <dgm:spPr/>
    </dgm:pt>
    <dgm:pt modelId="{7D9395A0-C26F-904F-9F55-57535347A107}" type="pres">
      <dgm:prSet presAssocID="{3275C083-EBBA-4F46-8B96-7284FBBC4362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6091AD6-4989-5242-AB8C-DB34E546030F}" type="pres">
      <dgm:prSet presAssocID="{71C62335-C728-EB4B-A037-4CE8831BB5C4}" presName="hierRoot2" presStyleCnt="0">
        <dgm:presLayoutVars>
          <dgm:hierBranch val="init"/>
        </dgm:presLayoutVars>
      </dgm:prSet>
      <dgm:spPr/>
    </dgm:pt>
    <dgm:pt modelId="{F768B6FB-FA8D-5948-B05A-9D35CB2F67A0}" type="pres">
      <dgm:prSet presAssocID="{71C62335-C728-EB4B-A037-4CE8831BB5C4}" presName="rootComposite" presStyleCnt="0"/>
      <dgm:spPr/>
    </dgm:pt>
    <dgm:pt modelId="{FB486142-9F3A-A944-9B02-BAB44BE51C77}" type="pres">
      <dgm:prSet presAssocID="{71C62335-C728-EB4B-A037-4CE8831BB5C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791AC5-6FDE-404D-92DF-1B6ED9F5907D}" type="pres">
      <dgm:prSet presAssocID="{71C62335-C728-EB4B-A037-4CE8831BB5C4}" presName="rootConnector" presStyleLbl="node3" presStyleIdx="3" presStyleCnt="4"/>
      <dgm:spPr/>
      <dgm:t>
        <a:bodyPr/>
        <a:lstStyle/>
        <a:p>
          <a:endParaRPr lang="en-US"/>
        </a:p>
      </dgm:t>
    </dgm:pt>
    <dgm:pt modelId="{2E10EC45-1FC5-3042-82FC-A1425365B553}" type="pres">
      <dgm:prSet presAssocID="{71C62335-C728-EB4B-A037-4CE8831BB5C4}" presName="hierChild4" presStyleCnt="0"/>
      <dgm:spPr/>
    </dgm:pt>
    <dgm:pt modelId="{1227387F-53C8-4F4A-88EA-5256E3A8151A}" type="pres">
      <dgm:prSet presAssocID="{71C62335-C728-EB4B-A037-4CE8831BB5C4}" presName="hierChild5" presStyleCnt="0"/>
      <dgm:spPr/>
    </dgm:pt>
    <dgm:pt modelId="{606C9988-D2FB-2745-927D-347197EAA80B}" type="pres">
      <dgm:prSet presAssocID="{19573FBE-4762-5842-9E54-9C7E3F2ADE49}" presName="hierChild5" presStyleCnt="0"/>
      <dgm:spPr/>
    </dgm:pt>
    <dgm:pt modelId="{D07D921F-4F9C-DD45-B4EF-409A19CCDD21}" type="pres">
      <dgm:prSet presAssocID="{AFE7C9AF-6CBA-0B40-B0AB-663D5EDFAF35}" presName="hierChild3" presStyleCnt="0"/>
      <dgm:spPr/>
    </dgm:pt>
  </dgm:ptLst>
  <dgm:cxnLst>
    <dgm:cxn modelId="{A221AE72-9863-7945-B3F1-290AC08CE1E3}" srcId="{AFE7C9AF-6CBA-0B40-B0AB-663D5EDFAF35}" destId="{19573FBE-4762-5842-9E54-9C7E3F2ADE49}" srcOrd="2" destOrd="0" parTransId="{149299AF-B97D-A643-890F-E4C6820E3F1D}" sibTransId="{D1D8E234-8BAF-3242-A3C3-D906D30FD42B}"/>
    <dgm:cxn modelId="{DAA5B00C-04C0-E446-AD1E-5F85CD765FAE}" type="presOf" srcId="{19573FBE-4762-5842-9E54-9C7E3F2ADE49}" destId="{C26F6521-B3DF-484E-8653-22F0424AF9D2}" srcOrd="1" destOrd="0" presId="urn:microsoft.com/office/officeart/2005/8/layout/orgChart1"/>
    <dgm:cxn modelId="{91297AAB-5E69-433D-A835-E4B85F412436}" type="presOf" srcId="{7E0DD05B-BFAE-44D0-95B5-7E87310E204E}" destId="{87A0CEB9-956C-4349-A989-019B6A6364B9}" srcOrd="0" destOrd="0" presId="urn:microsoft.com/office/officeart/2005/8/layout/orgChart1"/>
    <dgm:cxn modelId="{FBF0D252-B879-402B-BA0F-65F088E3CE2D}" type="presOf" srcId="{BEABD344-A2BA-4570-816A-73B1C6A19C6C}" destId="{A76CB01B-32C5-45F0-8E30-59FA76E7F9A5}" srcOrd="0" destOrd="0" presId="urn:microsoft.com/office/officeart/2005/8/layout/orgChart1"/>
    <dgm:cxn modelId="{FA5EE977-7BDF-427E-9461-8C26080304EB}" srcId="{DCDBA47A-84ED-124D-A132-7CB7F697BB8C}" destId="{ED06C7AB-35FC-4980-AC3C-5E568868EB7E}" srcOrd="0" destOrd="0" parTransId="{BEABD344-A2BA-4570-816A-73B1C6A19C6C}" sibTransId="{4DBC29EE-B29B-41B9-96CF-7C3AAD162D74}"/>
    <dgm:cxn modelId="{4A7213C0-1D2B-0B45-A51E-AF32541012E8}" srcId="{2B7BB21B-54DF-DE46-8E39-41A3C96CC773}" destId="{7092D412-5BA6-9045-A0EB-BEF91CE6F835}" srcOrd="0" destOrd="0" parTransId="{A271178D-5411-2746-BAC1-995B2477E2DF}" sibTransId="{EC74B569-76A2-1044-B435-35424AF94912}"/>
    <dgm:cxn modelId="{ED268F03-0D40-2840-B82F-B571D9E1CE2C}" type="presOf" srcId="{18578D8C-F79C-5349-948A-862DE3145B5B}" destId="{C57EB54B-3893-6C4C-B1D5-3D8D10CEA147}" srcOrd="0" destOrd="0" presId="urn:microsoft.com/office/officeart/2005/8/layout/orgChart1"/>
    <dgm:cxn modelId="{F5EA7C68-1FAC-4489-B3FF-6C9E974709F4}" srcId="{2B7BB21B-54DF-DE46-8E39-41A3C96CC773}" destId="{E83A417A-ADF1-4799-9400-5A087DF309FA}" srcOrd="1" destOrd="0" parTransId="{7E0DD05B-BFAE-44D0-95B5-7E87310E204E}" sibTransId="{FE456CD0-13A2-4AB1-8F4D-87C3CF9B7A4B}"/>
    <dgm:cxn modelId="{7D326DAF-4469-A64B-AF4D-C1CE702410E9}" type="presOf" srcId="{7364163A-60F6-1340-AA23-9C646B1C093D}" destId="{6BF472C3-0844-5C4D-9312-BC4D0EC12D10}" srcOrd="0" destOrd="0" presId="urn:microsoft.com/office/officeart/2005/8/layout/orgChart1"/>
    <dgm:cxn modelId="{80C36C8F-5D6D-3042-B611-EBED71485251}" type="presOf" srcId="{07ED648E-9AE7-4B4F-A8BF-286ABF019EB8}" destId="{2A2007C3-AE33-8848-8D61-4E9A7893191F}" srcOrd="0" destOrd="0" presId="urn:microsoft.com/office/officeart/2005/8/layout/orgChart1"/>
    <dgm:cxn modelId="{A545D150-9A0D-1748-8AFC-DC6D22F90CBB}" type="presOf" srcId="{DCDBA47A-84ED-124D-A132-7CB7F697BB8C}" destId="{4D0C5037-EE6F-6445-9833-0D24303B990F}" srcOrd="1" destOrd="0" presId="urn:microsoft.com/office/officeart/2005/8/layout/orgChart1"/>
    <dgm:cxn modelId="{968F5181-C65A-B849-8CFF-A8A040275B8D}" type="presOf" srcId="{2B7BB21B-54DF-DE46-8E39-41A3C96CC773}" destId="{8CA3D27B-1354-7C4C-9C84-125DB74BA94C}" srcOrd="0" destOrd="0" presId="urn:microsoft.com/office/officeart/2005/8/layout/orgChart1"/>
    <dgm:cxn modelId="{DEAEF5E7-F47A-3E47-9F7E-BEB6FC46341F}" type="presOf" srcId="{71C62335-C728-EB4B-A037-4CE8831BB5C4}" destId="{FB486142-9F3A-A944-9B02-BAB44BE51C77}" srcOrd="0" destOrd="0" presId="urn:microsoft.com/office/officeart/2005/8/layout/orgChart1"/>
    <dgm:cxn modelId="{C338B767-B4D9-AA49-9EEA-A9617C9AA6E3}" srcId="{18578D8C-F79C-5349-948A-862DE3145B5B}" destId="{AFE7C9AF-6CBA-0B40-B0AB-663D5EDFAF35}" srcOrd="0" destOrd="0" parTransId="{01390B4E-AD8B-0B45-91A9-98B58FB1E170}" sibTransId="{FC34DA7A-B8A8-C44E-ADCE-75F0BD409EEA}"/>
    <dgm:cxn modelId="{B925B93C-B70A-BF40-A2E8-241E212B5E3A}" type="presOf" srcId="{7092D412-5BA6-9045-A0EB-BEF91CE6F835}" destId="{C7F7A0CC-A48D-0E4E-95C6-1339300E510E}" srcOrd="1" destOrd="0" presId="urn:microsoft.com/office/officeart/2005/8/layout/orgChart1"/>
    <dgm:cxn modelId="{A8C79714-841E-5D4B-8246-CFD861675E36}" type="presOf" srcId="{DCDBA47A-84ED-124D-A132-7CB7F697BB8C}" destId="{684AFF6D-48B3-8A47-A491-3E5D81BC9C19}" srcOrd="0" destOrd="0" presId="urn:microsoft.com/office/officeart/2005/8/layout/orgChart1"/>
    <dgm:cxn modelId="{4FA0EEAD-FF13-47ED-9223-848A58E38C27}" type="presOf" srcId="{ED06C7AB-35FC-4980-AC3C-5E568868EB7E}" destId="{73FCC780-A7E8-42D0-813E-38CB1D6BE250}" srcOrd="1" destOrd="0" presId="urn:microsoft.com/office/officeart/2005/8/layout/orgChart1"/>
    <dgm:cxn modelId="{17D25598-1C04-41DE-8845-A06459F8685F}" type="presOf" srcId="{E83A417A-ADF1-4799-9400-5A087DF309FA}" destId="{EAAF0A52-EA32-4DFA-9DF7-326D564C51E6}" srcOrd="1" destOrd="0" presId="urn:microsoft.com/office/officeart/2005/8/layout/orgChart1"/>
    <dgm:cxn modelId="{C02374CC-102E-4B04-AAB2-37C964970B16}" type="presOf" srcId="{E83A417A-ADF1-4799-9400-5A087DF309FA}" destId="{7DD0E4B6-538E-46C2-A705-23714E238B65}" srcOrd="0" destOrd="0" presId="urn:microsoft.com/office/officeart/2005/8/layout/orgChart1"/>
    <dgm:cxn modelId="{AAF4F482-5FC7-0043-88E5-D805E3FEACEF}" type="presOf" srcId="{71C62335-C728-EB4B-A037-4CE8831BB5C4}" destId="{35791AC5-6FDE-404D-92DF-1B6ED9F5907D}" srcOrd="1" destOrd="0" presId="urn:microsoft.com/office/officeart/2005/8/layout/orgChart1"/>
    <dgm:cxn modelId="{A3F732C1-565C-4CE0-9E86-AD1FD5F92F74}" type="presOf" srcId="{ED06C7AB-35FC-4980-AC3C-5E568868EB7E}" destId="{3B01B6B5-1A28-44FD-B868-9FE71B028944}" srcOrd="0" destOrd="0" presId="urn:microsoft.com/office/officeart/2005/8/layout/orgChart1"/>
    <dgm:cxn modelId="{FF287F28-AB59-EB4B-9250-C9C88AFC8E0C}" type="presOf" srcId="{A271178D-5411-2746-BAC1-995B2477E2DF}" destId="{DB705D7F-F753-7D49-96C8-2A8A6BBEBBD5}" srcOrd="0" destOrd="0" presId="urn:microsoft.com/office/officeart/2005/8/layout/orgChart1"/>
    <dgm:cxn modelId="{A4D9D007-951C-1841-9C85-50DD2E23EE34}" type="presOf" srcId="{149299AF-B97D-A643-890F-E4C6820E3F1D}" destId="{B7E94DCB-233B-9541-80B0-89E63D15E738}" srcOrd="0" destOrd="0" presId="urn:microsoft.com/office/officeart/2005/8/layout/orgChart1"/>
    <dgm:cxn modelId="{B585AF65-D190-6C42-8125-781AF73CF684}" type="presOf" srcId="{AFE7C9AF-6CBA-0B40-B0AB-663D5EDFAF35}" destId="{CA8FB7D0-836D-1A42-8148-773A43ECCEA6}" srcOrd="1" destOrd="0" presId="urn:microsoft.com/office/officeart/2005/8/layout/orgChart1"/>
    <dgm:cxn modelId="{53F26952-5537-734C-94D1-A71348F5B8A0}" srcId="{19573FBE-4762-5842-9E54-9C7E3F2ADE49}" destId="{71C62335-C728-EB4B-A037-4CE8831BB5C4}" srcOrd="0" destOrd="0" parTransId="{3275C083-EBBA-4F46-8B96-7284FBBC4362}" sibTransId="{938EB634-8274-E44D-B52B-F25E31CD82E5}"/>
    <dgm:cxn modelId="{975CF192-C56A-B741-A4FF-E71B8FD9BDFD}" type="presOf" srcId="{3275C083-EBBA-4F46-8B96-7284FBBC4362}" destId="{7D9395A0-C26F-904F-9F55-57535347A107}" srcOrd="0" destOrd="0" presId="urn:microsoft.com/office/officeart/2005/8/layout/orgChart1"/>
    <dgm:cxn modelId="{6EE6EA62-CB9A-9944-AF21-F0A89C71B075}" type="presOf" srcId="{AFE7C9AF-6CBA-0B40-B0AB-663D5EDFAF35}" destId="{E7A8B60D-9B85-CA4A-853F-38A0BBE53DE2}" srcOrd="0" destOrd="0" presId="urn:microsoft.com/office/officeart/2005/8/layout/orgChart1"/>
    <dgm:cxn modelId="{DAA6FF93-3038-D643-AF71-2564199DA13B}" srcId="{AFE7C9AF-6CBA-0B40-B0AB-663D5EDFAF35}" destId="{2B7BB21B-54DF-DE46-8E39-41A3C96CC773}" srcOrd="1" destOrd="0" parTransId="{7364163A-60F6-1340-AA23-9C646B1C093D}" sibTransId="{70808014-F2C8-8F4D-8FC6-2334E4BEE694}"/>
    <dgm:cxn modelId="{E6E9C976-FCEF-5049-ABFB-4C97A84E2285}" type="presOf" srcId="{2B7BB21B-54DF-DE46-8E39-41A3C96CC773}" destId="{770F69AD-EA6B-2346-AE6B-2E12F914C026}" srcOrd="1" destOrd="0" presId="urn:microsoft.com/office/officeart/2005/8/layout/orgChart1"/>
    <dgm:cxn modelId="{03F66D20-FF8E-424C-A2B8-B8BE47810FAF}" type="presOf" srcId="{7092D412-5BA6-9045-A0EB-BEF91CE6F835}" destId="{3F8729E0-B97C-8047-82A2-A73065270DDD}" srcOrd="0" destOrd="0" presId="urn:microsoft.com/office/officeart/2005/8/layout/orgChart1"/>
    <dgm:cxn modelId="{F3EC76CF-1CC0-5746-A015-62C5840215C8}" type="presOf" srcId="{19573FBE-4762-5842-9E54-9C7E3F2ADE49}" destId="{F888E159-D40A-A84F-AEF9-5D32910FF3EB}" srcOrd="0" destOrd="0" presId="urn:microsoft.com/office/officeart/2005/8/layout/orgChart1"/>
    <dgm:cxn modelId="{1470A8F9-A815-DC4D-8757-F6B84461DC03}" srcId="{AFE7C9AF-6CBA-0B40-B0AB-663D5EDFAF35}" destId="{DCDBA47A-84ED-124D-A132-7CB7F697BB8C}" srcOrd="0" destOrd="0" parTransId="{07ED648E-9AE7-4B4F-A8BF-286ABF019EB8}" sibTransId="{26C67B60-2B4A-9946-AD2D-B8CD116D20DD}"/>
    <dgm:cxn modelId="{211EB68F-4971-984B-A7B8-5249FACFA249}" type="presParOf" srcId="{C57EB54B-3893-6C4C-B1D5-3D8D10CEA147}" destId="{BFF352DD-6AAB-6140-94C6-349D8484B673}" srcOrd="0" destOrd="0" presId="urn:microsoft.com/office/officeart/2005/8/layout/orgChart1"/>
    <dgm:cxn modelId="{38087124-3B67-5B43-8C6A-6F77965E708D}" type="presParOf" srcId="{BFF352DD-6AAB-6140-94C6-349D8484B673}" destId="{4452B8FE-2785-9B47-AA57-E414636B5464}" srcOrd="0" destOrd="0" presId="urn:microsoft.com/office/officeart/2005/8/layout/orgChart1"/>
    <dgm:cxn modelId="{859D35C0-AA4E-5845-B19E-0BC3C6F8C87A}" type="presParOf" srcId="{4452B8FE-2785-9B47-AA57-E414636B5464}" destId="{E7A8B60D-9B85-CA4A-853F-38A0BBE53DE2}" srcOrd="0" destOrd="0" presId="urn:microsoft.com/office/officeart/2005/8/layout/orgChart1"/>
    <dgm:cxn modelId="{6543F410-17D8-DE40-BB99-9948780F4C74}" type="presParOf" srcId="{4452B8FE-2785-9B47-AA57-E414636B5464}" destId="{CA8FB7D0-836D-1A42-8148-773A43ECCEA6}" srcOrd="1" destOrd="0" presId="urn:microsoft.com/office/officeart/2005/8/layout/orgChart1"/>
    <dgm:cxn modelId="{F893FD40-2846-FD48-A705-04285545F0F3}" type="presParOf" srcId="{BFF352DD-6AAB-6140-94C6-349D8484B673}" destId="{F77B86DC-CA5A-A145-9A91-C458EDA898E6}" srcOrd="1" destOrd="0" presId="urn:microsoft.com/office/officeart/2005/8/layout/orgChart1"/>
    <dgm:cxn modelId="{9D47A718-D7A4-0049-A3F8-5FA07370AD41}" type="presParOf" srcId="{F77B86DC-CA5A-A145-9A91-C458EDA898E6}" destId="{2A2007C3-AE33-8848-8D61-4E9A7893191F}" srcOrd="0" destOrd="0" presId="urn:microsoft.com/office/officeart/2005/8/layout/orgChart1"/>
    <dgm:cxn modelId="{2CF561CA-C67F-E54E-B332-7DB72FF01217}" type="presParOf" srcId="{F77B86DC-CA5A-A145-9A91-C458EDA898E6}" destId="{A33FD3FD-460F-E345-B409-F554C9DD3365}" srcOrd="1" destOrd="0" presId="urn:microsoft.com/office/officeart/2005/8/layout/orgChart1"/>
    <dgm:cxn modelId="{F845CFFD-088D-E947-B1A0-83EB5848ED8A}" type="presParOf" srcId="{A33FD3FD-460F-E345-B409-F554C9DD3365}" destId="{1C133B89-F2C8-AA43-81AD-178E2E9BB795}" srcOrd="0" destOrd="0" presId="urn:microsoft.com/office/officeart/2005/8/layout/orgChart1"/>
    <dgm:cxn modelId="{C326ADFC-F327-4F43-B48B-1C1F3AD19C00}" type="presParOf" srcId="{1C133B89-F2C8-AA43-81AD-178E2E9BB795}" destId="{684AFF6D-48B3-8A47-A491-3E5D81BC9C19}" srcOrd="0" destOrd="0" presId="urn:microsoft.com/office/officeart/2005/8/layout/orgChart1"/>
    <dgm:cxn modelId="{C5FB407D-DB48-9648-A66C-3C01848FD0B6}" type="presParOf" srcId="{1C133B89-F2C8-AA43-81AD-178E2E9BB795}" destId="{4D0C5037-EE6F-6445-9833-0D24303B990F}" srcOrd="1" destOrd="0" presId="urn:microsoft.com/office/officeart/2005/8/layout/orgChart1"/>
    <dgm:cxn modelId="{BD92CEE1-7B3F-A445-BA53-A3491B454596}" type="presParOf" srcId="{A33FD3FD-460F-E345-B409-F554C9DD3365}" destId="{B6915F4F-A22E-8B41-BF1E-6CBFBFA355CE}" srcOrd="1" destOrd="0" presId="urn:microsoft.com/office/officeart/2005/8/layout/orgChart1"/>
    <dgm:cxn modelId="{C3350E59-FB60-4FFD-9C11-CB995E47D2DB}" type="presParOf" srcId="{B6915F4F-A22E-8B41-BF1E-6CBFBFA355CE}" destId="{A76CB01B-32C5-45F0-8E30-59FA76E7F9A5}" srcOrd="0" destOrd="0" presId="urn:microsoft.com/office/officeart/2005/8/layout/orgChart1"/>
    <dgm:cxn modelId="{ECCCAE29-F84C-4776-8D33-EB2B209E7C53}" type="presParOf" srcId="{B6915F4F-A22E-8B41-BF1E-6CBFBFA355CE}" destId="{FC7F80A8-1CFE-4631-916C-5A1D1F85D816}" srcOrd="1" destOrd="0" presId="urn:microsoft.com/office/officeart/2005/8/layout/orgChart1"/>
    <dgm:cxn modelId="{36EDE6EC-11BC-461D-A79B-BBF2C2B5F113}" type="presParOf" srcId="{FC7F80A8-1CFE-4631-916C-5A1D1F85D816}" destId="{8CE3BDE5-A345-47E9-9A4B-594CD075E6CA}" srcOrd="0" destOrd="0" presId="urn:microsoft.com/office/officeart/2005/8/layout/orgChart1"/>
    <dgm:cxn modelId="{2E948494-F21A-46C5-AB53-C6DFF82E2FA9}" type="presParOf" srcId="{8CE3BDE5-A345-47E9-9A4B-594CD075E6CA}" destId="{3B01B6B5-1A28-44FD-B868-9FE71B028944}" srcOrd="0" destOrd="0" presId="urn:microsoft.com/office/officeart/2005/8/layout/orgChart1"/>
    <dgm:cxn modelId="{B9FBA4ED-77E4-48C2-8B41-6907074EF2BC}" type="presParOf" srcId="{8CE3BDE5-A345-47E9-9A4B-594CD075E6CA}" destId="{73FCC780-A7E8-42D0-813E-38CB1D6BE250}" srcOrd="1" destOrd="0" presId="urn:microsoft.com/office/officeart/2005/8/layout/orgChart1"/>
    <dgm:cxn modelId="{8A258628-359A-484B-ACF7-050CD90C2730}" type="presParOf" srcId="{FC7F80A8-1CFE-4631-916C-5A1D1F85D816}" destId="{E590CFB9-BA24-4093-B551-85D96C8E6C96}" srcOrd="1" destOrd="0" presId="urn:microsoft.com/office/officeart/2005/8/layout/orgChart1"/>
    <dgm:cxn modelId="{44F8CCB4-FD88-4919-AF2A-3C4682DD33D8}" type="presParOf" srcId="{FC7F80A8-1CFE-4631-916C-5A1D1F85D816}" destId="{ECB4AEA5-9414-4E0B-AC6B-C5D06FF2EF61}" srcOrd="2" destOrd="0" presId="urn:microsoft.com/office/officeart/2005/8/layout/orgChart1"/>
    <dgm:cxn modelId="{C43C5D6A-A113-D54D-A3BF-B1A4C64931CE}" type="presParOf" srcId="{A33FD3FD-460F-E345-B409-F554C9DD3365}" destId="{58EEE79A-D3C0-4141-A416-C1497BDB95F2}" srcOrd="2" destOrd="0" presId="urn:microsoft.com/office/officeart/2005/8/layout/orgChart1"/>
    <dgm:cxn modelId="{FCFB47C4-F044-8547-8B8B-4785D3BBF34C}" type="presParOf" srcId="{F77B86DC-CA5A-A145-9A91-C458EDA898E6}" destId="{6BF472C3-0844-5C4D-9312-BC4D0EC12D10}" srcOrd="2" destOrd="0" presId="urn:microsoft.com/office/officeart/2005/8/layout/orgChart1"/>
    <dgm:cxn modelId="{E67CA738-8F6D-5D4B-A6EE-02AE0AFBD24B}" type="presParOf" srcId="{F77B86DC-CA5A-A145-9A91-C458EDA898E6}" destId="{DCB8E3D3-4DB8-D94D-B32A-1B3ABE757609}" srcOrd="3" destOrd="0" presId="urn:microsoft.com/office/officeart/2005/8/layout/orgChart1"/>
    <dgm:cxn modelId="{B37262E7-8856-D649-A66E-075348802F79}" type="presParOf" srcId="{DCB8E3D3-4DB8-D94D-B32A-1B3ABE757609}" destId="{F04AF682-62FA-674C-BCC0-7DED5CB9CDBE}" srcOrd="0" destOrd="0" presId="urn:microsoft.com/office/officeart/2005/8/layout/orgChart1"/>
    <dgm:cxn modelId="{669A9582-1871-FB49-8E82-E764EBF213C1}" type="presParOf" srcId="{F04AF682-62FA-674C-BCC0-7DED5CB9CDBE}" destId="{8CA3D27B-1354-7C4C-9C84-125DB74BA94C}" srcOrd="0" destOrd="0" presId="urn:microsoft.com/office/officeart/2005/8/layout/orgChart1"/>
    <dgm:cxn modelId="{14473D7D-3AC4-6945-947F-2160E0764F49}" type="presParOf" srcId="{F04AF682-62FA-674C-BCC0-7DED5CB9CDBE}" destId="{770F69AD-EA6B-2346-AE6B-2E12F914C026}" srcOrd="1" destOrd="0" presId="urn:microsoft.com/office/officeart/2005/8/layout/orgChart1"/>
    <dgm:cxn modelId="{D11C5640-4553-574B-BDA9-CA61E1211EE8}" type="presParOf" srcId="{DCB8E3D3-4DB8-D94D-B32A-1B3ABE757609}" destId="{F7E73550-0189-7445-8B36-B5DCA6214BE6}" srcOrd="1" destOrd="0" presId="urn:microsoft.com/office/officeart/2005/8/layout/orgChart1"/>
    <dgm:cxn modelId="{153F9F7D-1FDD-4C40-9182-A54ED1549165}" type="presParOf" srcId="{F7E73550-0189-7445-8B36-B5DCA6214BE6}" destId="{DB705D7F-F753-7D49-96C8-2A8A6BBEBBD5}" srcOrd="0" destOrd="0" presId="urn:microsoft.com/office/officeart/2005/8/layout/orgChart1"/>
    <dgm:cxn modelId="{CC10AD70-E4CD-CA4B-9CFD-9E1C069C1CF5}" type="presParOf" srcId="{F7E73550-0189-7445-8B36-B5DCA6214BE6}" destId="{7B40A0D8-0F9F-4A4A-BC21-4FE4044DE332}" srcOrd="1" destOrd="0" presId="urn:microsoft.com/office/officeart/2005/8/layout/orgChart1"/>
    <dgm:cxn modelId="{9290217D-FD2F-954E-8395-3EF0368D621E}" type="presParOf" srcId="{7B40A0D8-0F9F-4A4A-BC21-4FE4044DE332}" destId="{BFE35461-6596-8F40-AA23-AE58BD76E906}" srcOrd="0" destOrd="0" presId="urn:microsoft.com/office/officeart/2005/8/layout/orgChart1"/>
    <dgm:cxn modelId="{7A548C37-F15E-8242-98FD-AA5A86EA0C4B}" type="presParOf" srcId="{BFE35461-6596-8F40-AA23-AE58BD76E906}" destId="{3F8729E0-B97C-8047-82A2-A73065270DDD}" srcOrd="0" destOrd="0" presId="urn:microsoft.com/office/officeart/2005/8/layout/orgChart1"/>
    <dgm:cxn modelId="{4C34C9F5-BCC4-9141-97DD-4B70E3D5F511}" type="presParOf" srcId="{BFE35461-6596-8F40-AA23-AE58BD76E906}" destId="{C7F7A0CC-A48D-0E4E-95C6-1339300E510E}" srcOrd="1" destOrd="0" presId="urn:microsoft.com/office/officeart/2005/8/layout/orgChart1"/>
    <dgm:cxn modelId="{EDD80B9D-50FF-5842-9A93-650B7E8CC25F}" type="presParOf" srcId="{7B40A0D8-0F9F-4A4A-BC21-4FE4044DE332}" destId="{98CF8043-5FE9-BE4B-8833-771C3D758E73}" srcOrd="1" destOrd="0" presId="urn:microsoft.com/office/officeart/2005/8/layout/orgChart1"/>
    <dgm:cxn modelId="{554F5160-E991-7241-88CD-A6F0FF3E4365}" type="presParOf" srcId="{7B40A0D8-0F9F-4A4A-BC21-4FE4044DE332}" destId="{4C8126CE-3E5A-AC47-863C-088326B8E140}" srcOrd="2" destOrd="0" presId="urn:microsoft.com/office/officeart/2005/8/layout/orgChart1"/>
    <dgm:cxn modelId="{6F4D000C-BA8C-4EB1-A07F-A6E2533E8688}" type="presParOf" srcId="{F7E73550-0189-7445-8B36-B5DCA6214BE6}" destId="{87A0CEB9-956C-4349-A989-019B6A6364B9}" srcOrd="2" destOrd="0" presId="urn:microsoft.com/office/officeart/2005/8/layout/orgChart1"/>
    <dgm:cxn modelId="{1C8472F7-BB0C-4D40-9CC3-1B34D6894FE6}" type="presParOf" srcId="{F7E73550-0189-7445-8B36-B5DCA6214BE6}" destId="{89CF272F-3D4E-4D04-98D0-B442AFD026A7}" srcOrd="3" destOrd="0" presId="urn:microsoft.com/office/officeart/2005/8/layout/orgChart1"/>
    <dgm:cxn modelId="{CA412C5C-B88F-452C-98E1-E6D01963CB41}" type="presParOf" srcId="{89CF272F-3D4E-4D04-98D0-B442AFD026A7}" destId="{2AC4E15C-08EB-4921-B90C-51A8182009B3}" srcOrd="0" destOrd="0" presId="urn:microsoft.com/office/officeart/2005/8/layout/orgChart1"/>
    <dgm:cxn modelId="{751B31C2-1D66-4C70-AA89-6EABDF042A92}" type="presParOf" srcId="{2AC4E15C-08EB-4921-B90C-51A8182009B3}" destId="{7DD0E4B6-538E-46C2-A705-23714E238B65}" srcOrd="0" destOrd="0" presId="urn:microsoft.com/office/officeart/2005/8/layout/orgChart1"/>
    <dgm:cxn modelId="{F9616174-40A7-4CA1-91AB-722F454B0B08}" type="presParOf" srcId="{2AC4E15C-08EB-4921-B90C-51A8182009B3}" destId="{EAAF0A52-EA32-4DFA-9DF7-326D564C51E6}" srcOrd="1" destOrd="0" presId="urn:microsoft.com/office/officeart/2005/8/layout/orgChart1"/>
    <dgm:cxn modelId="{4CEA5DFC-9A30-4279-8264-0B628D018541}" type="presParOf" srcId="{89CF272F-3D4E-4D04-98D0-B442AFD026A7}" destId="{02B93CDA-2C41-452E-8C09-3FFBE856941C}" srcOrd="1" destOrd="0" presId="urn:microsoft.com/office/officeart/2005/8/layout/orgChart1"/>
    <dgm:cxn modelId="{B12E487E-96DF-41DF-AAF4-D3863A458452}" type="presParOf" srcId="{89CF272F-3D4E-4D04-98D0-B442AFD026A7}" destId="{13FB78BD-6DD8-4CCA-BD63-9E7411CCABD1}" srcOrd="2" destOrd="0" presId="urn:microsoft.com/office/officeart/2005/8/layout/orgChart1"/>
    <dgm:cxn modelId="{1A91A963-9909-0247-ACCF-AB383302FA65}" type="presParOf" srcId="{DCB8E3D3-4DB8-D94D-B32A-1B3ABE757609}" destId="{BA2A4971-7C3C-6D4C-89AE-B92A546F6329}" srcOrd="2" destOrd="0" presId="urn:microsoft.com/office/officeart/2005/8/layout/orgChart1"/>
    <dgm:cxn modelId="{64C97AD8-C0E6-1C41-9770-F9B5E44FD7FB}" type="presParOf" srcId="{F77B86DC-CA5A-A145-9A91-C458EDA898E6}" destId="{B7E94DCB-233B-9541-80B0-89E63D15E738}" srcOrd="4" destOrd="0" presId="urn:microsoft.com/office/officeart/2005/8/layout/orgChart1"/>
    <dgm:cxn modelId="{BF34DB77-BFBF-1546-AE25-6D1165CAA224}" type="presParOf" srcId="{F77B86DC-CA5A-A145-9A91-C458EDA898E6}" destId="{D7A2C770-9F0C-624C-9448-BDF17360CB8B}" srcOrd="5" destOrd="0" presId="urn:microsoft.com/office/officeart/2005/8/layout/orgChart1"/>
    <dgm:cxn modelId="{43A6FB07-6246-534D-BE54-595F510EE5E5}" type="presParOf" srcId="{D7A2C770-9F0C-624C-9448-BDF17360CB8B}" destId="{E924FFE9-5091-6144-AE26-398D7FC25D22}" srcOrd="0" destOrd="0" presId="urn:microsoft.com/office/officeart/2005/8/layout/orgChart1"/>
    <dgm:cxn modelId="{D310B6D1-BD90-E840-B5B8-0373E1EC9689}" type="presParOf" srcId="{E924FFE9-5091-6144-AE26-398D7FC25D22}" destId="{F888E159-D40A-A84F-AEF9-5D32910FF3EB}" srcOrd="0" destOrd="0" presId="urn:microsoft.com/office/officeart/2005/8/layout/orgChart1"/>
    <dgm:cxn modelId="{3AFF1098-F842-CF45-BBA6-C4613EF6ED1E}" type="presParOf" srcId="{E924FFE9-5091-6144-AE26-398D7FC25D22}" destId="{C26F6521-B3DF-484E-8653-22F0424AF9D2}" srcOrd="1" destOrd="0" presId="urn:microsoft.com/office/officeart/2005/8/layout/orgChart1"/>
    <dgm:cxn modelId="{9FF96532-6A69-824D-BC1D-48F04C00616C}" type="presParOf" srcId="{D7A2C770-9F0C-624C-9448-BDF17360CB8B}" destId="{B63E620A-8D69-4448-BDCC-3A8802938B97}" srcOrd="1" destOrd="0" presId="urn:microsoft.com/office/officeart/2005/8/layout/orgChart1"/>
    <dgm:cxn modelId="{3A67374D-1F89-8A4A-B101-4C0A9082EF3A}" type="presParOf" srcId="{B63E620A-8D69-4448-BDCC-3A8802938B97}" destId="{7D9395A0-C26F-904F-9F55-57535347A107}" srcOrd="0" destOrd="0" presId="urn:microsoft.com/office/officeart/2005/8/layout/orgChart1"/>
    <dgm:cxn modelId="{93687B04-DFDC-C94E-B290-17FE6E308FBB}" type="presParOf" srcId="{B63E620A-8D69-4448-BDCC-3A8802938B97}" destId="{E6091AD6-4989-5242-AB8C-DB34E546030F}" srcOrd="1" destOrd="0" presId="urn:microsoft.com/office/officeart/2005/8/layout/orgChart1"/>
    <dgm:cxn modelId="{98115510-A99A-7A45-83B3-4E6D10E2DF1B}" type="presParOf" srcId="{E6091AD6-4989-5242-AB8C-DB34E546030F}" destId="{F768B6FB-FA8D-5948-B05A-9D35CB2F67A0}" srcOrd="0" destOrd="0" presId="urn:microsoft.com/office/officeart/2005/8/layout/orgChart1"/>
    <dgm:cxn modelId="{96DF1ECC-4DD3-ED49-9F8C-0584AF25731A}" type="presParOf" srcId="{F768B6FB-FA8D-5948-B05A-9D35CB2F67A0}" destId="{FB486142-9F3A-A944-9B02-BAB44BE51C77}" srcOrd="0" destOrd="0" presId="urn:microsoft.com/office/officeart/2005/8/layout/orgChart1"/>
    <dgm:cxn modelId="{A9868634-4FEF-9C46-ABE1-8DBF2E32F7DB}" type="presParOf" srcId="{F768B6FB-FA8D-5948-B05A-9D35CB2F67A0}" destId="{35791AC5-6FDE-404D-92DF-1B6ED9F5907D}" srcOrd="1" destOrd="0" presId="urn:microsoft.com/office/officeart/2005/8/layout/orgChart1"/>
    <dgm:cxn modelId="{8EE1AA2A-77FA-BB41-A12E-13384AE0BE3F}" type="presParOf" srcId="{E6091AD6-4989-5242-AB8C-DB34E546030F}" destId="{2E10EC45-1FC5-3042-82FC-A1425365B553}" srcOrd="1" destOrd="0" presId="urn:microsoft.com/office/officeart/2005/8/layout/orgChart1"/>
    <dgm:cxn modelId="{7CB31EF2-FF8B-5E40-A474-64F27245F135}" type="presParOf" srcId="{E6091AD6-4989-5242-AB8C-DB34E546030F}" destId="{1227387F-53C8-4F4A-88EA-5256E3A8151A}" srcOrd="2" destOrd="0" presId="urn:microsoft.com/office/officeart/2005/8/layout/orgChart1"/>
    <dgm:cxn modelId="{C643C42F-52D8-BD46-A5F2-3BDF149C047C}" type="presParOf" srcId="{D7A2C770-9F0C-624C-9448-BDF17360CB8B}" destId="{606C9988-D2FB-2745-927D-347197EAA80B}" srcOrd="2" destOrd="0" presId="urn:microsoft.com/office/officeart/2005/8/layout/orgChart1"/>
    <dgm:cxn modelId="{32497506-9D4B-6A48-9976-E037AE935582}" type="presParOf" srcId="{BFF352DD-6AAB-6140-94C6-349D8484B673}" destId="{D07D921F-4F9C-DD45-B4EF-409A19CCDD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95A0-C26F-904F-9F55-57535347A107}">
      <dsp:nvSpPr>
        <dsp:cNvPr id="0" name=""/>
        <dsp:cNvSpPr/>
      </dsp:nvSpPr>
      <dsp:spPr>
        <a:xfrm>
          <a:off x="4452914" y="2007255"/>
          <a:ext cx="248720" cy="76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744"/>
              </a:lnTo>
              <a:lnTo>
                <a:pt x="248720" y="76274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94DCB-233B-9541-80B0-89E63D15E738}">
      <dsp:nvSpPr>
        <dsp:cNvPr id="0" name=""/>
        <dsp:cNvSpPr/>
      </dsp:nvSpPr>
      <dsp:spPr>
        <a:xfrm>
          <a:off x="3109821" y="829976"/>
          <a:ext cx="2006348" cy="348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04"/>
              </a:lnTo>
              <a:lnTo>
                <a:pt x="2006348" y="174104"/>
              </a:lnTo>
              <a:lnTo>
                <a:pt x="2006348" y="34820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0CEB9-956C-4349-A989-019B6A6364B9}">
      <dsp:nvSpPr>
        <dsp:cNvPr id="0" name=""/>
        <dsp:cNvSpPr/>
      </dsp:nvSpPr>
      <dsp:spPr>
        <a:xfrm>
          <a:off x="2446565" y="2007255"/>
          <a:ext cx="248720" cy="19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023"/>
              </a:lnTo>
              <a:lnTo>
                <a:pt x="248720" y="194002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05D7F-F753-7D49-96C8-2A8A6BBEBBD5}">
      <dsp:nvSpPr>
        <dsp:cNvPr id="0" name=""/>
        <dsp:cNvSpPr/>
      </dsp:nvSpPr>
      <dsp:spPr>
        <a:xfrm>
          <a:off x="2446565" y="2007255"/>
          <a:ext cx="248720" cy="76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744"/>
              </a:lnTo>
              <a:lnTo>
                <a:pt x="248720" y="76274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472C3-0844-5C4D-9312-BC4D0EC12D10}">
      <dsp:nvSpPr>
        <dsp:cNvPr id="0" name=""/>
        <dsp:cNvSpPr/>
      </dsp:nvSpPr>
      <dsp:spPr>
        <a:xfrm>
          <a:off x="3064101" y="829976"/>
          <a:ext cx="91440" cy="348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0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CB01B-32C5-45F0-8E30-59FA76E7F9A5}">
      <dsp:nvSpPr>
        <dsp:cNvPr id="0" name=""/>
        <dsp:cNvSpPr/>
      </dsp:nvSpPr>
      <dsp:spPr>
        <a:xfrm>
          <a:off x="440216" y="2007255"/>
          <a:ext cx="248720" cy="76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744"/>
              </a:lnTo>
              <a:lnTo>
                <a:pt x="248720" y="76274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007C3-AE33-8848-8D61-4E9A7893191F}">
      <dsp:nvSpPr>
        <dsp:cNvPr id="0" name=""/>
        <dsp:cNvSpPr/>
      </dsp:nvSpPr>
      <dsp:spPr>
        <a:xfrm>
          <a:off x="1103472" y="829976"/>
          <a:ext cx="2006348" cy="348209"/>
        </a:xfrm>
        <a:custGeom>
          <a:avLst/>
          <a:gdLst/>
          <a:ahLst/>
          <a:cxnLst/>
          <a:rect l="0" t="0" r="0" b="0"/>
          <a:pathLst>
            <a:path>
              <a:moveTo>
                <a:pt x="2006348" y="0"/>
              </a:moveTo>
              <a:lnTo>
                <a:pt x="2006348" y="174104"/>
              </a:lnTo>
              <a:lnTo>
                <a:pt x="0" y="174104"/>
              </a:lnTo>
              <a:lnTo>
                <a:pt x="0" y="34820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8B60D-9B85-CA4A-853F-38A0BBE53DE2}">
      <dsp:nvSpPr>
        <dsp:cNvPr id="0" name=""/>
        <dsp:cNvSpPr/>
      </dsp:nvSpPr>
      <dsp:spPr>
        <a:xfrm>
          <a:off x="2280751" y="906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Microsoft YaHei" charset="-122"/>
              <a:ea typeface="Microsoft YaHei" charset="-122"/>
              <a:cs typeface="Microsoft YaHei" charset="-122"/>
            </a:rPr>
            <a:t>LPWAN</a:t>
          </a:r>
          <a:endParaRPr lang="en-US" sz="1300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2280751" y="906"/>
        <a:ext cx="1658139" cy="829069"/>
      </dsp:txXfrm>
    </dsp:sp>
    <dsp:sp modelId="{684AFF6D-48B3-8A47-A491-3E5D81BC9C19}">
      <dsp:nvSpPr>
        <dsp:cNvPr id="0" name=""/>
        <dsp:cNvSpPr/>
      </dsp:nvSpPr>
      <dsp:spPr>
        <a:xfrm>
          <a:off x="274402" y="1178186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Spread</a:t>
          </a:r>
          <a:r>
            <a:rPr lang="zh-CN" altLang="en-US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 </a:t>
          </a: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Spectrum</a:t>
          </a:r>
          <a:b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</a:b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(</a:t>
          </a:r>
          <a:r>
            <a:rPr lang="zh-CN" altLang="en-US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扩频技术</a:t>
          </a: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)</a:t>
          </a:r>
          <a:endParaRPr lang="en-US" sz="1300" kern="12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274402" y="1178186"/>
        <a:ext cx="1658139" cy="829069"/>
      </dsp:txXfrm>
    </dsp:sp>
    <dsp:sp modelId="{3B01B6B5-1A28-44FD-B868-9FE71B028944}">
      <dsp:nvSpPr>
        <dsp:cNvPr id="0" name=""/>
        <dsp:cNvSpPr/>
      </dsp:nvSpPr>
      <dsp:spPr>
        <a:xfrm>
          <a:off x="688937" y="2355465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LoRa</a:t>
          </a:r>
          <a:endParaRPr lang="en-US" sz="1300" kern="12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688937" y="2355465"/>
        <a:ext cx="1658139" cy="829069"/>
      </dsp:txXfrm>
    </dsp:sp>
    <dsp:sp modelId="{8CA3D27B-1354-7C4C-9C84-125DB74BA94C}">
      <dsp:nvSpPr>
        <dsp:cNvPr id="0" name=""/>
        <dsp:cNvSpPr/>
      </dsp:nvSpPr>
      <dsp:spPr>
        <a:xfrm>
          <a:off x="2280751" y="1178186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Narrowband</a:t>
          </a:r>
          <a:b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</a:b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(</a:t>
          </a:r>
          <a:r>
            <a:rPr lang="zh-CN" altLang="en-US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窄带技术</a:t>
          </a: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)</a:t>
          </a:r>
          <a:endParaRPr lang="en-US" sz="1300" kern="12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2280751" y="1178186"/>
        <a:ext cx="1658139" cy="829069"/>
      </dsp:txXfrm>
    </dsp:sp>
    <dsp:sp modelId="{3F8729E0-B97C-8047-82A2-A73065270DDD}">
      <dsp:nvSpPr>
        <dsp:cNvPr id="0" name=""/>
        <dsp:cNvSpPr/>
      </dsp:nvSpPr>
      <dsp:spPr>
        <a:xfrm>
          <a:off x="2695286" y="2355465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NB-</a:t>
          </a:r>
          <a:r>
            <a:rPr lang="en-US" altLang="zh-CN" sz="1300" kern="1200" dirty="0" err="1" smtClean="0">
              <a:solidFill>
                <a:srgbClr val="FFC000"/>
              </a:solidFill>
              <a:latin typeface="Microsoft YaHei" charset="-122"/>
              <a:ea typeface="Microsoft YaHei" charset="-122"/>
              <a:cs typeface="Microsoft YaHei" charset="-122"/>
            </a:rPr>
            <a:t>IoT</a:t>
          </a:r>
          <a:endParaRPr lang="en-US" sz="1300" kern="1200" dirty="0">
            <a:solidFill>
              <a:srgbClr val="FFC000"/>
            </a:solidFill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2695286" y="2355465"/>
        <a:ext cx="1658139" cy="829069"/>
      </dsp:txXfrm>
    </dsp:sp>
    <dsp:sp modelId="{7DD0E4B6-538E-46C2-A705-23714E238B65}">
      <dsp:nvSpPr>
        <dsp:cNvPr id="0" name=""/>
        <dsp:cNvSpPr/>
      </dsp:nvSpPr>
      <dsp:spPr>
        <a:xfrm>
          <a:off x="2695286" y="3532744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err="1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rPr>
            <a:t>eMTC</a:t>
          </a:r>
          <a:endParaRPr lang="en-US" sz="1300" kern="1200" dirty="0">
            <a:solidFill>
              <a:schemeClr val="bg1"/>
            </a:solidFill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2695286" y="3532744"/>
        <a:ext cx="1658139" cy="829069"/>
      </dsp:txXfrm>
    </dsp:sp>
    <dsp:sp modelId="{F888E159-D40A-A84F-AEF9-5D32910FF3EB}">
      <dsp:nvSpPr>
        <dsp:cNvPr id="0" name=""/>
        <dsp:cNvSpPr/>
      </dsp:nvSpPr>
      <dsp:spPr>
        <a:xfrm>
          <a:off x="4287100" y="1178186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Microsoft YaHei" charset="-122"/>
              <a:ea typeface="Microsoft YaHei" charset="-122"/>
              <a:cs typeface="Microsoft YaHei" charset="-122"/>
            </a:rPr>
            <a:t>Ultra</a:t>
          </a:r>
          <a:r>
            <a:rPr lang="zh-CN" altLang="en-US" sz="1300" kern="1200" dirty="0" smtClean="0">
              <a:latin typeface="Microsoft YaHei" charset="-122"/>
              <a:ea typeface="Microsoft YaHei" charset="-122"/>
              <a:cs typeface="Microsoft YaHei" charset="-122"/>
            </a:rPr>
            <a:t> </a:t>
          </a:r>
          <a:r>
            <a:rPr lang="en-US" altLang="zh-CN" sz="1300" kern="1200" dirty="0" smtClean="0">
              <a:latin typeface="Microsoft YaHei" charset="-122"/>
              <a:ea typeface="Microsoft YaHei" charset="-122"/>
              <a:cs typeface="Microsoft YaHei" charset="-122"/>
            </a:rPr>
            <a:t>Narrowband</a:t>
          </a:r>
          <a:br>
            <a:rPr lang="en-US" altLang="zh-CN" sz="1300" kern="1200" dirty="0" smtClean="0">
              <a:latin typeface="Microsoft YaHei" charset="-122"/>
              <a:ea typeface="Microsoft YaHei" charset="-122"/>
              <a:cs typeface="Microsoft YaHei" charset="-122"/>
            </a:rPr>
          </a:br>
          <a:r>
            <a:rPr lang="en-US" altLang="zh-CN" sz="1300" kern="1200" dirty="0" smtClean="0">
              <a:latin typeface="Microsoft YaHei" charset="-122"/>
              <a:ea typeface="Microsoft YaHei" charset="-122"/>
              <a:cs typeface="Microsoft YaHei" charset="-122"/>
            </a:rPr>
            <a:t>(</a:t>
          </a:r>
          <a:r>
            <a:rPr lang="zh-CN" altLang="en-US" sz="1300" kern="1200" dirty="0" smtClean="0">
              <a:latin typeface="Microsoft YaHei" charset="-122"/>
              <a:ea typeface="Microsoft YaHei" charset="-122"/>
              <a:cs typeface="Microsoft YaHei" charset="-122"/>
            </a:rPr>
            <a:t>超窄带技术</a:t>
          </a:r>
          <a:r>
            <a:rPr lang="en-US" altLang="zh-CN" sz="1300" kern="1200" dirty="0" smtClean="0">
              <a:latin typeface="Microsoft YaHei" charset="-122"/>
              <a:ea typeface="Microsoft YaHei" charset="-122"/>
              <a:cs typeface="Microsoft YaHei" charset="-122"/>
            </a:rPr>
            <a:t>)</a:t>
          </a:r>
          <a:endParaRPr lang="en-US" sz="1300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4287100" y="1178186"/>
        <a:ext cx="1658139" cy="829069"/>
      </dsp:txXfrm>
    </dsp:sp>
    <dsp:sp modelId="{FB486142-9F3A-A944-9B02-BAB44BE51C77}">
      <dsp:nvSpPr>
        <dsp:cNvPr id="0" name=""/>
        <dsp:cNvSpPr/>
      </dsp:nvSpPr>
      <dsp:spPr>
        <a:xfrm>
          <a:off x="4701635" y="2355465"/>
          <a:ext cx="1658139" cy="829069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err="1" smtClean="0">
              <a:latin typeface="Microsoft YaHei" charset="-122"/>
              <a:ea typeface="Microsoft YaHei" charset="-122"/>
              <a:cs typeface="Microsoft YaHei" charset="-122"/>
            </a:rPr>
            <a:t>Sigfox</a:t>
          </a:r>
          <a:endParaRPr lang="en-US" sz="1300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4701635" y="2355465"/>
        <a:ext cx="1658139" cy="82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44-97CC-437B-9D39-E005C4025B03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0627-4CCA-4F6B-AC98-C0BA091AD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96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BC9D-6695-46DB-A7F7-86824A76309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E9AFA-C120-476A-8BCD-60B61CE96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21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9AFA-C120-476A-8BCD-60B61CE96CA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63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C229-B9E9-4759-995C-FECBF5721A13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091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9ABA-A117-480B-8E45-2C145463816C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7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556-FFAD-497F-8B87-34EB47F61A66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5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37FD-0E96-4609-BA96-2C1E67B4F01D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81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4D6F-139C-478F-BD2E-082E4FF4DF0D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7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D302-BE79-4084-88C6-F44036077818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145-9870-4A68-A1E4-B6A85F8B6009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4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DEB-24E3-482C-BC0D-F6EB91B5AF6E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18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B0A-6995-4DAC-8224-EE9C2C41C0B9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2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0EC1-EDE4-407F-8B0B-7885809EEB0A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79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2B1-99D4-465E-A281-FFAB538C4112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2459-4055-4685-BE43-4AFD5B391714}" type="datetime1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DB082-8388-4275-B4B1-F7F6750F55D6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1183469" y="6401175"/>
            <a:ext cx="56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/43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4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62864" y="2821859"/>
            <a:ext cx="725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introduction to LPWAN and related work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4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3051" y="1232440"/>
            <a:ext cx="170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4. Low Power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10284" y="5608514"/>
            <a:ext cx="318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discontinues reception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3246" y="5608515"/>
            <a:ext cx="221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at PSM model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21185" y="2646106"/>
            <a:ext cx="4581525" cy="1333500"/>
            <a:chOff x="1003198" y="2646106"/>
            <a:chExt cx="4581525" cy="1333500"/>
          </a:xfrm>
        </p:grpSpPr>
        <p:grpSp>
          <p:nvGrpSpPr>
            <p:cNvPr id="13" name="组合 12"/>
            <p:cNvGrpSpPr/>
            <p:nvPr/>
          </p:nvGrpSpPr>
          <p:grpSpPr>
            <a:xfrm>
              <a:off x="1003198" y="2646106"/>
              <a:ext cx="4581525" cy="1333500"/>
              <a:chOff x="1003198" y="2646106"/>
              <a:chExt cx="4581525" cy="13335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3198" y="2646106"/>
                <a:ext cx="4581525" cy="1333500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4567083" y="3785419"/>
                <a:ext cx="924233" cy="137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053779" y="3728883"/>
              <a:ext cx="437537" cy="19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16627" y="2926996"/>
            <a:ext cx="4873225" cy="1052610"/>
            <a:chOff x="6516627" y="2926996"/>
            <a:chExt cx="4873225" cy="1052610"/>
          </a:xfrm>
        </p:grpSpPr>
        <p:grpSp>
          <p:nvGrpSpPr>
            <p:cNvPr id="23" name="组合 22"/>
            <p:cNvGrpSpPr/>
            <p:nvPr/>
          </p:nvGrpSpPr>
          <p:grpSpPr>
            <a:xfrm>
              <a:off x="6516627" y="3113225"/>
              <a:ext cx="4873225" cy="866381"/>
              <a:chOff x="6378975" y="3156155"/>
              <a:chExt cx="4873225" cy="86638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378975" y="3156155"/>
                <a:ext cx="4873225" cy="633127"/>
                <a:chOff x="6378975" y="3156155"/>
                <a:chExt cx="4873225" cy="633127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8975" y="3228543"/>
                  <a:ext cx="4873225" cy="560739"/>
                </a:xfrm>
                <a:prstGeom prst="rect">
                  <a:avLst/>
                </a:prstGeom>
              </p:spPr>
            </p:pic>
            <p:sp>
              <p:nvSpPr>
                <p:cNvPr id="18" name="矩形 17"/>
                <p:cNvSpPr/>
                <p:nvPr/>
              </p:nvSpPr>
              <p:spPr>
                <a:xfrm>
                  <a:off x="9261987" y="3156155"/>
                  <a:ext cx="1091381" cy="14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7039897" y="3677004"/>
                <a:ext cx="693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/>
                  <a:t>LTE</a:t>
                </a:r>
                <a:endParaRPr lang="zh-CN" altLang="en-US" sz="1400" b="1" dirty="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9507638" y="3714759"/>
                <a:ext cx="993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/>
                  <a:t>NB-</a:t>
                </a:r>
                <a:r>
                  <a:rPr lang="en-US" altLang="zh-CN" sz="1400" b="1" dirty="0" err="1" smtClean="0"/>
                  <a:t>IoT</a:t>
                </a:r>
                <a:endParaRPr lang="zh-CN" altLang="en-US" sz="1400" b="1" dirty="0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710517" y="2926996"/>
              <a:ext cx="693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DRX</a:t>
              </a:r>
              <a:endParaRPr lang="zh-CN" altLang="en-US" sz="1400" b="1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45290" y="2990114"/>
              <a:ext cx="693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/>
                <a:t>eDRX</a:t>
              </a:r>
              <a:endParaRPr lang="zh-CN" altLang="en-US" sz="1400" b="1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30428" y="1232440"/>
            <a:ext cx="215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Modes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16173" y="5319166"/>
            <a:ext cx="222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re-farming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22654" y="2509837"/>
            <a:ext cx="9365742" cy="1897317"/>
            <a:chOff x="1422654" y="2509837"/>
            <a:chExt cx="9365742" cy="1897317"/>
          </a:xfrm>
        </p:grpSpPr>
        <p:grpSp>
          <p:nvGrpSpPr>
            <p:cNvPr id="9" name="组合 8"/>
            <p:cNvGrpSpPr/>
            <p:nvPr/>
          </p:nvGrpSpPr>
          <p:grpSpPr>
            <a:xfrm>
              <a:off x="1422654" y="2509837"/>
              <a:ext cx="9365742" cy="1897317"/>
              <a:chOff x="1422654" y="2509837"/>
              <a:chExt cx="9365742" cy="1897317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2654" y="2509837"/>
                <a:ext cx="2705100" cy="1838325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1525" y="2538412"/>
                <a:ext cx="3028950" cy="178117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4246" y="2538412"/>
                <a:ext cx="2724150" cy="1514475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2094270" y="4035525"/>
                <a:ext cx="1386349" cy="3716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LTE Carrier</a:t>
                </a:r>
                <a:endParaRPr lang="zh-CN" altLang="en-US" b="1" dirty="0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225844" y="4035525"/>
              <a:ext cx="1386349" cy="371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LTE Carrier</a:t>
              </a:r>
              <a:endParaRPr lang="zh-CN" altLang="en-US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24450" y="4035524"/>
              <a:ext cx="14600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GSM Carrier</a:t>
              </a:r>
              <a:endParaRPr lang="zh-CN" altLang="en-US" b="1" dirty="0"/>
            </a:p>
          </p:txBody>
        </p:sp>
      </p:grpSp>
      <p:sp>
        <p:nvSpPr>
          <p:cNvPr id="21" name="五角星 20"/>
          <p:cNvSpPr/>
          <p:nvPr/>
        </p:nvSpPr>
        <p:spPr>
          <a:xfrm>
            <a:off x="10151806" y="4190698"/>
            <a:ext cx="265471" cy="21415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0763" y="1232440"/>
            <a:ext cx="195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Frame Structure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38" y="1812209"/>
            <a:ext cx="7737323" cy="448208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52852" y="2189943"/>
            <a:ext cx="2399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Smart meter reading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Smart agricultural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Smart industry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Smart community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5" y="1948171"/>
            <a:ext cx="2236418" cy="38393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43616" y="1232440"/>
            <a:ext cx="252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Scenario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2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--Resource Scheduling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5041" y="1377278"/>
            <a:ext cx="944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#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AN </a:t>
            </a:r>
            <a:r>
              <a:rPr lang="en-US" altLang="zh-CN" sz="1400" b="1" dirty="0">
                <a:latin typeface="Constantia" panose="02030602050306030303" pitchFamily="18" charset="0"/>
                <a:ea typeface="Cambria Math" panose="02040503050406030204" pitchFamily="18" charset="0"/>
              </a:rPr>
              <a:t>AUTOMATIC TBS INDEX SELECTION SCHEME FOR 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VIDEO TRANSMISSION </a:t>
            </a:r>
            <a:r>
              <a:rPr lang="en-US" altLang="zh-CN" sz="1400" b="1" dirty="0">
                <a:latin typeface="Constantia" panose="02030602050306030303" pitchFamily="18" charset="0"/>
                <a:ea typeface="Cambria Math" panose="02040503050406030204" pitchFamily="18" charset="0"/>
              </a:rPr>
              <a:t>OVER NARROW BAND CELLULAR 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IOT (ICMLC 2016)</a:t>
            </a:r>
            <a:endParaRPr lang="zh-CN" altLang="en-US" sz="1400" b="1" dirty="0">
              <a:latin typeface="Constantia" panose="0203060205030603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7173" y="4818493"/>
            <a:ext cx="714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Deploying NB-IoT in LTE could lead to an issue of “Low Spectrum Utilization”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803" y="3235430"/>
            <a:ext cx="6372225" cy="9429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--Resource Scheduling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0507" y="4991838"/>
            <a:ext cx="8659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recorded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by surveillance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cameras are transferred as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video-streams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identical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wireless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network;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 requirements of datagram and video-stream are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794" y="2304615"/>
            <a:ext cx="5964174" cy="226329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5041" y="1377278"/>
            <a:ext cx="944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#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AN </a:t>
            </a:r>
            <a:r>
              <a:rPr lang="en-US" altLang="zh-CN" sz="1400" b="1" dirty="0">
                <a:latin typeface="Constantia" panose="02030602050306030303" pitchFamily="18" charset="0"/>
                <a:ea typeface="Cambria Math" panose="02040503050406030204" pitchFamily="18" charset="0"/>
              </a:rPr>
              <a:t>AUTOMATIC TBS INDEX SELECTION SCHEME FOR 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VIDEO TRANSMISSION </a:t>
            </a:r>
            <a:r>
              <a:rPr lang="en-US" altLang="zh-CN" sz="1400" b="1" dirty="0">
                <a:latin typeface="Constantia" panose="02030602050306030303" pitchFamily="18" charset="0"/>
                <a:ea typeface="Cambria Math" panose="02040503050406030204" pitchFamily="18" charset="0"/>
              </a:rPr>
              <a:t>OVER NARROW BAND CELLULAR 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IOT (ICMLC 2016)</a:t>
            </a:r>
            <a:endParaRPr lang="zh-CN" altLang="en-US" sz="1400" b="1" dirty="0">
              <a:latin typeface="Constantia" panose="02030602050306030303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441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--Resource Scheduling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685" y="3526925"/>
            <a:ext cx="6695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Allocate PRB according to </a:t>
            </a:r>
            <a:r>
              <a:rPr lang="en-US" altLang="zh-CN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node;</a:t>
            </a:r>
          </a:p>
          <a:p>
            <a:pPr marL="180975" indent="-180975"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HARQ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reduced from the original allocated bandwidth resource for transmission;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The maximal </a:t>
            </a:r>
            <a:r>
              <a:rPr lang="en-US" altLang="zh-CN" sz="1600" u="sng" dirty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number for the scheduling retry is set to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default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value of 10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times.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5041" y="1377278"/>
            <a:ext cx="944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#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AN </a:t>
            </a:r>
            <a:r>
              <a:rPr lang="en-US" altLang="zh-CN" sz="1400" b="1" dirty="0">
                <a:latin typeface="Constantia" panose="02030602050306030303" pitchFamily="18" charset="0"/>
                <a:ea typeface="Cambria Math" panose="02040503050406030204" pitchFamily="18" charset="0"/>
              </a:rPr>
              <a:t>AUTOMATIC TBS INDEX SELECTION SCHEME FOR 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VIDEO TRANSMISSION </a:t>
            </a:r>
            <a:r>
              <a:rPr lang="en-US" altLang="zh-CN" sz="1400" b="1" dirty="0">
                <a:latin typeface="Constantia" panose="02030602050306030303" pitchFamily="18" charset="0"/>
                <a:ea typeface="Cambria Math" panose="02040503050406030204" pitchFamily="18" charset="0"/>
              </a:rPr>
              <a:t>OVER NARROW BAND CELLULAR </a:t>
            </a:r>
            <a:r>
              <a:rPr lang="en-US" altLang="zh-CN" sz="14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IOT (ICMLC 2016)</a:t>
            </a:r>
            <a:endParaRPr lang="zh-CN" altLang="en-US" sz="1400" b="1" dirty="0">
              <a:latin typeface="Constantia" panose="0203060205030603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048" y="2886382"/>
            <a:ext cx="3638550" cy="23241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6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--Resource Scheduling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2419350"/>
            <a:ext cx="4723231" cy="2305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87130" y="4818493"/>
            <a:ext cx="76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Only a fraction of the LTE cell support NB-IoT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“near-far” effect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7" y="4818493"/>
            <a:ext cx="4242783" cy="9667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75041" y="1377278"/>
            <a:ext cx="9445752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#NB-IoT Deployment Study for Low Power Wide Area Cellular IoT (PIMRC workshop 2016)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--Resource Scheduling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7130" y="4818493"/>
            <a:ext cx="5699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boost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stealing power from the other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PRB;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Blanking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leaving corresponding PRB blank used by NB-IoT;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637" y="4818493"/>
            <a:ext cx="4242783" cy="96678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75041" y="1377278"/>
            <a:ext cx="9445752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#NB-IoT Deployment Study for Low Power Wide Area Cellular IoT (PIMRC workshop 2016)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45" y="2150959"/>
            <a:ext cx="4604109" cy="225141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0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3135" y="4999393"/>
            <a:ext cx="462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E-CID Positioning method; (&gt;50m)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OTDOA positioning method (3GPP R-14);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58" y="1808398"/>
            <a:ext cx="5524347" cy="243495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Overview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035" y="5452253"/>
            <a:ext cx="378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   Power   Connection   Coverage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74" y="1726288"/>
            <a:ext cx="4571597" cy="27149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93" y="1804944"/>
            <a:ext cx="4532993" cy="27149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34962" y="4352353"/>
            <a:ext cx="314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ow-</a:t>
            </a:r>
            <a:r>
              <a:rPr lang="en-US" altLang="zh-CN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ower </a:t>
            </a:r>
            <a:r>
              <a:rPr lang="en-US" altLang="zh-CN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ide-</a:t>
            </a:r>
            <a:r>
              <a:rPr lang="en-US" altLang="zh-CN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 </a:t>
            </a:r>
            <a:r>
              <a:rPr lang="en-US" altLang="zh-CN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etwork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8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06232" y="4759499"/>
            <a:ext cx="637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Narrow-band frequency domain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Wide-band time domain;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Inter-symbol-interference (ISI);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Guard interval (Cyclic prefix)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Spread Spectrum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00" y="1526272"/>
            <a:ext cx="4453449" cy="29393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15" y="2004363"/>
            <a:ext cx="4560778" cy="19832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4284" y="5723061"/>
            <a:ext cx="732343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Frequency-Hopping technology to </a:t>
            </a:r>
            <a:r>
              <a:rPr lang="en-US" altLang="zh-CN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virtually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 signal bandwidth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5056" y="1387110"/>
            <a:ext cx="99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#Impact of Frequency-Hopping NB-IoT Positioning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in 4G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and Future 5G Networks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(ICC workshop 2017)</a:t>
            </a:r>
            <a:endParaRPr lang="en-US" altLang="zh-CN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04" y="2325622"/>
            <a:ext cx="4004341" cy="2946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870" y="2039953"/>
            <a:ext cx="3091747" cy="3517507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3051" y="5044635"/>
            <a:ext cx="812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peak-to-average power-ratio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(PAPR) used for detecting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is inaccurate without considering the wide lobe of the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ACF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5056" y="1387110"/>
            <a:ext cx="99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#On Time-of-Arrival Estimation in NB-IoT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Systems (</a:t>
            </a:r>
            <a:r>
              <a:rPr lang="en-US" altLang="zh-CN" sz="1600" b="1" dirty="0" err="1" smtClean="0">
                <a:latin typeface="Constantia" panose="02030602050306030303" pitchFamily="18" charset="0"/>
                <a:ea typeface="Cambria Math" panose="02040503050406030204" pitchFamily="18" charset="0"/>
              </a:rPr>
              <a:t>arXiv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 2017)</a:t>
            </a:r>
            <a:endParaRPr lang="en-US" altLang="zh-CN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72" y="1977556"/>
            <a:ext cx="4658954" cy="29028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50" y="2041217"/>
            <a:ext cx="2983937" cy="8138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850" y="2994813"/>
            <a:ext cx="4687529" cy="7513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850" y="3885991"/>
            <a:ext cx="2304022" cy="8911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1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043052" y="5044635"/>
                <a:ext cx="85167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Step 1: Assume L is constant and estimate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using </a:t>
                </a:r>
                <a:r>
                  <a:rPr lang="en-US" altLang="zh-CN" sz="16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SAGE</a:t>
                </a: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algorithm;</a:t>
                </a:r>
              </a:p>
              <a:p>
                <a:pPr marL="717550" indent="-717550">
                  <a:lnSpc>
                    <a:spcPct val="150000"/>
                  </a:lnSpc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Step 2: Remove path that is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decrease L to (L–1), redo Step 1 until L convergence</a:t>
                </a:r>
                <a:endPara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2" y="5044635"/>
                <a:ext cx="8516794" cy="1200329"/>
              </a:xfrm>
              <a:prstGeom prst="rect">
                <a:avLst/>
              </a:prstGeom>
              <a:blipFill>
                <a:blip r:embed="rId2"/>
                <a:stretch>
                  <a:fillRect l="-358" b="-2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125056" y="1387110"/>
            <a:ext cx="99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#On Time-of-Arrival Estimation in NB-IoT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Systems (</a:t>
            </a:r>
            <a:r>
              <a:rPr lang="en-US" altLang="zh-CN" sz="1600" b="1" dirty="0" err="1" smtClean="0">
                <a:latin typeface="Constantia" panose="02030602050306030303" pitchFamily="18" charset="0"/>
                <a:ea typeface="Cambria Math" panose="02040503050406030204" pitchFamily="18" charset="0"/>
              </a:rPr>
              <a:t>arXiv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 2017)</a:t>
            </a:r>
            <a:endParaRPr lang="en-US" altLang="zh-CN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93" y="2947987"/>
            <a:ext cx="5248275" cy="96202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--Network Modeling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7603" y="5034803"/>
            <a:ext cx="8516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Radius can be as high as 30km according to NB-IoT protocol;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Opportunistic crowd sensing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widely used in IoT;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Vehicles closer to sensor and reduce transmit power;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25056" y="1387110"/>
            <a:ext cx="99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#Vehicle-Based Relay Assistance for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Opportunistic Crowdsensing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over Narrowband IoT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(IOT Journal) </a:t>
            </a:r>
            <a:endParaRPr lang="en-US" altLang="zh-CN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5" y="1934956"/>
            <a:ext cx="8289930" cy="298808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2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--Network Modeling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7603" y="5034803"/>
            <a:ext cx="8516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Arrival process of message is Poisson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 queuing systems representing the service process of the relay-BSs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M/M/s(n) queuing system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25056" y="1387110"/>
            <a:ext cx="99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#Vehicle-Based Relay Assistance for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Opportunistic Crowdsensing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over Narrowband IoT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(IOT Journal) </a:t>
            </a:r>
            <a:endParaRPr lang="en-US" altLang="zh-CN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691" y="2003445"/>
            <a:ext cx="5550617" cy="2874723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--Network Modeling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7603" y="5034803"/>
            <a:ext cx="8516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result: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in energy-efficiency;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in reliability;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25056" y="1387110"/>
            <a:ext cx="99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#Vehicle-Based Relay Assistance for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Opportunistic Crowdsensing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over Narrowband IoT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(IOT Journal) </a:t>
            </a:r>
            <a:endParaRPr lang="en-US" altLang="zh-CN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80" y="2332078"/>
            <a:ext cx="4210237" cy="2666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947" y="2003445"/>
            <a:ext cx="2908073" cy="332414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--Others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208" y="1553273"/>
            <a:ext cx="99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#Narrow-Band Internet of Things: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Implementations</a:t>
            </a: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 and Applications </a:t>
            </a:r>
            <a:r>
              <a:rPr lang="en-US" altLang="zh-CN" sz="1600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(IOT Journal)</a:t>
            </a:r>
            <a:endParaRPr lang="en-US" altLang="zh-CN" sz="1600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207" y="2601668"/>
            <a:ext cx="1072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#Dynamic Inter-Channel Resource Allocation </a:t>
            </a:r>
            <a:r>
              <a:rPr lang="en-US" altLang="zh-CN" sz="1600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for Massive </a:t>
            </a: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M2M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Control Signaling </a:t>
            </a: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Storm Mitigation </a:t>
            </a:r>
            <a:r>
              <a:rPr lang="en-US" altLang="zh-CN" sz="1600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(VTC 2016)</a:t>
            </a:r>
            <a:endParaRPr lang="en-US" altLang="zh-CN" sz="1600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913" y="1022795"/>
            <a:ext cx="2570366" cy="14744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1206" y="3688279"/>
            <a:ext cx="1072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#Random Access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Preamble Design </a:t>
            </a: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and Detection </a:t>
            </a:r>
            <a:r>
              <a:rPr lang="en-US" altLang="zh-CN" sz="1600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for 3GPP </a:t>
            </a: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Narrowband IoT Systems </a:t>
            </a:r>
            <a:r>
              <a:rPr lang="en-US" altLang="zh-CN" sz="1600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(WCL 2016)</a:t>
            </a:r>
            <a:endParaRPr lang="en-US" altLang="zh-CN" sz="1600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1206" y="4774890"/>
            <a:ext cx="1151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#Uplink Resource Scheduling for Power Wireless Private Network based on </a:t>
            </a:r>
            <a:r>
              <a:rPr lang="en-US" altLang="zh-CN" sz="1600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NB-IoT and </a:t>
            </a:r>
            <a:r>
              <a:rPr lang="en-US" altLang="zh-CN" sz="1600" dirty="0">
                <a:latin typeface="Constantia" panose="02030602050306030303" pitchFamily="18" charset="0"/>
                <a:ea typeface="Cambria Math" panose="02040503050406030204" pitchFamily="18" charset="0"/>
              </a:rPr>
              <a:t>LTE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Hybrid Transmission </a:t>
            </a:r>
            <a:r>
              <a:rPr lang="en-US" altLang="zh-CN" sz="1600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(CSE 2017)</a:t>
            </a:r>
            <a:endParaRPr lang="en-US" altLang="zh-CN" sz="1600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8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LoRa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7916" y="5154582"/>
            <a:ext cx="395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 topology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Uplink broadcast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3G/Ethernet/Satellite access network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server reduce duplication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03" y="1693099"/>
            <a:ext cx="5860794" cy="319058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1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LoRa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5812" y="1683795"/>
            <a:ext cx="3956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 Range: 15km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Power: 10years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Cost: 1$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Massive Connection: 20k/gateway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ISM band: 470~510Mhz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Bit rate: 0.3~50kbps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ADR: adaptive data rate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ALOHA: data link protocol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59" y="2804026"/>
            <a:ext cx="2045366" cy="62497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Overview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Diagram 12"/>
          <p:cNvGraphicFramePr/>
          <p:nvPr>
            <p:extLst>
              <p:ext uri="{D42A27DB-BD31-4B8C-83A1-F6EECF244321}">
                <p14:modId xmlns:p14="http://schemas.microsoft.com/office/powerpoint/2010/main" val="1583843949"/>
              </p:ext>
            </p:extLst>
          </p:nvPr>
        </p:nvGraphicFramePr>
        <p:xfrm>
          <a:off x="2778911" y="1566737"/>
          <a:ext cx="6634178" cy="436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5041" y="1377278"/>
            <a:ext cx="9445752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#LoRa-based Localization Systems for Noisy Outdoor Environment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(SEUN workshop 2017)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5030" y="5192118"/>
            <a:ext cx="582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LoRa-based system make use of RSSI to locate a node;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Expand spectrum lead to low SPD and low SNR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199" y="1991134"/>
            <a:ext cx="4317601" cy="287292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0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5041" y="1377278"/>
            <a:ext cx="9445752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#LoRa-based Localization Systems for Noisy Outdoor Environment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(SEUN workshop 2017)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821161" y="5155626"/>
                <a:ext cx="6553511" cy="1220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Select R(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out of N ANs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p>
                    </m:sSubSup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potential position of TN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Find the </a:t>
                </a:r>
                <a:r>
                  <a:rPr lang="en-US" altLang="zh-CN" sz="16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best cluster </a:t>
                </a: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among all potential TN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Remove a AN that contributes </a:t>
                </a:r>
                <a:r>
                  <a:rPr lang="en-US" altLang="zh-CN" sz="16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least</a:t>
                </a: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the </a:t>
                </a:r>
                <a:r>
                  <a:rPr lang="en-US" altLang="zh-CN" sz="16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best cluster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61" y="5155626"/>
                <a:ext cx="6553511" cy="1220719"/>
              </a:xfrm>
              <a:prstGeom prst="rect">
                <a:avLst/>
              </a:prstGeom>
              <a:blipFill>
                <a:blip r:embed="rId2"/>
                <a:stretch>
                  <a:fillRect l="-558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77" y="2063370"/>
            <a:ext cx="3936492" cy="2743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08" y="2326757"/>
            <a:ext cx="3324129" cy="158439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--Positioning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5041" y="1377278"/>
            <a:ext cx="9445752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#LoRa-based Localization Systems for Noisy Outdoor Environment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(SEUN workshop 2017)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77" y="2063370"/>
            <a:ext cx="3936492" cy="2743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380" y="2738636"/>
            <a:ext cx="3261698" cy="1523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821161" y="5155626"/>
                <a:ext cx="6553511" cy="85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Select R(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out of N ANs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p>
                    </m:sSubSup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potential position of TN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Find the </a:t>
                </a:r>
                <a:r>
                  <a:rPr lang="en-US" altLang="zh-CN" sz="16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best candidate </a:t>
                </a: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among all potential TN</a:t>
                </a:r>
                <a:endParaRPr lang="en-US" altLang="zh-CN" sz="1600" b="1" u="sn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61" y="5155626"/>
                <a:ext cx="6553511" cy="851387"/>
              </a:xfrm>
              <a:prstGeom prst="rect">
                <a:avLst/>
              </a:prstGeom>
              <a:blipFill>
                <a:blip r:embed="rId4"/>
                <a:stretch>
                  <a:fillRect l="-558" b="-3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21161" y="5155626"/>
            <a:ext cx="7099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Collisions emerge from the </a:t>
            </a:r>
            <a:r>
              <a:rPr lang="en-US" altLang="zh-CN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sheer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density of nodes and the simplicity of the current MAC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protocols (ALOHA);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LPWAN ranges drop by 10x in urban areas due to excessive </a:t>
            </a:r>
            <a:r>
              <a:rPr lang="en-US" altLang="zh-CN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multipath, </a:t>
            </a:r>
            <a:r>
              <a:rPr lang="en-US" altLang="zh-CN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67" y="2291108"/>
            <a:ext cx="4392823" cy="23175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55" y="2318975"/>
            <a:ext cx="3841990" cy="22421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81488" y="5824221"/>
            <a:ext cx="1632852" cy="4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1-bit encoding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61" y="2532116"/>
            <a:ext cx="8066907" cy="304945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81488" y="5824221"/>
            <a:ext cx="1632852" cy="4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-bit encoding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01" y="1902447"/>
            <a:ext cx="6926597" cy="405766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9161" y="6004850"/>
            <a:ext cx="629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Collision happens when two nodes transmit the same symbol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36</a:t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633172" y="2010326"/>
            <a:ext cx="9198871" cy="3537645"/>
            <a:chOff x="1633172" y="2010326"/>
            <a:chExt cx="9198871" cy="3537645"/>
          </a:xfrm>
        </p:grpSpPr>
        <p:grpSp>
          <p:nvGrpSpPr>
            <p:cNvPr id="8" name="组合 7"/>
            <p:cNvGrpSpPr/>
            <p:nvPr/>
          </p:nvGrpSpPr>
          <p:grpSpPr>
            <a:xfrm>
              <a:off x="4990872" y="2612191"/>
              <a:ext cx="5841171" cy="2362988"/>
              <a:chOff x="5279574" y="2625675"/>
              <a:chExt cx="5841171" cy="236298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0" y="2625675"/>
                <a:ext cx="5024745" cy="2362988"/>
              </a:xfrm>
              <a:prstGeom prst="rect">
                <a:avLst/>
              </a:prstGeom>
            </p:spPr>
          </p:pic>
          <p:sp>
            <p:nvSpPr>
              <p:cNvPr id="7" name="右箭头 6"/>
              <p:cNvSpPr/>
              <p:nvPr/>
            </p:nvSpPr>
            <p:spPr>
              <a:xfrm>
                <a:off x="5279574" y="3608436"/>
                <a:ext cx="629613" cy="216310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3172" y="2010326"/>
              <a:ext cx="3357700" cy="158462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3172" y="3963342"/>
              <a:ext cx="3357700" cy="1584629"/>
            </a:xfrm>
            <a:prstGeom prst="rect">
              <a:avLst/>
            </a:prstGeom>
          </p:spPr>
        </p:pic>
        <p:sp>
          <p:nvSpPr>
            <p:cNvPr id="10" name="十字形 9"/>
            <p:cNvSpPr/>
            <p:nvPr/>
          </p:nvSpPr>
          <p:spPr>
            <a:xfrm>
              <a:off x="3026538" y="3644707"/>
              <a:ext cx="285484" cy="285484"/>
            </a:xfrm>
            <a:prstGeom prst="plus">
              <a:avLst>
                <a:gd name="adj" fmla="val 36531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03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350409" y="5210148"/>
                <a:ext cx="74911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Received signal consist of same chirp with different offset;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Offset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𝒂𝒏𝒅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unlikely to be at integer boundaries of the FFT bin;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Fractional part consist of abundant hardware information.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09" y="5210148"/>
                <a:ext cx="7491182" cy="1200329"/>
              </a:xfrm>
              <a:prstGeom prst="rect">
                <a:avLst/>
              </a:prstGeom>
              <a:blipFill>
                <a:blip r:embed="rId2"/>
                <a:stretch>
                  <a:fillRect l="-326" b="-2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20" y="4650057"/>
            <a:ext cx="6686360" cy="3904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33" y="1841692"/>
            <a:ext cx="3372333" cy="269132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2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889359" y="5135961"/>
                <a:ext cx="8417110" cy="122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4013" indent="-354013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 the approximate wireless channels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with observed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altLang="zh-CN" sz="1600" b="1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least-squares </a:t>
                </a: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altLang="zh-CN" sz="1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4013" indent="-354013">
                  <a:lnSpc>
                    <a:spcPct val="150000"/>
                  </a:lnSpc>
                  <a:buAutoNum type="arabicPeriod"/>
                </a:pPr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Get the fractional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𝒂𝒏𝒅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with searching method.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59" y="5135961"/>
                <a:ext cx="8417110" cy="1222258"/>
              </a:xfrm>
              <a:prstGeom prst="rect">
                <a:avLst/>
              </a:prstGeom>
              <a:blipFill>
                <a:blip r:embed="rId2"/>
                <a:stretch>
                  <a:fillRect l="-290" r="-3331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24" y="3611044"/>
            <a:ext cx="7363215" cy="4950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651" y="2190734"/>
            <a:ext cx="6686360" cy="3904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4060722" y="3686770"/>
            <a:ext cx="2566219" cy="5804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497" y="2881346"/>
            <a:ext cx="4841006" cy="413761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89359" y="5135961"/>
            <a:ext cx="8417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integer part depends on both data and hardware offsets and fractional part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depends only on hardware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offsets;</a:t>
            </a:r>
          </a:p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offset remain constant during a frame.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20" y="2828888"/>
            <a:ext cx="4330802" cy="12002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18" y="1908164"/>
            <a:ext cx="4125330" cy="309399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8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39397" y="1654909"/>
            <a:ext cx="6113206" cy="3449860"/>
            <a:chOff x="3039397" y="1654909"/>
            <a:chExt cx="6113206" cy="3449860"/>
          </a:xfrm>
        </p:grpSpPr>
        <p:grpSp>
          <p:nvGrpSpPr>
            <p:cNvPr id="11" name="组合 10"/>
            <p:cNvGrpSpPr/>
            <p:nvPr/>
          </p:nvGrpSpPr>
          <p:grpSpPr>
            <a:xfrm>
              <a:off x="3039397" y="1654909"/>
              <a:ext cx="6113206" cy="3449860"/>
              <a:chOff x="3039397" y="1654909"/>
              <a:chExt cx="6113206" cy="344986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039397" y="1654909"/>
                <a:ext cx="6113206" cy="3449860"/>
                <a:chOff x="3039397" y="1654909"/>
                <a:chExt cx="6113206" cy="3449860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39397" y="1753231"/>
                  <a:ext cx="6113206" cy="3351538"/>
                </a:xfrm>
                <a:prstGeom prst="rect">
                  <a:avLst/>
                </a:prstGeom>
              </p:spPr>
            </p:pic>
            <p:sp>
              <p:nvSpPr>
                <p:cNvPr id="5" name="椭圆 4"/>
                <p:cNvSpPr/>
                <p:nvPr/>
              </p:nvSpPr>
              <p:spPr>
                <a:xfrm>
                  <a:off x="7620000" y="1654909"/>
                  <a:ext cx="1396181" cy="1166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7717094" y="4758815"/>
                <a:ext cx="1396181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 flipH="1">
              <a:off x="7717094" y="4758815"/>
              <a:ext cx="4928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29396" y="5421096"/>
            <a:ext cx="713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Fractional part as fingerprint of hardware to identify the collided nodes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025" y="1995018"/>
            <a:ext cx="6365777" cy="3103933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54987" y="5658514"/>
            <a:ext cx="51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offset in time absorbed into offset in frequency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8" y="2375796"/>
            <a:ext cx="3402659" cy="21064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92" y="2112009"/>
            <a:ext cx="3222754" cy="26339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522" y="4991943"/>
            <a:ext cx="3946955" cy="511892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--Interference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107" y="1350531"/>
            <a:ext cx="78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#Empowering Low-Power Wide Area Networks in Urban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Settings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Sigcomm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2017) 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34649" y="2048272"/>
            <a:ext cx="8722702" cy="3163971"/>
            <a:chOff x="1734649" y="2048272"/>
            <a:chExt cx="8722702" cy="3163971"/>
          </a:xfrm>
        </p:grpSpPr>
        <p:grpSp>
          <p:nvGrpSpPr>
            <p:cNvPr id="13" name="组合 12"/>
            <p:cNvGrpSpPr/>
            <p:nvPr/>
          </p:nvGrpSpPr>
          <p:grpSpPr>
            <a:xfrm>
              <a:off x="1734649" y="2048272"/>
              <a:ext cx="8722702" cy="3163971"/>
              <a:chOff x="1583324" y="1847013"/>
              <a:chExt cx="8722702" cy="316397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3324" y="1847013"/>
                <a:ext cx="4218628" cy="316397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7398" y="1847013"/>
                <a:ext cx="4218628" cy="3163971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178709" y="3550689"/>
              <a:ext cx="1553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Noise Floor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56676" y="3550689"/>
              <a:ext cx="1553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Noise Floor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889358" y="5135961"/>
            <a:ext cx="874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signal deeply buried in noise when sensors individually beyond range;</a:t>
            </a:r>
          </a:p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of sensors transmit </a:t>
            </a:r>
            <a:r>
              <a:rPr lang="en-US" altLang="zh-CN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package lead to received power to add up.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3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Related Work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--Others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9268" y="1625834"/>
            <a:ext cx="1001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#Physical-Layer </a:t>
            </a:r>
            <a:r>
              <a:rPr lang="en-US" altLang="zh-CN" sz="1600" b="1" u="sng" dirty="0">
                <a:latin typeface="Constantia" panose="02030602050306030303" pitchFamily="18" charset="0"/>
                <a:ea typeface="Cambria Math" panose="02040503050406030204" pitchFamily="18" charset="0"/>
              </a:rPr>
              <a:t>Fingerprinting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 of LoRa devices using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Supervised and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Zero-Shot Learning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(WiSec 2017)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9268" y="2525838"/>
            <a:ext cx="1001789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#</a:t>
            </a:r>
            <a:r>
              <a:rPr lang="en-US" altLang="zh-CN" sz="1600" b="1" u="sng" dirty="0">
                <a:latin typeface="Constantia" panose="02030602050306030303" pitchFamily="18" charset="0"/>
                <a:ea typeface="Cambria Math" panose="02040503050406030204" pitchFamily="18" charset="0"/>
              </a:rPr>
              <a:t>Performance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 Evaluation of LoRa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Networks in </a:t>
            </a:r>
            <a:r>
              <a:rPr lang="en-US" altLang="zh-CN" sz="1600" b="1" dirty="0">
                <a:latin typeface="Constantia" panose="02030602050306030303" pitchFamily="18" charset="0"/>
                <a:ea typeface="Cambria Math" panose="02040503050406030204" pitchFamily="18" charset="0"/>
              </a:rPr>
              <a:t>a Smart City Scenario </a:t>
            </a:r>
            <a:r>
              <a:rPr lang="en-US" altLang="zh-CN" sz="1600" b="1" dirty="0" smtClean="0">
                <a:latin typeface="Constantia" panose="02030602050306030303" pitchFamily="18" charset="0"/>
                <a:ea typeface="Cambria Math" panose="02040503050406030204" pitchFamily="18" charset="0"/>
              </a:rPr>
              <a:t>(ICC 2017)</a:t>
            </a:r>
            <a:endParaRPr lang="zh-CN" altLang="en-US" sz="1600" b="1" dirty="0"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46" y="3234813"/>
            <a:ext cx="2389239" cy="31856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49" y="3234813"/>
            <a:ext cx="2389239" cy="3185652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5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1323" y="1014054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8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80" y="1371753"/>
            <a:ext cx="3124200" cy="3819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09" y="1371753"/>
            <a:ext cx="5011014" cy="38195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8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57900" y="2211812"/>
            <a:ext cx="6295863" cy="2246054"/>
            <a:chOff x="1756756" y="1880971"/>
            <a:chExt cx="8678487" cy="309605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57" y="1880971"/>
              <a:ext cx="8678486" cy="309605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56756" y="3618271"/>
              <a:ext cx="986443" cy="1358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28419" y="4906297"/>
            <a:ext cx="2354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3GPP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R13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2015.9 Project initialize;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2016.6 Project finalize;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6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38" y="1381432"/>
            <a:ext cx="5870323" cy="3210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252801" y="4883684"/>
                <a:ext cx="36863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Cost: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$5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Long Range: 15km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Massive Connection: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zh-CN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50k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Power: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zh-CN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year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801" y="4883684"/>
                <a:ext cx="3686396" cy="1569660"/>
              </a:xfrm>
              <a:prstGeom prst="rect">
                <a:avLst/>
              </a:prstGeom>
              <a:blipFill>
                <a:blip r:embed="rId3"/>
                <a:stretch>
                  <a:fillRect l="-662"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65173" y="1232440"/>
            <a:ext cx="168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Low </a:t>
            </a:r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4" y="1885291"/>
            <a:ext cx="4406067" cy="32818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91949" y="5577435"/>
            <a:ext cx="1366684" cy="45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Half Duplex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433831" y="2831997"/>
            <a:ext cx="4715950" cy="1388413"/>
            <a:chOff x="6433831" y="2831997"/>
            <a:chExt cx="4715950" cy="138841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6853" y="2831997"/>
              <a:ext cx="1962928" cy="138841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3831" y="2831997"/>
              <a:ext cx="1905210" cy="1388412"/>
            </a:xfrm>
            <a:prstGeom prst="rect">
              <a:avLst/>
            </a:prstGeom>
          </p:spPr>
        </p:pic>
        <p:sp>
          <p:nvSpPr>
            <p:cNvPr id="8" name="右箭头 7"/>
            <p:cNvSpPr/>
            <p:nvPr/>
          </p:nvSpPr>
          <p:spPr>
            <a:xfrm>
              <a:off x="8514735" y="3429000"/>
              <a:ext cx="521112" cy="179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76034" y="5589132"/>
            <a:ext cx="183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Protocol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3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1264" y="1232440"/>
            <a:ext cx="178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Long Range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2064" y="5583255"/>
            <a:ext cx="208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mtClean="0">
                <a:latin typeface="Arial" panose="020B0604020202020204" pitchFamily="34" charset="0"/>
                <a:cs typeface="Arial" panose="020B0604020202020204" pitchFamily="34" charset="0"/>
              </a:rPr>
              <a:t>Repeat transmission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11798" y="5583256"/>
            <a:ext cx="110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PSD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80" y="2575437"/>
            <a:ext cx="4185623" cy="201103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46605" y="2580021"/>
            <a:ext cx="4719483" cy="1916824"/>
            <a:chOff x="6387588" y="2580021"/>
            <a:chExt cx="5135818" cy="1916824"/>
          </a:xfrm>
        </p:grpSpPr>
        <p:grpSp>
          <p:nvGrpSpPr>
            <p:cNvPr id="18" name="组合 17"/>
            <p:cNvGrpSpPr/>
            <p:nvPr/>
          </p:nvGrpSpPr>
          <p:grpSpPr>
            <a:xfrm>
              <a:off x="6387588" y="2887798"/>
              <a:ext cx="5135818" cy="1609047"/>
              <a:chOff x="6387588" y="2887798"/>
              <a:chExt cx="5135818" cy="160904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387588" y="2887798"/>
                <a:ext cx="5135818" cy="1556382"/>
                <a:chOff x="6348259" y="2887798"/>
                <a:chExt cx="5135818" cy="1556382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28663" y="2887798"/>
                  <a:ext cx="2155414" cy="1239715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48259" y="3156634"/>
                  <a:ext cx="2205108" cy="1287546"/>
                </a:xfrm>
                <a:prstGeom prst="rect">
                  <a:avLst/>
                </a:prstGeom>
              </p:spPr>
            </p:pic>
            <p:sp>
              <p:nvSpPr>
                <p:cNvPr id="14" name="右箭头 13"/>
                <p:cNvSpPr/>
                <p:nvPr/>
              </p:nvSpPr>
              <p:spPr>
                <a:xfrm>
                  <a:off x="8514735" y="3429000"/>
                  <a:ext cx="521112" cy="17943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文本框 15"/>
              <p:cNvSpPr txBox="1"/>
              <p:nvPr/>
            </p:nvSpPr>
            <p:spPr>
              <a:xfrm>
                <a:off x="7197213" y="4117681"/>
                <a:ext cx="884904" cy="3736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LTE</a:t>
                </a:r>
                <a:endParaRPr lang="zh-CN" altLang="en-US" b="1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051010" y="4127513"/>
                <a:ext cx="1291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NB-</a:t>
                </a:r>
                <a:r>
                  <a:rPr lang="en-US" altLang="zh-CN" b="1" dirty="0" err="1" smtClean="0"/>
                  <a:t>IoT</a:t>
                </a:r>
                <a:endParaRPr lang="zh-CN" alt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/>
                <p:cNvSpPr txBox="1"/>
                <p:nvPr/>
              </p:nvSpPr>
              <p:spPr>
                <a:xfrm>
                  <a:off x="9450874" y="2580021"/>
                  <a:ext cx="19896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/>
                    <a:t>Repeat times </a:t>
                  </a:r>
                  <a14:m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zh-CN" altLang="en-US" sz="1400" b="1" dirty="0" smtClean="0"/>
                    <a:t> </a:t>
                  </a:r>
                  <a:r>
                    <a:rPr lang="en-US" altLang="zh-CN" sz="1400" b="1" dirty="0" smtClean="0"/>
                    <a:t>128</a:t>
                  </a:r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0874" y="2580021"/>
                  <a:ext cx="198964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000"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3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208" y="493776"/>
            <a:ext cx="4507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LPWAN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-- NB-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IoT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51438" y="1232440"/>
            <a:ext cx="268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 Massive Connection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0562" y="5602811"/>
            <a:ext cx="269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Fine-grained scheduling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3246" y="5608515"/>
            <a:ext cx="221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at PSM model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1185" y="2646106"/>
            <a:ext cx="4581525" cy="1333500"/>
            <a:chOff x="1003198" y="2646106"/>
            <a:chExt cx="4581525" cy="1333500"/>
          </a:xfrm>
        </p:grpSpPr>
        <p:grpSp>
          <p:nvGrpSpPr>
            <p:cNvPr id="7" name="组合 6"/>
            <p:cNvGrpSpPr/>
            <p:nvPr/>
          </p:nvGrpSpPr>
          <p:grpSpPr>
            <a:xfrm>
              <a:off x="1003198" y="2646106"/>
              <a:ext cx="4581525" cy="1333500"/>
              <a:chOff x="1003198" y="2646106"/>
              <a:chExt cx="4581525" cy="13335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3198" y="2646106"/>
                <a:ext cx="4581525" cy="1333500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4567083" y="3785419"/>
                <a:ext cx="924233" cy="137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5053779" y="3728883"/>
              <a:ext cx="437537" cy="19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126" y="1801662"/>
            <a:ext cx="2659165" cy="325467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26" y="2058014"/>
            <a:ext cx="3817780" cy="2998323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082-8388-4275-B4B1-F7F6750F55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4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1266</Words>
  <Application>Microsoft Office PowerPoint</Application>
  <PresentationFormat>宽屏</PresentationFormat>
  <Paragraphs>278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等线</vt:lpstr>
      <vt:lpstr>等线 Light</vt:lpstr>
      <vt:lpstr>黑体</vt:lpstr>
      <vt:lpstr>Microsoft YaHei</vt:lpstr>
      <vt:lpstr>Arial</vt:lpstr>
      <vt:lpstr>Baskerville Old Face</vt:lpstr>
      <vt:lpstr>Cambria Math</vt:lpstr>
      <vt:lpstr>Constantia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Backup slides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EsonJohn-BUPT</dc:creator>
  <cp:lastModifiedBy>EsonJohn-BUPT</cp:lastModifiedBy>
  <cp:revision>841</cp:revision>
  <dcterms:created xsi:type="dcterms:W3CDTF">2017-12-07T03:10:15Z</dcterms:created>
  <dcterms:modified xsi:type="dcterms:W3CDTF">2017-12-13T03:25:46Z</dcterms:modified>
</cp:coreProperties>
</file>