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1"/>
  </p:sldMasterIdLst>
  <p:notesMasterIdLst>
    <p:notesMasterId r:id="rId30"/>
  </p:notesMasterIdLst>
  <p:handoutMasterIdLst>
    <p:handoutMasterId r:id="rId31"/>
  </p:handoutMasterIdLst>
  <p:sldIdLst>
    <p:sldId id="670" r:id="rId2"/>
    <p:sldId id="912" r:id="rId3"/>
    <p:sldId id="869" r:id="rId4"/>
    <p:sldId id="881" r:id="rId5"/>
    <p:sldId id="913" r:id="rId6"/>
    <p:sldId id="914" r:id="rId7"/>
    <p:sldId id="915" r:id="rId8"/>
    <p:sldId id="796" r:id="rId9"/>
    <p:sldId id="874" r:id="rId10"/>
    <p:sldId id="934" r:id="rId11"/>
    <p:sldId id="938" r:id="rId12"/>
    <p:sldId id="935" r:id="rId13"/>
    <p:sldId id="931" r:id="rId14"/>
    <p:sldId id="917" r:id="rId15"/>
    <p:sldId id="936" r:id="rId16"/>
    <p:sldId id="937" r:id="rId17"/>
    <p:sldId id="927" r:id="rId18"/>
    <p:sldId id="930" r:id="rId19"/>
    <p:sldId id="933" r:id="rId20"/>
    <p:sldId id="872" r:id="rId21"/>
    <p:sldId id="894" r:id="rId22"/>
    <p:sldId id="918" r:id="rId23"/>
    <p:sldId id="919" r:id="rId24"/>
    <p:sldId id="921" r:id="rId25"/>
    <p:sldId id="923" r:id="rId26"/>
    <p:sldId id="924" r:id="rId27"/>
    <p:sldId id="910" r:id="rId28"/>
    <p:sldId id="939" r:id="rId29"/>
  </p:sldIdLst>
  <p:sldSz cx="12192000" cy="6858000"/>
  <p:notesSz cx="7010400" cy="9296400"/>
  <p:defaultTextStyle>
    <a:defPPr>
      <a:defRPr lang="en-US"/>
    </a:defPPr>
    <a:lvl1pPr algn="ctr" rtl="0" eaLnBrk="0" fontAlgn="base" hangingPunct="0">
      <a:spcBef>
        <a:spcPct val="0"/>
      </a:spcBef>
      <a:spcAft>
        <a:spcPct val="0"/>
      </a:spcAft>
      <a:defRPr sz="2400" b="1" kern="1200">
        <a:solidFill>
          <a:srgbClr val="FF3300"/>
        </a:solidFill>
        <a:latin typeface="Arial" pitchFamily="34" charset="0"/>
        <a:ea typeface="+mn-ea"/>
        <a:cs typeface="+mn-cs"/>
      </a:defRPr>
    </a:lvl1pPr>
    <a:lvl2pPr marL="457200" algn="ctr" rtl="0" eaLnBrk="0" fontAlgn="base" hangingPunct="0">
      <a:spcBef>
        <a:spcPct val="0"/>
      </a:spcBef>
      <a:spcAft>
        <a:spcPct val="0"/>
      </a:spcAft>
      <a:defRPr sz="2400" b="1" kern="1200">
        <a:solidFill>
          <a:srgbClr val="FF3300"/>
        </a:solidFill>
        <a:latin typeface="Arial" pitchFamily="34" charset="0"/>
        <a:ea typeface="+mn-ea"/>
        <a:cs typeface="+mn-cs"/>
      </a:defRPr>
    </a:lvl2pPr>
    <a:lvl3pPr marL="914400" algn="ctr" rtl="0" eaLnBrk="0" fontAlgn="base" hangingPunct="0">
      <a:spcBef>
        <a:spcPct val="0"/>
      </a:spcBef>
      <a:spcAft>
        <a:spcPct val="0"/>
      </a:spcAft>
      <a:defRPr sz="2400" b="1" kern="1200">
        <a:solidFill>
          <a:srgbClr val="FF3300"/>
        </a:solidFill>
        <a:latin typeface="Arial" pitchFamily="34" charset="0"/>
        <a:ea typeface="+mn-ea"/>
        <a:cs typeface="+mn-cs"/>
      </a:defRPr>
    </a:lvl3pPr>
    <a:lvl4pPr marL="1371600" algn="ctr" rtl="0" eaLnBrk="0" fontAlgn="base" hangingPunct="0">
      <a:spcBef>
        <a:spcPct val="0"/>
      </a:spcBef>
      <a:spcAft>
        <a:spcPct val="0"/>
      </a:spcAft>
      <a:defRPr sz="2400" b="1" kern="1200">
        <a:solidFill>
          <a:srgbClr val="FF3300"/>
        </a:solidFill>
        <a:latin typeface="Arial" pitchFamily="34" charset="0"/>
        <a:ea typeface="+mn-ea"/>
        <a:cs typeface="+mn-cs"/>
      </a:defRPr>
    </a:lvl4pPr>
    <a:lvl5pPr marL="1828800" algn="ctr" rtl="0" eaLnBrk="0" fontAlgn="base" hangingPunct="0">
      <a:spcBef>
        <a:spcPct val="0"/>
      </a:spcBef>
      <a:spcAft>
        <a:spcPct val="0"/>
      </a:spcAft>
      <a:defRPr sz="2400" b="1" kern="1200">
        <a:solidFill>
          <a:srgbClr val="FF3300"/>
        </a:solidFill>
        <a:latin typeface="Arial" pitchFamily="34" charset="0"/>
        <a:ea typeface="+mn-ea"/>
        <a:cs typeface="+mn-cs"/>
      </a:defRPr>
    </a:lvl5pPr>
    <a:lvl6pPr marL="2286000" algn="l" defTabSz="914400" rtl="0" eaLnBrk="1" latinLnBrk="0" hangingPunct="1">
      <a:defRPr sz="2400" b="1" kern="1200">
        <a:solidFill>
          <a:srgbClr val="FF3300"/>
        </a:solidFill>
        <a:latin typeface="Arial" pitchFamily="34" charset="0"/>
        <a:ea typeface="+mn-ea"/>
        <a:cs typeface="+mn-cs"/>
      </a:defRPr>
    </a:lvl6pPr>
    <a:lvl7pPr marL="2743200" algn="l" defTabSz="914400" rtl="0" eaLnBrk="1" latinLnBrk="0" hangingPunct="1">
      <a:defRPr sz="2400" b="1" kern="1200">
        <a:solidFill>
          <a:srgbClr val="FF3300"/>
        </a:solidFill>
        <a:latin typeface="Arial" pitchFamily="34" charset="0"/>
        <a:ea typeface="+mn-ea"/>
        <a:cs typeface="+mn-cs"/>
      </a:defRPr>
    </a:lvl7pPr>
    <a:lvl8pPr marL="3200400" algn="l" defTabSz="914400" rtl="0" eaLnBrk="1" latinLnBrk="0" hangingPunct="1">
      <a:defRPr sz="2400" b="1" kern="1200">
        <a:solidFill>
          <a:srgbClr val="FF3300"/>
        </a:solidFill>
        <a:latin typeface="Arial" pitchFamily="34" charset="0"/>
        <a:ea typeface="+mn-ea"/>
        <a:cs typeface="+mn-cs"/>
      </a:defRPr>
    </a:lvl8pPr>
    <a:lvl9pPr marL="3657600" algn="l" defTabSz="914400" rtl="0" eaLnBrk="1" latinLnBrk="0" hangingPunct="1">
      <a:defRPr sz="2400" b="1" kern="1200">
        <a:solidFill>
          <a:srgbClr val="FF3300"/>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kim" initials="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AFF"/>
    <a:srgbClr val="3C27FF"/>
    <a:srgbClr val="FC6E6E"/>
    <a:srgbClr val="FF9999"/>
    <a:srgbClr val="C00000"/>
    <a:srgbClr val="F8F8F8"/>
    <a:srgbClr val="86C1F6"/>
    <a:srgbClr val="1334E9"/>
    <a:srgbClr val="0000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어두운 스타일 2 - 강조 5/강조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보통 스타일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보통 스타일 3 - 강조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94" autoAdjust="0"/>
    <p:restoredTop sz="64286" autoAdjust="0"/>
  </p:normalViewPr>
  <p:slideViewPr>
    <p:cSldViewPr>
      <p:cViewPr varScale="1">
        <p:scale>
          <a:sx n="70" d="100"/>
          <a:sy n="70" d="100"/>
        </p:scale>
        <p:origin x="1672" y="176"/>
      </p:cViewPr>
      <p:guideLst>
        <p:guide orient="horz" pos="2160"/>
        <p:guide pos="3840"/>
      </p:guideLst>
    </p:cSldViewPr>
  </p:slideViewPr>
  <p:outlineViewPr>
    <p:cViewPr>
      <p:scale>
        <a:sx n="33" d="100"/>
        <a:sy n="33" d="100"/>
      </p:scale>
      <p:origin x="0" y="-18312"/>
    </p:cViewPr>
  </p:outlineViewPr>
  <p:notesTextViewPr>
    <p:cViewPr>
      <p:scale>
        <a:sx n="3" d="2"/>
        <a:sy n="3" d="2"/>
      </p:scale>
      <p:origin x="0" y="0"/>
    </p:cViewPr>
  </p:notesTextViewPr>
  <p:sorterViewPr>
    <p:cViewPr>
      <p:scale>
        <a:sx n="75" d="100"/>
        <a:sy n="75" d="100"/>
      </p:scale>
      <p:origin x="0" y="-1128"/>
    </p:cViewPr>
  </p:sorterViewPr>
  <p:notesViewPr>
    <p:cSldViewPr>
      <p:cViewPr varScale="1">
        <p:scale>
          <a:sx n="74" d="100"/>
          <a:sy n="74" d="100"/>
        </p:scale>
        <p:origin x="2288" y="19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defRPr sz="1200" b="0">
                <a:solidFill>
                  <a:schemeClr val="tx1"/>
                </a:solidFill>
              </a:defRPr>
            </a:lvl1pPr>
          </a:lstStyle>
          <a:p>
            <a:pPr>
              <a:defRPr/>
            </a:pPr>
            <a:endParaRPr lang="zh-CN" altLang="en-US"/>
          </a:p>
        </p:txBody>
      </p:sp>
      <p:sp>
        <p:nvSpPr>
          <p:cNvPr id="16589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b="0">
                <a:solidFill>
                  <a:schemeClr val="tx1"/>
                </a:solidFill>
              </a:defRPr>
            </a:lvl1pPr>
          </a:lstStyle>
          <a:p>
            <a:pPr>
              <a:defRPr/>
            </a:pPr>
            <a:endParaRPr lang="en-US" altLang="zh-CN" dirty="0"/>
          </a:p>
        </p:txBody>
      </p:sp>
      <p:sp>
        <p:nvSpPr>
          <p:cNvPr id="16589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defRPr sz="1200" b="0">
                <a:solidFill>
                  <a:schemeClr val="tx1"/>
                </a:solidFill>
              </a:defRPr>
            </a:lvl1pPr>
          </a:lstStyle>
          <a:p>
            <a:pPr>
              <a:defRPr/>
            </a:pPr>
            <a:endParaRPr lang="en-US" altLang="zh-CN" dirty="0"/>
          </a:p>
        </p:txBody>
      </p:sp>
      <p:sp>
        <p:nvSpPr>
          <p:cNvPr id="16589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b="0">
                <a:solidFill>
                  <a:schemeClr val="tx1"/>
                </a:solidFill>
              </a:defRPr>
            </a:lvl1pPr>
          </a:lstStyle>
          <a:p>
            <a:pPr>
              <a:defRPr/>
            </a:pPr>
            <a:fld id="{91D4F8F5-EA4A-446D-8A6B-3E7F4490B303}" type="slidenum">
              <a:rPr lang="zh-CN" altLang="en-US"/>
              <a:pPr>
                <a:defRPr/>
              </a:pPr>
              <a:t>‹#›</a:t>
            </a:fld>
            <a:endParaRPr lang="en-US" altLang="zh-CN" dirty="0"/>
          </a:p>
        </p:txBody>
      </p:sp>
    </p:spTree>
    <p:extLst>
      <p:ext uri="{BB962C8B-B14F-4D97-AF65-F5344CB8AC3E}">
        <p14:creationId xmlns:p14="http://schemas.microsoft.com/office/powerpoint/2010/main" val="3616888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defRPr sz="1200" b="0" smtClean="0">
                <a:solidFill>
                  <a:schemeClr val="tx1"/>
                </a:solidFill>
              </a:defRPr>
            </a:lvl1pPr>
          </a:lstStyle>
          <a:p>
            <a:pPr>
              <a:defRPr/>
            </a:pPr>
            <a:endParaRPr lang="en-US" altLang="zh-TW" dirty="0"/>
          </a:p>
        </p:txBody>
      </p:sp>
      <p:sp>
        <p:nvSpPr>
          <p:cNvPr id="61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b="0" smtClean="0">
                <a:solidFill>
                  <a:schemeClr val="tx1"/>
                </a:solidFill>
              </a:defRPr>
            </a:lvl1pPr>
          </a:lstStyle>
          <a:p>
            <a:pPr>
              <a:defRPr/>
            </a:pPr>
            <a:endParaRPr lang="en-US" altLang="zh-TW" dirty="0"/>
          </a:p>
        </p:txBody>
      </p:sp>
      <p:sp>
        <p:nvSpPr>
          <p:cNvPr id="1331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defRPr sz="1200" b="0" smtClean="0">
                <a:solidFill>
                  <a:schemeClr val="tx1"/>
                </a:solidFill>
              </a:defRPr>
            </a:lvl1pPr>
          </a:lstStyle>
          <a:p>
            <a:pPr>
              <a:defRPr/>
            </a:pPr>
            <a:endParaRPr lang="en-US" altLang="zh-TW" dirty="0"/>
          </a:p>
        </p:txBody>
      </p:sp>
      <p:sp>
        <p:nvSpPr>
          <p:cNvPr id="61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b="0" smtClean="0">
                <a:solidFill>
                  <a:schemeClr val="tx1"/>
                </a:solidFill>
              </a:defRPr>
            </a:lvl1pPr>
          </a:lstStyle>
          <a:p>
            <a:pPr>
              <a:defRPr/>
            </a:pPr>
            <a:fld id="{A7D37F4D-D06C-4123-8373-7ECE3732B1E2}" type="slidenum">
              <a:rPr lang="zh-TW" altLang="en-US"/>
              <a:pPr>
                <a:defRPr/>
              </a:pPr>
              <a:t>‹#›</a:t>
            </a:fld>
            <a:endParaRPr lang="en-US" altLang="zh-TW" dirty="0"/>
          </a:p>
        </p:txBody>
      </p:sp>
    </p:spTree>
    <p:extLst>
      <p:ext uri="{BB962C8B-B14F-4D97-AF65-F5344CB8AC3E}">
        <p14:creationId xmlns:p14="http://schemas.microsoft.com/office/powerpoint/2010/main" val="1153584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406400" y="696913"/>
            <a:ext cx="6197600" cy="3486150"/>
          </a:xfrm>
        </p:spPr>
      </p:sp>
      <p:sp>
        <p:nvSpPr>
          <p:cNvPr id="3" name="슬라이드 노트 개체 틀 2"/>
          <p:cNvSpPr>
            <a:spLocks noGrp="1"/>
          </p:cNvSpPr>
          <p:nvPr>
            <p:ph type="body" idx="1"/>
          </p:nvPr>
        </p:nvSpPr>
        <p:spPr/>
        <p:txBody>
          <a:bodyPr>
            <a:normAutofit/>
          </a:bodyPr>
          <a:lstStyle/>
          <a:p>
            <a:r>
              <a:rPr lang="en-US" altLang="ko-KR" dirty="0"/>
              <a:t>The first digital localization approach in 3D</a:t>
            </a:r>
            <a:endParaRPr lang="ko-KR" altLang="en-US" dirty="0"/>
          </a:p>
        </p:txBody>
      </p:sp>
      <p:sp>
        <p:nvSpPr>
          <p:cNvPr id="4" name="슬라이드 번호 개체 틀 3"/>
          <p:cNvSpPr>
            <a:spLocks noGrp="1"/>
          </p:cNvSpPr>
          <p:nvPr>
            <p:ph type="sldNum" sz="quarter" idx="10"/>
          </p:nvPr>
        </p:nvSpPr>
        <p:spPr/>
        <p:txBody>
          <a:bodyPr/>
          <a:lstStyle/>
          <a:p>
            <a:pPr>
              <a:defRPr/>
            </a:pPr>
            <a:fld id="{A7D37F4D-D06C-4123-8373-7ECE3732B1E2}" type="slidenum">
              <a:rPr lang="zh-TW" altLang="en-US" smtClean="0"/>
              <a:pPr>
                <a:defRPr/>
              </a:pPr>
              <a:t>1</a:t>
            </a:fld>
            <a:endParaRPr lang="en-US" altLang="zh-TW" dirty="0"/>
          </a:p>
        </p:txBody>
      </p:sp>
    </p:spTree>
    <p:extLst>
      <p:ext uri="{BB962C8B-B14F-4D97-AF65-F5344CB8AC3E}">
        <p14:creationId xmlns:p14="http://schemas.microsoft.com/office/powerpoint/2010/main" val="3956043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Reliable indoor 3D localization enables many exciting applications such as understanding social interactions in a conference setting, navigating robots in a room, and also many motion-based entertainment. At the same time,  LED lights are gradually dominating the lighting market nowadays due to many of superiority over fluorescent lighting in terms of energy efficiency and life span etc. We naturally ask ourselves the question of can we utilize LED lights to localize in 3D while lighting up a room efficiently? The answer is yes. As a solid state device, LED lights also has the inherent property of switching on/off very quickly, thus being able to carry location information by flashing at a rate as fast as to be unnoticeable by the human eyes. Here I present </a:t>
            </a:r>
            <a:r>
              <a:rPr lang="en-US" altLang="en-US" dirty="0" err="1">
                <a:latin typeface="Arial" panose="020B0604020202020204" pitchFamily="34" charset="0"/>
              </a:rPr>
              <a:t>Smartlight</a:t>
            </a:r>
            <a:r>
              <a:rPr lang="en-US" altLang="en-US" dirty="0">
                <a:latin typeface="Arial" panose="020B0604020202020204" pitchFamily="34" charset="0"/>
              </a:rPr>
              <a:t>, our digital solution to indoor 3D localization. </a:t>
            </a:r>
          </a:p>
          <a:p>
            <a:endParaRPr lang="en-US" dirty="0"/>
          </a:p>
        </p:txBody>
      </p:sp>
      <p:sp>
        <p:nvSpPr>
          <p:cNvPr id="4" name="Slide Number Placeholder 3"/>
          <p:cNvSpPr>
            <a:spLocks noGrp="1"/>
          </p:cNvSpPr>
          <p:nvPr>
            <p:ph type="sldNum" sz="quarter" idx="10"/>
          </p:nvPr>
        </p:nvSpPr>
        <p:spPr/>
        <p:txBody>
          <a:bodyPr/>
          <a:lstStyle/>
          <a:p>
            <a:pPr>
              <a:defRPr/>
            </a:pPr>
            <a:fld id="{A7D37F4D-D06C-4123-8373-7ECE3732B1E2}" type="slidenum">
              <a:rPr lang="zh-TW" altLang="en-US" smtClean="0"/>
              <a:pPr>
                <a:defRPr/>
              </a:pPr>
              <a:t>2</a:t>
            </a:fld>
            <a:endParaRPr lang="en-US" altLang="zh-TW" dirty="0"/>
          </a:p>
        </p:txBody>
      </p:sp>
    </p:spTree>
    <p:extLst>
      <p:ext uri="{BB962C8B-B14F-4D97-AF65-F5344CB8AC3E}">
        <p14:creationId xmlns:p14="http://schemas.microsoft.com/office/powerpoint/2010/main" val="6479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D37F4D-D06C-4123-8373-7ECE3732B1E2}" type="slidenum">
              <a:rPr lang="zh-TW" altLang="en-US" smtClean="0"/>
              <a:pPr>
                <a:defRPr/>
              </a:pPr>
              <a:t>4</a:t>
            </a:fld>
            <a:endParaRPr lang="en-US" altLang="zh-TW" dirty="0"/>
          </a:p>
        </p:txBody>
      </p:sp>
    </p:spTree>
    <p:extLst>
      <p:ext uri="{BB962C8B-B14F-4D97-AF65-F5344CB8AC3E}">
        <p14:creationId xmlns:p14="http://schemas.microsoft.com/office/powerpoint/2010/main" val="107057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A7D37F4D-D06C-4123-8373-7ECE3732B1E2}" type="slidenum">
              <a:rPr lang="zh-TW" altLang="en-US" smtClean="0"/>
              <a:pPr>
                <a:defRPr/>
              </a:pPr>
              <a:t>5</a:t>
            </a:fld>
            <a:endParaRPr lang="en-US" altLang="zh-TW" dirty="0"/>
          </a:p>
        </p:txBody>
      </p:sp>
    </p:spTree>
    <p:extLst>
      <p:ext uri="{BB962C8B-B14F-4D97-AF65-F5344CB8AC3E}">
        <p14:creationId xmlns:p14="http://schemas.microsoft.com/office/powerpoint/2010/main" val="1632150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A7D37F4D-D06C-4123-8373-7ECE3732B1E2}" type="slidenum">
              <a:rPr lang="zh-TW" altLang="en-US" smtClean="0"/>
              <a:pPr>
                <a:defRPr/>
              </a:pPr>
              <a:t>6</a:t>
            </a:fld>
            <a:endParaRPr lang="en-US" altLang="zh-TW" dirty="0"/>
          </a:p>
        </p:txBody>
      </p:sp>
    </p:spTree>
    <p:extLst>
      <p:ext uri="{BB962C8B-B14F-4D97-AF65-F5344CB8AC3E}">
        <p14:creationId xmlns:p14="http://schemas.microsoft.com/office/powerpoint/2010/main" val="206192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34" charset="0"/>
                <a:ea typeface="+mn-ea"/>
                <a:cs typeface="+mn-cs"/>
              </a:rPr>
              <a:t>The sensor localized in 3D space as its relative position to the lens. The 3D cartesian coordinates is centered at the center of the lens. Up and down direction is the Y-axis direction, left and right direction is the X-axis direction, away and closer to the lens is the Z-axis direction. </a:t>
            </a:r>
          </a:p>
        </p:txBody>
      </p:sp>
      <p:sp>
        <p:nvSpPr>
          <p:cNvPr id="4" name="Slide Number Placeholder 3"/>
          <p:cNvSpPr>
            <a:spLocks noGrp="1"/>
          </p:cNvSpPr>
          <p:nvPr>
            <p:ph type="sldNum" sz="quarter" idx="10"/>
          </p:nvPr>
        </p:nvSpPr>
        <p:spPr/>
        <p:txBody>
          <a:bodyPr/>
          <a:lstStyle/>
          <a:p>
            <a:pPr>
              <a:defRPr/>
            </a:pPr>
            <a:fld id="{A7D37F4D-D06C-4123-8373-7ECE3732B1E2}" type="slidenum">
              <a:rPr lang="zh-TW" altLang="en-US" smtClean="0"/>
              <a:pPr>
                <a:defRPr/>
              </a:pPr>
              <a:t>8</a:t>
            </a:fld>
            <a:endParaRPr lang="en-US" altLang="zh-TW" dirty="0"/>
          </a:p>
        </p:txBody>
      </p:sp>
    </p:spTree>
    <p:extLst>
      <p:ext uri="{BB962C8B-B14F-4D97-AF65-F5344CB8AC3E}">
        <p14:creationId xmlns:p14="http://schemas.microsoft.com/office/powerpoint/2010/main" val="2551707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6400" y="696913"/>
            <a:ext cx="6197600" cy="348615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A7D37F4D-D06C-4123-8373-7ECE3732B1E2}" type="slidenum">
              <a:rPr lang="zh-TW" altLang="en-US" smtClean="0"/>
              <a:pPr>
                <a:defRPr/>
              </a:pPr>
              <a:t>9</a:t>
            </a:fld>
            <a:endParaRPr lang="en-US" altLang="zh-TW" dirty="0"/>
          </a:p>
        </p:txBody>
      </p:sp>
    </p:spTree>
    <p:extLst>
      <p:ext uri="{BB962C8B-B14F-4D97-AF65-F5344CB8AC3E}">
        <p14:creationId xmlns:p14="http://schemas.microsoft.com/office/powerpoint/2010/main" val="176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A7D37F4D-D06C-4123-8373-7ECE3732B1E2}" type="slidenum">
              <a:rPr lang="zh-TW" altLang="en-US" smtClean="0"/>
              <a:pPr>
                <a:defRPr/>
              </a:pPr>
              <a:t>24</a:t>
            </a:fld>
            <a:endParaRPr lang="en-US" altLang="zh-TW" dirty="0"/>
          </a:p>
        </p:txBody>
      </p:sp>
    </p:spTree>
    <p:extLst>
      <p:ext uri="{BB962C8B-B14F-4D97-AF65-F5344CB8AC3E}">
        <p14:creationId xmlns:p14="http://schemas.microsoft.com/office/powerpoint/2010/main" val="884892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a:extLst>
              <a:ext uri="{FF2B5EF4-FFF2-40B4-BE49-F238E27FC236}">
                <a16:creationId xmlns:a16="http://schemas.microsoft.com/office/drawing/2014/main" xmlns="" id="{55890864-DF54-4D24-B164-1A24EF34CA8B}"/>
              </a:ext>
            </a:extLst>
          </p:cNvPr>
          <p:cNvSpPr>
            <a:spLocks noGrp="1" noRot="1" noChangeAspect="1" noTextEdit="1"/>
          </p:cNvSpPr>
          <p:nvPr>
            <p:ph type="sldImg"/>
          </p:nvPr>
        </p:nvSpPr>
        <p:spPr>
          <a:ln/>
        </p:spPr>
      </p:sp>
      <p:sp>
        <p:nvSpPr>
          <p:cNvPr id="6147" name="備忘稿版面配置區 2">
            <a:extLst>
              <a:ext uri="{FF2B5EF4-FFF2-40B4-BE49-F238E27FC236}">
                <a16:creationId xmlns:a16="http://schemas.microsoft.com/office/drawing/2014/main" xmlns="" id="{FB9F231A-126C-4AD9-860D-F853479C22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8" name="投影片編號版面配置區 3">
            <a:extLst>
              <a:ext uri="{FF2B5EF4-FFF2-40B4-BE49-F238E27FC236}">
                <a16:creationId xmlns:a16="http://schemas.microsoft.com/office/drawing/2014/main" xmlns="" id="{0BB29B34-2E91-4D2D-9335-63796248A4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D3741C-D59D-47A3-A2EC-C202C31C01C0}" type="slidenum">
              <a:rPr lang="en-US" altLang="zh-TW"/>
              <a:pPr/>
              <a:t>27</a:t>
            </a:fld>
            <a:endParaRPr lang="en-US" altLang="zh-TW"/>
          </a:p>
        </p:txBody>
      </p:sp>
    </p:spTree>
    <p:extLst>
      <p:ext uri="{BB962C8B-B14F-4D97-AF65-F5344CB8AC3E}">
        <p14:creationId xmlns:p14="http://schemas.microsoft.com/office/powerpoint/2010/main" val="1169941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a:t>单击此处编辑母版标题样式</a:t>
            </a:r>
            <a:endParaRPr kumimoji="0" lang="en-US"/>
          </a:p>
        </p:txBody>
      </p:sp>
      <p:sp>
        <p:nvSpPr>
          <p:cNvPr id="17" name="副标题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6" name="标题 1"/>
          <p:cNvSpPr>
            <a:spLocks noGrp="1"/>
          </p:cNvSpPr>
          <p:nvPr>
            <p:ph type="title"/>
          </p:nvPr>
        </p:nvSpPr>
        <p:spPr>
          <a:xfrm>
            <a:off x="508000" y="152400"/>
            <a:ext cx="11277600" cy="796092"/>
          </a:xfrm>
        </p:spPr>
        <p:txBody>
          <a:bodyPr/>
          <a:lstStyle/>
          <a:p>
            <a:r>
              <a:rPr kumimoji="0" lang="zh-CN" altLang="en-US" dirty="0"/>
              <a:t>单击此处编辑母版标题样式</a:t>
            </a:r>
            <a:endParaRPr kumimoji="0" lang="en-US" dirty="0"/>
          </a:p>
        </p:txBody>
      </p:sp>
      <p:sp>
        <p:nvSpPr>
          <p:cNvPr id="2" name="Date Placeholder 1"/>
          <p:cNvSpPr>
            <a:spLocks noGrp="1"/>
          </p:cNvSpPr>
          <p:nvPr>
            <p:ph type="dt" sz="half" idx="10"/>
          </p:nvPr>
        </p:nvSpPr>
        <p:spPr/>
        <p:txBody>
          <a:bodyPr/>
          <a:lstStyle/>
          <a:p>
            <a:endParaRPr lang="zh-CN" altLang="en-US" dirty="0"/>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C767AD1-7CE3-4908-B8A1-7860D249BD31}" type="slidenum">
              <a:rPr lang="zh-CN" altLang="en-US" smtClean="0"/>
              <a:pPr/>
              <a:t>‹#›</a:t>
            </a:fld>
            <a:endParaRPr lang="zh-CN" altLang="en-US"/>
          </a:p>
        </p:txBody>
      </p:sp>
    </p:spTree>
    <p:extLst>
      <p:ext uri="{BB962C8B-B14F-4D97-AF65-F5344CB8AC3E}">
        <p14:creationId xmlns:p14="http://schemas.microsoft.com/office/powerpoint/2010/main" val="264669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7"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386516"/>
            <a:ext cx="12192000" cy="471487"/>
          </a:xfrm>
          <a:prstGeom prst="rect">
            <a:avLst/>
          </a:prstGeom>
          <a:noFill/>
          <a:ln w="9525">
            <a:noFill/>
            <a:miter lim="800000"/>
            <a:headEnd/>
            <a:tailEnd/>
          </a:ln>
        </p:spPr>
      </p:pic>
      <p:sp>
        <p:nvSpPr>
          <p:cNvPr id="2" name="标题 1"/>
          <p:cNvSpPr>
            <a:spLocks noGrp="1"/>
          </p:cNvSpPr>
          <p:nvPr>
            <p:ph type="title"/>
          </p:nvPr>
        </p:nvSpPr>
        <p:spPr>
          <a:xfrm>
            <a:off x="508000" y="76200"/>
            <a:ext cx="11277600" cy="796092"/>
          </a:xfrm>
        </p:spPr>
        <p:txBody>
          <a:bodyPr/>
          <a:lstStyle>
            <a:lvl1pPr>
              <a:defRPr>
                <a:latin typeface="+mn-lt"/>
              </a:defRPr>
            </a:lvl1pPr>
          </a:lstStyle>
          <a:p>
            <a:r>
              <a:rPr kumimoji="0" lang="zh-CN" altLang="en-US" dirty="0"/>
              <a:t>单击此处编辑母版标题样式</a:t>
            </a:r>
            <a:endParaRPr kumimoji="0" lang="en-US" dirty="0"/>
          </a:p>
        </p:txBody>
      </p:sp>
      <p:sp>
        <p:nvSpPr>
          <p:cNvPr id="3" name="内容占位符 2"/>
          <p:cNvSpPr>
            <a:spLocks noGrp="1"/>
          </p:cNvSpPr>
          <p:nvPr>
            <p:ph idx="1"/>
          </p:nvPr>
        </p:nvSpPr>
        <p:spPr>
          <a:xfrm>
            <a:off x="508000" y="1066800"/>
            <a:ext cx="11277600" cy="5029200"/>
          </a:xfrm>
        </p:spPr>
        <p:txBody>
          <a:bodyPr/>
          <a:lstStyle/>
          <a:p>
            <a:pPr lvl="0" eaLnBrk="1" latinLnBrk="0" hangingPunct="1"/>
            <a:r>
              <a:rPr lang="zh-CN" altLang="en-US" dirty="0"/>
              <a:t>单击此处编辑母版文本样式</a:t>
            </a:r>
          </a:p>
          <a:p>
            <a:pPr lvl="1" eaLnBrk="1" latinLnBrk="0" hangingPunct="1"/>
            <a:r>
              <a:rPr lang="zh-CN" altLang="en-US" dirty="0"/>
              <a:t>第二级</a:t>
            </a:r>
          </a:p>
          <a:p>
            <a:pPr lvl="2" eaLnBrk="1" latinLnBrk="0" hangingPunct="1"/>
            <a:r>
              <a:rPr lang="zh-CN" altLang="en-US" dirty="0"/>
              <a:t>第三级</a:t>
            </a:r>
          </a:p>
          <a:p>
            <a:pPr lvl="3" eaLnBrk="1" latinLnBrk="0" hangingPunct="1"/>
            <a:r>
              <a:rPr lang="zh-CN" altLang="en-US" dirty="0"/>
              <a:t>第四级</a:t>
            </a:r>
          </a:p>
          <a:p>
            <a:pPr lvl="4" eaLnBrk="1" latinLnBrk="0" hangingPunct="1"/>
            <a:r>
              <a:rPr lang="zh-CN" altLang="en-US" dirty="0"/>
              <a:t>第五级</a:t>
            </a:r>
            <a:endParaRPr kumimoji="0" lang="en-US" dirty="0"/>
          </a:p>
        </p:txBody>
      </p:sp>
      <p:sp>
        <p:nvSpPr>
          <p:cNvPr id="6" name="灯片编号占位符 5"/>
          <p:cNvSpPr>
            <a:spLocks noGrp="1"/>
          </p:cNvSpPr>
          <p:nvPr>
            <p:ph type="sldNum" sz="quarter" idx="12"/>
          </p:nvPr>
        </p:nvSpPr>
        <p:spPr>
          <a:xfrm>
            <a:off x="5384800" y="6416678"/>
            <a:ext cx="1016000" cy="365125"/>
          </a:xfrm>
        </p:spPr>
        <p:txBody>
          <a:bodyPr/>
          <a:lstStyle>
            <a:lvl1pPr>
              <a:defRPr sz="2000">
                <a:solidFill>
                  <a:schemeClr val="bg1"/>
                </a:solidFill>
                <a:latin typeface="+mn-lt"/>
              </a:defRPr>
            </a:lvl1pPr>
          </a:lstStyle>
          <a:p>
            <a:fld id="{7C767AD1-7CE3-4908-B8A1-7860D249BD31}" type="slidenum">
              <a:rPr lang="zh-CN" altLang="en-US" smtClean="0"/>
              <a:pPr/>
              <a:t>‹#›</a:t>
            </a:fld>
            <a:endParaRPr lang="zh-CN" altLang="en-US" dirty="0"/>
          </a:p>
        </p:txBody>
      </p:sp>
      <p:sp>
        <p:nvSpPr>
          <p:cNvPr id="9" name="Rectangle 8"/>
          <p:cNvSpPr/>
          <p:nvPr userDrawn="1"/>
        </p:nvSpPr>
        <p:spPr>
          <a:xfrm>
            <a:off x="787400" y="885408"/>
            <a:ext cx="11404600" cy="63084"/>
          </a:xfrm>
          <a:prstGeom prst="rect">
            <a:avLst/>
          </a:prstGeom>
          <a:solidFill>
            <a:srgbClr val="8B002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0" name="Slide Number Placeholder 22"/>
          <p:cNvSpPr txBox="1">
            <a:spLocks/>
          </p:cNvSpPr>
          <p:nvPr userDrawn="1"/>
        </p:nvSpPr>
        <p:spPr>
          <a:xfrm>
            <a:off x="0" y="885408"/>
            <a:ext cx="711200" cy="63084"/>
          </a:xfrm>
          <a:prstGeom prst="rect">
            <a:avLst/>
          </a:prstGeom>
          <a:solidFill>
            <a:srgbClr val="FFD443"/>
          </a:solidFill>
          <a:effectLst/>
        </p:spPr>
        <p:txBody>
          <a:bodyPr vert="horz" lIns="0" tIns="0" rIns="0" bIns="0" anchor="ctr" anchorCtr="0">
            <a:normAutofit fontScale="32500" lnSpcReduction="20000"/>
          </a:bodyPr>
          <a:lstStyle>
            <a:defPPr>
              <a:defRPr lang="en-US"/>
            </a:defPPr>
            <a:lvl1pPr algn="ctr" rtl="0" eaLnBrk="1" fontAlgn="base" latinLnBrk="0" hangingPunct="1">
              <a:spcBef>
                <a:spcPct val="0"/>
              </a:spcBef>
              <a:spcAft>
                <a:spcPct val="0"/>
              </a:spcAft>
              <a:defRPr kumimoji="0" sz="1400" b="1" kern="1200">
                <a:solidFill>
                  <a:srgbClr val="FFFFFF"/>
                </a:solidFill>
                <a:latin typeface="Arial" pitchFamily="34" charset="0"/>
                <a:ea typeface="+mn-ea"/>
                <a:cs typeface="+mn-cs"/>
              </a:defRPr>
            </a:lvl1pPr>
            <a:lvl2pPr marL="457200" algn="ctr" rtl="0" eaLnBrk="0" fontAlgn="base" hangingPunct="0">
              <a:spcBef>
                <a:spcPct val="0"/>
              </a:spcBef>
              <a:spcAft>
                <a:spcPct val="0"/>
              </a:spcAft>
              <a:defRPr sz="2400" b="1" kern="1200">
                <a:solidFill>
                  <a:srgbClr val="FF3300"/>
                </a:solidFill>
                <a:latin typeface="Arial" pitchFamily="34" charset="0"/>
                <a:ea typeface="+mn-ea"/>
                <a:cs typeface="+mn-cs"/>
              </a:defRPr>
            </a:lvl2pPr>
            <a:lvl3pPr marL="914400" algn="ctr" rtl="0" eaLnBrk="0" fontAlgn="base" hangingPunct="0">
              <a:spcBef>
                <a:spcPct val="0"/>
              </a:spcBef>
              <a:spcAft>
                <a:spcPct val="0"/>
              </a:spcAft>
              <a:defRPr sz="2400" b="1" kern="1200">
                <a:solidFill>
                  <a:srgbClr val="FF3300"/>
                </a:solidFill>
                <a:latin typeface="Arial" pitchFamily="34" charset="0"/>
                <a:ea typeface="+mn-ea"/>
                <a:cs typeface="+mn-cs"/>
              </a:defRPr>
            </a:lvl3pPr>
            <a:lvl4pPr marL="1371600" algn="ctr" rtl="0" eaLnBrk="0" fontAlgn="base" hangingPunct="0">
              <a:spcBef>
                <a:spcPct val="0"/>
              </a:spcBef>
              <a:spcAft>
                <a:spcPct val="0"/>
              </a:spcAft>
              <a:defRPr sz="2400" b="1" kern="1200">
                <a:solidFill>
                  <a:srgbClr val="FF3300"/>
                </a:solidFill>
                <a:latin typeface="Arial" pitchFamily="34" charset="0"/>
                <a:ea typeface="+mn-ea"/>
                <a:cs typeface="+mn-cs"/>
              </a:defRPr>
            </a:lvl4pPr>
            <a:lvl5pPr marL="1828800" algn="ctr" rtl="0" eaLnBrk="0" fontAlgn="base" hangingPunct="0">
              <a:spcBef>
                <a:spcPct val="0"/>
              </a:spcBef>
              <a:spcAft>
                <a:spcPct val="0"/>
              </a:spcAft>
              <a:defRPr sz="2400" b="1" kern="1200">
                <a:solidFill>
                  <a:srgbClr val="FF3300"/>
                </a:solidFill>
                <a:latin typeface="Arial" pitchFamily="34" charset="0"/>
                <a:ea typeface="+mn-ea"/>
                <a:cs typeface="+mn-cs"/>
              </a:defRPr>
            </a:lvl5pPr>
            <a:lvl6pPr marL="2286000" algn="l" defTabSz="914400" rtl="0" eaLnBrk="1" latinLnBrk="0" hangingPunct="1">
              <a:defRPr sz="2400" b="1" kern="1200">
                <a:solidFill>
                  <a:srgbClr val="FF3300"/>
                </a:solidFill>
                <a:latin typeface="Arial" pitchFamily="34" charset="0"/>
                <a:ea typeface="+mn-ea"/>
                <a:cs typeface="+mn-cs"/>
              </a:defRPr>
            </a:lvl6pPr>
            <a:lvl7pPr marL="2743200" algn="l" defTabSz="914400" rtl="0" eaLnBrk="1" latinLnBrk="0" hangingPunct="1">
              <a:defRPr sz="2400" b="1" kern="1200">
                <a:solidFill>
                  <a:srgbClr val="FF3300"/>
                </a:solidFill>
                <a:latin typeface="Arial" pitchFamily="34" charset="0"/>
                <a:ea typeface="+mn-ea"/>
                <a:cs typeface="+mn-cs"/>
              </a:defRPr>
            </a:lvl7pPr>
            <a:lvl8pPr marL="3200400" algn="l" defTabSz="914400" rtl="0" eaLnBrk="1" latinLnBrk="0" hangingPunct="1">
              <a:defRPr sz="2400" b="1" kern="1200">
                <a:solidFill>
                  <a:srgbClr val="FF3300"/>
                </a:solidFill>
                <a:latin typeface="Arial" pitchFamily="34" charset="0"/>
                <a:ea typeface="+mn-ea"/>
                <a:cs typeface="+mn-cs"/>
              </a:defRPr>
            </a:lvl8pPr>
            <a:lvl9pPr marL="3657600" algn="l" defTabSz="914400" rtl="0" eaLnBrk="1" latinLnBrk="0" hangingPunct="1">
              <a:defRPr sz="2400" b="1" kern="1200">
                <a:solidFill>
                  <a:srgbClr val="FF3300"/>
                </a:solidFill>
                <a:latin typeface="Arial" pitchFamily="34" charset="0"/>
                <a:ea typeface="+mn-ea"/>
                <a:cs typeface="+mn-cs"/>
              </a:defRPr>
            </a:lvl9pPr>
          </a:lstStyle>
          <a:p>
            <a:endParaRPr lang="en-US" sz="1400" dirty="0">
              <a:solidFill>
                <a:srgbClr val="FFFF00"/>
              </a:solidFill>
            </a:endParaRPr>
          </a:p>
        </p:txBody>
      </p:sp>
      <p:sp>
        <p:nvSpPr>
          <p:cNvPr id="8" name="日期占位符 29"/>
          <p:cNvSpPr txBox="1">
            <a:spLocks/>
          </p:cNvSpPr>
          <p:nvPr userDrawn="1"/>
        </p:nvSpPr>
        <p:spPr>
          <a:xfrm>
            <a:off x="-1" y="6462737"/>
            <a:ext cx="2743201" cy="365125"/>
          </a:xfrm>
          <a:prstGeom prst="rect">
            <a:avLst/>
          </a:prstGeom>
        </p:spPr>
        <p:txBody>
          <a:bodyPr/>
          <a:lstStyle>
            <a:defPPr>
              <a:defRPr lang="en-US"/>
            </a:defPPr>
            <a:lvl1pPr algn="ctr" rtl="0" eaLnBrk="0" fontAlgn="base" hangingPunct="0">
              <a:spcBef>
                <a:spcPct val="0"/>
              </a:spcBef>
              <a:spcAft>
                <a:spcPct val="0"/>
              </a:spcAft>
              <a:defRPr sz="2400" b="1" kern="1200">
                <a:solidFill>
                  <a:srgbClr val="FF3300"/>
                </a:solidFill>
                <a:latin typeface="Arial" pitchFamily="34" charset="0"/>
                <a:ea typeface="+mn-ea"/>
                <a:cs typeface="+mn-cs"/>
              </a:defRPr>
            </a:lvl1pPr>
            <a:lvl2pPr marL="457200" algn="ctr" rtl="0" eaLnBrk="0" fontAlgn="base" hangingPunct="0">
              <a:spcBef>
                <a:spcPct val="0"/>
              </a:spcBef>
              <a:spcAft>
                <a:spcPct val="0"/>
              </a:spcAft>
              <a:defRPr sz="2400" b="1" kern="1200">
                <a:solidFill>
                  <a:srgbClr val="FF3300"/>
                </a:solidFill>
                <a:latin typeface="Arial" pitchFamily="34" charset="0"/>
                <a:ea typeface="+mn-ea"/>
                <a:cs typeface="+mn-cs"/>
              </a:defRPr>
            </a:lvl2pPr>
            <a:lvl3pPr marL="914400" algn="ctr" rtl="0" eaLnBrk="0" fontAlgn="base" hangingPunct="0">
              <a:spcBef>
                <a:spcPct val="0"/>
              </a:spcBef>
              <a:spcAft>
                <a:spcPct val="0"/>
              </a:spcAft>
              <a:defRPr sz="2400" b="1" kern="1200">
                <a:solidFill>
                  <a:srgbClr val="FF3300"/>
                </a:solidFill>
                <a:latin typeface="Arial" pitchFamily="34" charset="0"/>
                <a:ea typeface="+mn-ea"/>
                <a:cs typeface="+mn-cs"/>
              </a:defRPr>
            </a:lvl3pPr>
            <a:lvl4pPr marL="1371600" algn="ctr" rtl="0" eaLnBrk="0" fontAlgn="base" hangingPunct="0">
              <a:spcBef>
                <a:spcPct val="0"/>
              </a:spcBef>
              <a:spcAft>
                <a:spcPct val="0"/>
              </a:spcAft>
              <a:defRPr sz="2400" b="1" kern="1200">
                <a:solidFill>
                  <a:srgbClr val="FF3300"/>
                </a:solidFill>
                <a:latin typeface="Arial" pitchFamily="34" charset="0"/>
                <a:ea typeface="+mn-ea"/>
                <a:cs typeface="+mn-cs"/>
              </a:defRPr>
            </a:lvl4pPr>
            <a:lvl5pPr marL="1828800" algn="ctr" rtl="0" eaLnBrk="0" fontAlgn="base" hangingPunct="0">
              <a:spcBef>
                <a:spcPct val="0"/>
              </a:spcBef>
              <a:spcAft>
                <a:spcPct val="0"/>
              </a:spcAft>
              <a:defRPr sz="2400" b="1" kern="1200">
                <a:solidFill>
                  <a:srgbClr val="FF3300"/>
                </a:solidFill>
                <a:latin typeface="Arial" pitchFamily="34" charset="0"/>
                <a:ea typeface="+mn-ea"/>
                <a:cs typeface="+mn-cs"/>
              </a:defRPr>
            </a:lvl5pPr>
            <a:lvl6pPr marL="2286000" algn="l" defTabSz="914400" rtl="0" eaLnBrk="1" latinLnBrk="0" hangingPunct="1">
              <a:defRPr sz="2400" b="1" kern="1200">
                <a:solidFill>
                  <a:srgbClr val="FF3300"/>
                </a:solidFill>
                <a:latin typeface="Arial" pitchFamily="34" charset="0"/>
                <a:ea typeface="+mn-ea"/>
                <a:cs typeface="+mn-cs"/>
              </a:defRPr>
            </a:lvl6pPr>
            <a:lvl7pPr marL="2743200" algn="l" defTabSz="914400" rtl="0" eaLnBrk="1" latinLnBrk="0" hangingPunct="1">
              <a:defRPr sz="2400" b="1" kern="1200">
                <a:solidFill>
                  <a:srgbClr val="FF3300"/>
                </a:solidFill>
                <a:latin typeface="Arial" pitchFamily="34" charset="0"/>
                <a:ea typeface="+mn-ea"/>
                <a:cs typeface="+mn-cs"/>
              </a:defRPr>
            </a:lvl7pPr>
            <a:lvl8pPr marL="3200400" algn="l" defTabSz="914400" rtl="0" eaLnBrk="1" latinLnBrk="0" hangingPunct="1">
              <a:defRPr sz="2400" b="1" kern="1200">
                <a:solidFill>
                  <a:srgbClr val="FF3300"/>
                </a:solidFill>
                <a:latin typeface="Arial" pitchFamily="34" charset="0"/>
                <a:ea typeface="+mn-ea"/>
                <a:cs typeface="+mn-cs"/>
              </a:defRPr>
            </a:lvl8pPr>
            <a:lvl9pPr marL="3657600" algn="l" defTabSz="914400" rtl="0" eaLnBrk="1" latinLnBrk="0" hangingPunct="1">
              <a:defRPr sz="2400" b="1" kern="1200">
                <a:solidFill>
                  <a:srgbClr val="FF3300"/>
                </a:solidFill>
                <a:latin typeface="Arial" pitchFamily="34" charset="0"/>
                <a:ea typeface="+mn-ea"/>
                <a:cs typeface="+mn-cs"/>
              </a:defRPr>
            </a:lvl9pPr>
          </a:lstStyle>
          <a:p>
            <a:r>
              <a:rPr lang="en-US" altLang="zh-CN" sz="1600" baseline="0" dirty="0">
                <a:solidFill>
                  <a:schemeClr val="bg1"/>
                </a:solidFill>
                <a:latin typeface="+mn-lt"/>
              </a:rPr>
              <a:t>Song Liu @ UMN</a:t>
            </a:r>
            <a:endParaRPr lang="zh-CN" altLang="en-US" sz="1600" dirty="0">
              <a:solidFill>
                <a:schemeClr val="bg1"/>
              </a:solidFill>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76200"/>
            <a:ext cx="11277600" cy="796092"/>
          </a:xfrm>
        </p:spPr>
        <p:txBody>
          <a:bodyPr/>
          <a:lstStyle>
            <a:lvl1pPr>
              <a:defRPr>
                <a:latin typeface="+mn-lt"/>
              </a:defRPr>
            </a:lvl1pPr>
          </a:lstStyle>
          <a:p>
            <a:r>
              <a:rPr kumimoji="0" lang="zh-CN" altLang="en-US" dirty="0"/>
              <a:t>单击此处编辑母版标题样式</a:t>
            </a:r>
            <a:endParaRPr kumimoji="0" lang="en-US" dirty="0"/>
          </a:p>
        </p:txBody>
      </p:sp>
      <p:sp>
        <p:nvSpPr>
          <p:cNvPr id="3" name="内容占位符 2"/>
          <p:cNvSpPr>
            <a:spLocks noGrp="1"/>
          </p:cNvSpPr>
          <p:nvPr>
            <p:ph idx="1"/>
          </p:nvPr>
        </p:nvSpPr>
        <p:spPr>
          <a:xfrm>
            <a:off x="508000" y="1066800"/>
            <a:ext cx="11277600" cy="5029200"/>
          </a:xfrm>
        </p:spPr>
        <p:txBody>
          <a:bodyPr/>
          <a:lstStyle/>
          <a:p>
            <a:pPr lvl="0" eaLnBrk="1" latinLnBrk="0" hangingPunct="1"/>
            <a:r>
              <a:rPr lang="zh-CN" altLang="en-US" dirty="0"/>
              <a:t>单击此处编辑母版文本样式</a:t>
            </a:r>
          </a:p>
          <a:p>
            <a:pPr lvl="1" eaLnBrk="1" latinLnBrk="0" hangingPunct="1"/>
            <a:r>
              <a:rPr lang="zh-CN" altLang="en-US" dirty="0"/>
              <a:t>第二级</a:t>
            </a:r>
          </a:p>
          <a:p>
            <a:pPr lvl="2" eaLnBrk="1" latinLnBrk="0" hangingPunct="1"/>
            <a:r>
              <a:rPr lang="zh-CN" altLang="en-US" dirty="0"/>
              <a:t>第三级</a:t>
            </a:r>
          </a:p>
          <a:p>
            <a:pPr lvl="3" eaLnBrk="1" latinLnBrk="0" hangingPunct="1"/>
            <a:r>
              <a:rPr lang="zh-CN" altLang="en-US" dirty="0"/>
              <a:t>第四级</a:t>
            </a:r>
          </a:p>
          <a:p>
            <a:pPr lvl="4" eaLnBrk="1" latinLnBrk="0" hangingPunct="1"/>
            <a:r>
              <a:rPr lang="zh-CN" altLang="en-US" dirty="0"/>
              <a:t>第五级</a:t>
            </a:r>
            <a:endParaRPr kumimoji="0" lang="en-US" dirty="0"/>
          </a:p>
        </p:txBody>
      </p:sp>
      <p:sp>
        <p:nvSpPr>
          <p:cNvPr id="6" name="灯片编号占位符 5"/>
          <p:cNvSpPr>
            <a:spLocks noGrp="1"/>
          </p:cNvSpPr>
          <p:nvPr>
            <p:ph type="sldNum" sz="quarter" idx="12"/>
          </p:nvPr>
        </p:nvSpPr>
        <p:spPr>
          <a:xfrm>
            <a:off x="10792177" y="6400802"/>
            <a:ext cx="1016000" cy="365125"/>
          </a:xfrm>
        </p:spPr>
        <p:txBody>
          <a:bodyPr/>
          <a:lstStyle>
            <a:lvl1pPr>
              <a:defRPr sz="2000">
                <a:solidFill>
                  <a:schemeClr val="tx1"/>
                </a:solidFill>
                <a:latin typeface="+mn-lt"/>
              </a:defRPr>
            </a:lvl1pPr>
          </a:lstStyle>
          <a:p>
            <a:fld id="{7C767AD1-7CE3-4908-B8A1-7860D249BD31}" type="slidenum">
              <a:rPr lang="zh-CN" altLang="en-US" smtClean="0"/>
              <a:pPr/>
              <a:t>‹#›</a:t>
            </a:fld>
            <a:endParaRPr lang="zh-CN" altLang="en-US" dirty="0"/>
          </a:p>
        </p:txBody>
      </p:sp>
      <p:sp>
        <p:nvSpPr>
          <p:cNvPr id="5" name="灯片编号占位符 5"/>
          <p:cNvSpPr txBox="1">
            <a:spLocks/>
          </p:cNvSpPr>
          <p:nvPr userDrawn="1"/>
        </p:nvSpPr>
        <p:spPr>
          <a:xfrm>
            <a:off x="10747023" y="6400802"/>
            <a:ext cx="1016000" cy="365125"/>
          </a:xfrm>
          <a:prstGeom prst="rect">
            <a:avLst/>
          </a:prstGeom>
        </p:spPr>
        <p:txBody>
          <a:bodyPr vert="horz" lIns="0" tIns="0" rIns="0" bIns="0" anchor="b"/>
          <a:lstStyle>
            <a:defPPr>
              <a:defRPr lang="en-US"/>
            </a:defPPr>
            <a:lvl1pPr algn="r" rtl="0" eaLnBrk="1" fontAlgn="base" latinLnBrk="0" hangingPunct="1">
              <a:spcBef>
                <a:spcPct val="0"/>
              </a:spcBef>
              <a:spcAft>
                <a:spcPct val="0"/>
              </a:spcAft>
              <a:defRPr kumimoji="0" sz="2000" b="1" kern="1200">
                <a:solidFill>
                  <a:schemeClr val="tx1"/>
                </a:solidFill>
                <a:latin typeface="+mn-lt"/>
                <a:ea typeface="+mn-ea"/>
                <a:cs typeface="+mn-cs"/>
              </a:defRPr>
            </a:lvl1pPr>
            <a:lvl2pPr marL="457200" algn="ctr" rtl="0" eaLnBrk="0" fontAlgn="base" hangingPunct="0">
              <a:spcBef>
                <a:spcPct val="0"/>
              </a:spcBef>
              <a:spcAft>
                <a:spcPct val="0"/>
              </a:spcAft>
              <a:defRPr sz="2400" b="1" kern="1200">
                <a:solidFill>
                  <a:srgbClr val="FF3300"/>
                </a:solidFill>
                <a:latin typeface="Arial" pitchFamily="34" charset="0"/>
                <a:ea typeface="+mn-ea"/>
                <a:cs typeface="+mn-cs"/>
              </a:defRPr>
            </a:lvl2pPr>
            <a:lvl3pPr marL="914400" algn="ctr" rtl="0" eaLnBrk="0" fontAlgn="base" hangingPunct="0">
              <a:spcBef>
                <a:spcPct val="0"/>
              </a:spcBef>
              <a:spcAft>
                <a:spcPct val="0"/>
              </a:spcAft>
              <a:defRPr sz="2400" b="1" kern="1200">
                <a:solidFill>
                  <a:srgbClr val="FF3300"/>
                </a:solidFill>
                <a:latin typeface="Arial" pitchFamily="34" charset="0"/>
                <a:ea typeface="+mn-ea"/>
                <a:cs typeface="+mn-cs"/>
              </a:defRPr>
            </a:lvl3pPr>
            <a:lvl4pPr marL="1371600" algn="ctr" rtl="0" eaLnBrk="0" fontAlgn="base" hangingPunct="0">
              <a:spcBef>
                <a:spcPct val="0"/>
              </a:spcBef>
              <a:spcAft>
                <a:spcPct val="0"/>
              </a:spcAft>
              <a:defRPr sz="2400" b="1" kern="1200">
                <a:solidFill>
                  <a:srgbClr val="FF3300"/>
                </a:solidFill>
                <a:latin typeface="Arial" pitchFamily="34" charset="0"/>
                <a:ea typeface="+mn-ea"/>
                <a:cs typeface="+mn-cs"/>
              </a:defRPr>
            </a:lvl4pPr>
            <a:lvl5pPr marL="1828800" algn="ctr" rtl="0" eaLnBrk="0" fontAlgn="base" hangingPunct="0">
              <a:spcBef>
                <a:spcPct val="0"/>
              </a:spcBef>
              <a:spcAft>
                <a:spcPct val="0"/>
              </a:spcAft>
              <a:defRPr sz="2400" b="1" kern="1200">
                <a:solidFill>
                  <a:srgbClr val="FF3300"/>
                </a:solidFill>
                <a:latin typeface="Arial" pitchFamily="34" charset="0"/>
                <a:ea typeface="+mn-ea"/>
                <a:cs typeface="+mn-cs"/>
              </a:defRPr>
            </a:lvl5pPr>
            <a:lvl6pPr marL="2286000" algn="l" defTabSz="914400" rtl="0" eaLnBrk="1" latinLnBrk="0" hangingPunct="1">
              <a:defRPr sz="2400" b="1" kern="1200">
                <a:solidFill>
                  <a:srgbClr val="FF3300"/>
                </a:solidFill>
                <a:latin typeface="Arial" pitchFamily="34" charset="0"/>
                <a:ea typeface="+mn-ea"/>
                <a:cs typeface="+mn-cs"/>
              </a:defRPr>
            </a:lvl6pPr>
            <a:lvl7pPr marL="2743200" algn="l" defTabSz="914400" rtl="0" eaLnBrk="1" latinLnBrk="0" hangingPunct="1">
              <a:defRPr sz="2400" b="1" kern="1200">
                <a:solidFill>
                  <a:srgbClr val="FF3300"/>
                </a:solidFill>
                <a:latin typeface="Arial" pitchFamily="34" charset="0"/>
                <a:ea typeface="+mn-ea"/>
                <a:cs typeface="+mn-cs"/>
              </a:defRPr>
            </a:lvl7pPr>
            <a:lvl8pPr marL="3200400" algn="l" defTabSz="914400" rtl="0" eaLnBrk="1" latinLnBrk="0" hangingPunct="1">
              <a:defRPr sz="2400" b="1" kern="1200">
                <a:solidFill>
                  <a:srgbClr val="FF3300"/>
                </a:solidFill>
                <a:latin typeface="Arial" pitchFamily="34" charset="0"/>
                <a:ea typeface="+mn-ea"/>
                <a:cs typeface="+mn-cs"/>
              </a:defRPr>
            </a:lvl8pPr>
            <a:lvl9pPr marL="3657600" algn="l" defTabSz="914400" rtl="0" eaLnBrk="1" latinLnBrk="0" hangingPunct="1">
              <a:defRPr sz="2400" b="1" kern="1200">
                <a:solidFill>
                  <a:srgbClr val="FF3300"/>
                </a:solidFill>
                <a:latin typeface="Arial" pitchFamily="34" charset="0"/>
                <a:ea typeface="+mn-ea"/>
                <a:cs typeface="+mn-cs"/>
              </a:defRPr>
            </a:lvl9pPr>
          </a:lstStyle>
          <a:p>
            <a:fld id="{7C767AD1-7CE3-4908-B8A1-7860D249BD31}" type="slidenum">
              <a:rPr lang="zh-CN" altLang="en-US" sz="2000" smtClean="0"/>
              <a:pPr/>
              <a:t>‹#›</a:t>
            </a:fld>
            <a:endParaRPr lang="zh-CN" altLang="en-US" sz="2000" dirty="0"/>
          </a:p>
        </p:txBody>
      </p:sp>
      <p:pic>
        <p:nvPicPr>
          <p:cNvPr id="7"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386516"/>
            <a:ext cx="12192000" cy="471487"/>
          </a:xfrm>
          <a:prstGeom prst="rect">
            <a:avLst/>
          </a:prstGeom>
          <a:noFill/>
          <a:ln w="9525">
            <a:noFill/>
            <a:miter lim="800000"/>
            <a:headEnd/>
            <a:tailEnd/>
          </a:ln>
        </p:spPr>
      </p:pic>
      <p:sp>
        <p:nvSpPr>
          <p:cNvPr id="8" name="日期占位符 29"/>
          <p:cNvSpPr txBox="1">
            <a:spLocks/>
          </p:cNvSpPr>
          <p:nvPr userDrawn="1"/>
        </p:nvSpPr>
        <p:spPr>
          <a:xfrm>
            <a:off x="-1" y="6462737"/>
            <a:ext cx="2743201" cy="365125"/>
          </a:xfrm>
          <a:prstGeom prst="rect">
            <a:avLst/>
          </a:prstGeom>
        </p:spPr>
        <p:txBody>
          <a:bodyPr/>
          <a:lstStyle>
            <a:defPPr>
              <a:defRPr lang="en-US"/>
            </a:defPPr>
            <a:lvl1pPr algn="ctr" rtl="0" eaLnBrk="0" fontAlgn="base" hangingPunct="0">
              <a:spcBef>
                <a:spcPct val="0"/>
              </a:spcBef>
              <a:spcAft>
                <a:spcPct val="0"/>
              </a:spcAft>
              <a:defRPr sz="2400" b="1" kern="1200">
                <a:solidFill>
                  <a:srgbClr val="FF3300"/>
                </a:solidFill>
                <a:latin typeface="Arial" pitchFamily="34" charset="0"/>
                <a:ea typeface="+mn-ea"/>
                <a:cs typeface="+mn-cs"/>
              </a:defRPr>
            </a:lvl1pPr>
            <a:lvl2pPr marL="457200" algn="ctr" rtl="0" eaLnBrk="0" fontAlgn="base" hangingPunct="0">
              <a:spcBef>
                <a:spcPct val="0"/>
              </a:spcBef>
              <a:spcAft>
                <a:spcPct val="0"/>
              </a:spcAft>
              <a:defRPr sz="2400" b="1" kern="1200">
                <a:solidFill>
                  <a:srgbClr val="FF3300"/>
                </a:solidFill>
                <a:latin typeface="Arial" pitchFamily="34" charset="0"/>
                <a:ea typeface="+mn-ea"/>
                <a:cs typeface="+mn-cs"/>
              </a:defRPr>
            </a:lvl2pPr>
            <a:lvl3pPr marL="914400" algn="ctr" rtl="0" eaLnBrk="0" fontAlgn="base" hangingPunct="0">
              <a:spcBef>
                <a:spcPct val="0"/>
              </a:spcBef>
              <a:spcAft>
                <a:spcPct val="0"/>
              </a:spcAft>
              <a:defRPr sz="2400" b="1" kern="1200">
                <a:solidFill>
                  <a:srgbClr val="FF3300"/>
                </a:solidFill>
                <a:latin typeface="Arial" pitchFamily="34" charset="0"/>
                <a:ea typeface="+mn-ea"/>
                <a:cs typeface="+mn-cs"/>
              </a:defRPr>
            </a:lvl3pPr>
            <a:lvl4pPr marL="1371600" algn="ctr" rtl="0" eaLnBrk="0" fontAlgn="base" hangingPunct="0">
              <a:spcBef>
                <a:spcPct val="0"/>
              </a:spcBef>
              <a:spcAft>
                <a:spcPct val="0"/>
              </a:spcAft>
              <a:defRPr sz="2400" b="1" kern="1200">
                <a:solidFill>
                  <a:srgbClr val="FF3300"/>
                </a:solidFill>
                <a:latin typeface="Arial" pitchFamily="34" charset="0"/>
                <a:ea typeface="+mn-ea"/>
                <a:cs typeface="+mn-cs"/>
              </a:defRPr>
            </a:lvl4pPr>
            <a:lvl5pPr marL="1828800" algn="ctr" rtl="0" eaLnBrk="0" fontAlgn="base" hangingPunct="0">
              <a:spcBef>
                <a:spcPct val="0"/>
              </a:spcBef>
              <a:spcAft>
                <a:spcPct val="0"/>
              </a:spcAft>
              <a:defRPr sz="2400" b="1" kern="1200">
                <a:solidFill>
                  <a:srgbClr val="FF3300"/>
                </a:solidFill>
                <a:latin typeface="Arial" pitchFamily="34" charset="0"/>
                <a:ea typeface="+mn-ea"/>
                <a:cs typeface="+mn-cs"/>
              </a:defRPr>
            </a:lvl5pPr>
            <a:lvl6pPr marL="2286000" algn="l" defTabSz="914400" rtl="0" eaLnBrk="1" latinLnBrk="0" hangingPunct="1">
              <a:defRPr sz="2400" b="1" kern="1200">
                <a:solidFill>
                  <a:srgbClr val="FF3300"/>
                </a:solidFill>
                <a:latin typeface="Arial" pitchFamily="34" charset="0"/>
                <a:ea typeface="+mn-ea"/>
                <a:cs typeface="+mn-cs"/>
              </a:defRPr>
            </a:lvl6pPr>
            <a:lvl7pPr marL="2743200" algn="l" defTabSz="914400" rtl="0" eaLnBrk="1" latinLnBrk="0" hangingPunct="1">
              <a:defRPr sz="2400" b="1" kern="1200">
                <a:solidFill>
                  <a:srgbClr val="FF3300"/>
                </a:solidFill>
                <a:latin typeface="Arial" pitchFamily="34" charset="0"/>
                <a:ea typeface="+mn-ea"/>
                <a:cs typeface="+mn-cs"/>
              </a:defRPr>
            </a:lvl7pPr>
            <a:lvl8pPr marL="3200400" algn="l" defTabSz="914400" rtl="0" eaLnBrk="1" latinLnBrk="0" hangingPunct="1">
              <a:defRPr sz="2400" b="1" kern="1200">
                <a:solidFill>
                  <a:srgbClr val="FF3300"/>
                </a:solidFill>
                <a:latin typeface="Arial" pitchFamily="34" charset="0"/>
                <a:ea typeface="+mn-ea"/>
                <a:cs typeface="+mn-cs"/>
              </a:defRPr>
            </a:lvl8pPr>
            <a:lvl9pPr marL="3657600" algn="l" defTabSz="914400" rtl="0" eaLnBrk="1" latinLnBrk="0" hangingPunct="1">
              <a:defRPr sz="2400" b="1" kern="1200">
                <a:solidFill>
                  <a:srgbClr val="FF3300"/>
                </a:solidFill>
                <a:latin typeface="Arial" pitchFamily="34" charset="0"/>
                <a:ea typeface="+mn-ea"/>
                <a:cs typeface="+mn-cs"/>
              </a:defRPr>
            </a:lvl9pPr>
          </a:lstStyle>
          <a:p>
            <a:r>
              <a:rPr lang="en-US" altLang="zh-CN" sz="1600" dirty="0">
                <a:solidFill>
                  <a:schemeClr val="bg1"/>
                </a:solidFill>
                <a:latin typeface="+mn-lt"/>
              </a:rPr>
              <a:t>Song Liu</a:t>
            </a:r>
            <a:r>
              <a:rPr lang="en-US" altLang="zh-CN" sz="1600" baseline="0" dirty="0">
                <a:solidFill>
                  <a:schemeClr val="bg1"/>
                </a:solidFill>
                <a:latin typeface="+mn-lt"/>
              </a:rPr>
              <a:t> @ UMN</a:t>
            </a:r>
            <a:endParaRPr lang="zh-CN" altLang="en-US" sz="1600" dirty="0">
              <a:solidFill>
                <a:schemeClr val="bg1"/>
              </a:solidFill>
              <a:latin typeface="+mn-lt"/>
            </a:endParaRPr>
          </a:p>
        </p:txBody>
      </p:sp>
      <p:sp>
        <p:nvSpPr>
          <p:cNvPr id="9" name="灯片编号占位符 5"/>
          <p:cNvSpPr txBox="1">
            <a:spLocks/>
          </p:cNvSpPr>
          <p:nvPr userDrawn="1"/>
        </p:nvSpPr>
        <p:spPr>
          <a:xfrm>
            <a:off x="4876800" y="6400803"/>
            <a:ext cx="1016000" cy="365125"/>
          </a:xfrm>
          <a:prstGeom prst="rect">
            <a:avLst/>
          </a:prstGeom>
        </p:spPr>
        <p:txBody>
          <a:bodyPr vert="horz" lIns="0" tIns="0" rIns="0" bIns="0" anchor="b"/>
          <a:lstStyle>
            <a:defPPr>
              <a:defRPr lang="en-US"/>
            </a:defPPr>
            <a:lvl1pPr algn="r" rtl="0" eaLnBrk="1" fontAlgn="base" latinLnBrk="0" hangingPunct="1">
              <a:spcBef>
                <a:spcPct val="0"/>
              </a:spcBef>
              <a:spcAft>
                <a:spcPct val="0"/>
              </a:spcAft>
              <a:defRPr kumimoji="0" sz="2000" b="1" kern="1200">
                <a:solidFill>
                  <a:srgbClr val="FFFF00"/>
                </a:solidFill>
                <a:latin typeface="+mn-lt"/>
                <a:ea typeface="+mn-ea"/>
                <a:cs typeface="+mn-cs"/>
              </a:defRPr>
            </a:lvl1pPr>
            <a:lvl2pPr marL="457200" algn="ctr" rtl="0" eaLnBrk="0" fontAlgn="base" hangingPunct="0">
              <a:spcBef>
                <a:spcPct val="0"/>
              </a:spcBef>
              <a:spcAft>
                <a:spcPct val="0"/>
              </a:spcAft>
              <a:defRPr sz="2400" b="1" kern="1200">
                <a:solidFill>
                  <a:srgbClr val="FF3300"/>
                </a:solidFill>
                <a:latin typeface="Arial" pitchFamily="34" charset="0"/>
                <a:ea typeface="+mn-ea"/>
                <a:cs typeface="+mn-cs"/>
              </a:defRPr>
            </a:lvl2pPr>
            <a:lvl3pPr marL="914400" algn="ctr" rtl="0" eaLnBrk="0" fontAlgn="base" hangingPunct="0">
              <a:spcBef>
                <a:spcPct val="0"/>
              </a:spcBef>
              <a:spcAft>
                <a:spcPct val="0"/>
              </a:spcAft>
              <a:defRPr sz="2400" b="1" kern="1200">
                <a:solidFill>
                  <a:srgbClr val="FF3300"/>
                </a:solidFill>
                <a:latin typeface="Arial" pitchFamily="34" charset="0"/>
                <a:ea typeface="+mn-ea"/>
                <a:cs typeface="+mn-cs"/>
              </a:defRPr>
            </a:lvl3pPr>
            <a:lvl4pPr marL="1371600" algn="ctr" rtl="0" eaLnBrk="0" fontAlgn="base" hangingPunct="0">
              <a:spcBef>
                <a:spcPct val="0"/>
              </a:spcBef>
              <a:spcAft>
                <a:spcPct val="0"/>
              </a:spcAft>
              <a:defRPr sz="2400" b="1" kern="1200">
                <a:solidFill>
                  <a:srgbClr val="FF3300"/>
                </a:solidFill>
                <a:latin typeface="Arial" pitchFamily="34" charset="0"/>
                <a:ea typeface="+mn-ea"/>
                <a:cs typeface="+mn-cs"/>
              </a:defRPr>
            </a:lvl4pPr>
            <a:lvl5pPr marL="1828800" algn="ctr" rtl="0" eaLnBrk="0" fontAlgn="base" hangingPunct="0">
              <a:spcBef>
                <a:spcPct val="0"/>
              </a:spcBef>
              <a:spcAft>
                <a:spcPct val="0"/>
              </a:spcAft>
              <a:defRPr sz="2400" b="1" kern="1200">
                <a:solidFill>
                  <a:srgbClr val="FF3300"/>
                </a:solidFill>
                <a:latin typeface="Arial" pitchFamily="34" charset="0"/>
                <a:ea typeface="+mn-ea"/>
                <a:cs typeface="+mn-cs"/>
              </a:defRPr>
            </a:lvl5pPr>
            <a:lvl6pPr marL="2286000" algn="l" defTabSz="914400" rtl="0" eaLnBrk="1" latinLnBrk="0" hangingPunct="1">
              <a:defRPr sz="2400" b="1" kern="1200">
                <a:solidFill>
                  <a:srgbClr val="FF3300"/>
                </a:solidFill>
                <a:latin typeface="Arial" pitchFamily="34" charset="0"/>
                <a:ea typeface="+mn-ea"/>
                <a:cs typeface="+mn-cs"/>
              </a:defRPr>
            </a:lvl6pPr>
            <a:lvl7pPr marL="2743200" algn="l" defTabSz="914400" rtl="0" eaLnBrk="1" latinLnBrk="0" hangingPunct="1">
              <a:defRPr sz="2400" b="1" kern="1200">
                <a:solidFill>
                  <a:srgbClr val="FF3300"/>
                </a:solidFill>
                <a:latin typeface="Arial" pitchFamily="34" charset="0"/>
                <a:ea typeface="+mn-ea"/>
                <a:cs typeface="+mn-cs"/>
              </a:defRPr>
            </a:lvl7pPr>
            <a:lvl8pPr marL="3200400" algn="l" defTabSz="914400" rtl="0" eaLnBrk="1" latinLnBrk="0" hangingPunct="1">
              <a:defRPr sz="2400" b="1" kern="1200">
                <a:solidFill>
                  <a:srgbClr val="FF3300"/>
                </a:solidFill>
                <a:latin typeface="Arial" pitchFamily="34" charset="0"/>
                <a:ea typeface="+mn-ea"/>
                <a:cs typeface="+mn-cs"/>
              </a:defRPr>
            </a:lvl8pPr>
            <a:lvl9pPr marL="3657600" algn="l" defTabSz="914400" rtl="0" eaLnBrk="1" latinLnBrk="0" hangingPunct="1">
              <a:defRPr sz="2400" b="1" kern="1200">
                <a:solidFill>
                  <a:srgbClr val="FF3300"/>
                </a:solidFill>
                <a:latin typeface="Arial" pitchFamily="34" charset="0"/>
                <a:ea typeface="+mn-ea"/>
                <a:cs typeface="+mn-cs"/>
              </a:defRPr>
            </a:lvl9pPr>
          </a:lstStyle>
          <a:p>
            <a:fld id="{7C767AD1-7CE3-4908-B8A1-7860D249BD31}" type="slidenum">
              <a:rPr lang="zh-CN" altLang="en-US" sz="2000" smtClean="0">
                <a:solidFill>
                  <a:schemeClr val="bg1"/>
                </a:solidFill>
              </a:rPr>
              <a:pPr/>
              <a:t>‹#›</a:t>
            </a:fld>
            <a:endParaRPr lang="zh-CN" altLang="en-US" sz="2000" dirty="0">
              <a:solidFill>
                <a:schemeClr val="bg1"/>
              </a:solidFill>
            </a:endParaRPr>
          </a:p>
        </p:txBody>
      </p:sp>
    </p:spTree>
    <p:extLst>
      <p:ext uri="{BB962C8B-B14F-4D97-AF65-F5344CB8AC3E}">
        <p14:creationId xmlns:p14="http://schemas.microsoft.com/office/powerpoint/2010/main" val="214072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711200" y="1447800"/>
            <a:ext cx="5384800" cy="480060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dirty="0"/>
              <a:t>单击此处编辑母版文本样式</a:t>
            </a:r>
          </a:p>
          <a:p>
            <a:pPr lvl="1" eaLnBrk="1" latinLnBrk="0" hangingPunct="1"/>
            <a:r>
              <a:rPr lang="zh-CN" altLang="en-US" dirty="0"/>
              <a:t>第二级</a:t>
            </a:r>
          </a:p>
          <a:p>
            <a:pPr lvl="2" eaLnBrk="1" latinLnBrk="0" hangingPunct="1"/>
            <a:r>
              <a:rPr lang="zh-CN" altLang="en-US" dirty="0"/>
              <a:t>第三级</a:t>
            </a:r>
          </a:p>
          <a:p>
            <a:pPr lvl="3" eaLnBrk="1" latinLnBrk="0" hangingPunct="1"/>
            <a:r>
              <a:rPr lang="zh-CN" altLang="en-US" dirty="0"/>
              <a:t>第四级</a:t>
            </a:r>
          </a:p>
          <a:p>
            <a:pPr lvl="4" eaLnBrk="1" latinLnBrk="0" hangingPunct="1"/>
            <a:r>
              <a:rPr lang="zh-CN" altLang="en-US" dirty="0"/>
              <a:t>第五级</a:t>
            </a:r>
            <a:endParaRPr kumimoji="0" lang="en-US" dirty="0"/>
          </a:p>
        </p:txBody>
      </p:sp>
      <p:sp>
        <p:nvSpPr>
          <p:cNvPr id="4" name="内容占位符 3"/>
          <p:cNvSpPr>
            <a:spLocks noGrp="1"/>
          </p:cNvSpPr>
          <p:nvPr>
            <p:ph sz="half" idx="2"/>
          </p:nvPr>
        </p:nvSpPr>
        <p:spPr>
          <a:xfrm>
            <a:off x="6299200" y="1447800"/>
            <a:ext cx="5384800" cy="480060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dirty="0"/>
              <a:t>单击此处编辑母版文本样式</a:t>
            </a:r>
          </a:p>
          <a:p>
            <a:pPr lvl="1" eaLnBrk="1" latinLnBrk="0" hangingPunct="1"/>
            <a:r>
              <a:rPr lang="zh-CN" altLang="en-US" dirty="0"/>
              <a:t>第二级</a:t>
            </a:r>
          </a:p>
          <a:p>
            <a:pPr lvl="2" eaLnBrk="1" latinLnBrk="0" hangingPunct="1"/>
            <a:r>
              <a:rPr lang="zh-CN" altLang="en-US" dirty="0"/>
              <a:t>第三级</a:t>
            </a:r>
          </a:p>
          <a:p>
            <a:pPr lvl="3" eaLnBrk="1" latinLnBrk="0" hangingPunct="1"/>
            <a:r>
              <a:rPr lang="zh-CN" altLang="en-US" dirty="0"/>
              <a:t>第四级</a:t>
            </a:r>
          </a:p>
          <a:p>
            <a:pPr lvl="4" eaLnBrk="1" latinLnBrk="0" hangingPunct="1"/>
            <a:r>
              <a:rPr lang="zh-CN" altLang="en-US" dirty="0"/>
              <a:t>第五级</a:t>
            </a:r>
            <a:endParaRPr kumimoji="0" lang="en-US" dirty="0"/>
          </a:p>
        </p:txBody>
      </p:sp>
      <p:sp>
        <p:nvSpPr>
          <p:cNvPr id="9" name="标题 1"/>
          <p:cNvSpPr>
            <a:spLocks noGrp="1"/>
          </p:cNvSpPr>
          <p:nvPr>
            <p:ph type="title"/>
          </p:nvPr>
        </p:nvSpPr>
        <p:spPr>
          <a:xfrm>
            <a:off x="508000" y="152400"/>
            <a:ext cx="11277600" cy="796092"/>
          </a:xfrm>
        </p:spPr>
        <p:txBody>
          <a:bodyPr/>
          <a:lstStyle/>
          <a:p>
            <a:r>
              <a:rPr kumimoji="0" lang="zh-CN" altLang="en-US" dirty="0"/>
              <a:t>单击此处编辑母版标题样式</a:t>
            </a:r>
            <a:endParaRPr kumimoji="0" lang="en-US" dirty="0"/>
          </a:p>
        </p:txBody>
      </p:sp>
      <p:sp>
        <p:nvSpPr>
          <p:cNvPr id="10" name="灯片编号占位符 5"/>
          <p:cNvSpPr txBox="1">
            <a:spLocks/>
          </p:cNvSpPr>
          <p:nvPr userDrawn="1"/>
        </p:nvSpPr>
        <p:spPr>
          <a:xfrm>
            <a:off x="4876800" y="6400803"/>
            <a:ext cx="1016000" cy="365125"/>
          </a:xfrm>
          <a:prstGeom prst="rect">
            <a:avLst/>
          </a:prstGeom>
        </p:spPr>
        <p:txBody>
          <a:bodyPr vert="horz" lIns="0" tIns="0" rIns="0" bIns="0" anchor="b"/>
          <a:lstStyle>
            <a:defPPr>
              <a:defRPr lang="en-US"/>
            </a:defPPr>
            <a:lvl1pPr algn="r" rtl="0" eaLnBrk="1" fontAlgn="base" latinLnBrk="0" hangingPunct="1">
              <a:spcBef>
                <a:spcPct val="0"/>
              </a:spcBef>
              <a:spcAft>
                <a:spcPct val="0"/>
              </a:spcAft>
              <a:defRPr kumimoji="0" sz="2000" b="1" kern="1200">
                <a:solidFill>
                  <a:srgbClr val="FFFF00"/>
                </a:solidFill>
                <a:latin typeface="+mn-lt"/>
                <a:ea typeface="+mn-ea"/>
                <a:cs typeface="+mn-cs"/>
              </a:defRPr>
            </a:lvl1pPr>
            <a:lvl2pPr marL="457200" algn="ctr" rtl="0" eaLnBrk="0" fontAlgn="base" hangingPunct="0">
              <a:spcBef>
                <a:spcPct val="0"/>
              </a:spcBef>
              <a:spcAft>
                <a:spcPct val="0"/>
              </a:spcAft>
              <a:defRPr sz="2400" b="1" kern="1200">
                <a:solidFill>
                  <a:srgbClr val="FF3300"/>
                </a:solidFill>
                <a:latin typeface="Arial" pitchFamily="34" charset="0"/>
                <a:ea typeface="+mn-ea"/>
                <a:cs typeface="+mn-cs"/>
              </a:defRPr>
            </a:lvl2pPr>
            <a:lvl3pPr marL="914400" algn="ctr" rtl="0" eaLnBrk="0" fontAlgn="base" hangingPunct="0">
              <a:spcBef>
                <a:spcPct val="0"/>
              </a:spcBef>
              <a:spcAft>
                <a:spcPct val="0"/>
              </a:spcAft>
              <a:defRPr sz="2400" b="1" kern="1200">
                <a:solidFill>
                  <a:srgbClr val="FF3300"/>
                </a:solidFill>
                <a:latin typeface="Arial" pitchFamily="34" charset="0"/>
                <a:ea typeface="+mn-ea"/>
                <a:cs typeface="+mn-cs"/>
              </a:defRPr>
            </a:lvl3pPr>
            <a:lvl4pPr marL="1371600" algn="ctr" rtl="0" eaLnBrk="0" fontAlgn="base" hangingPunct="0">
              <a:spcBef>
                <a:spcPct val="0"/>
              </a:spcBef>
              <a:spcAft>
                <a:spcPct val="0"/>
              </a:spcAft>
              <a:defRPr sz="2400" b="1" kern="1200">
                <a:solidFill>
                  <a:srgbClr val="FF3300"/>
                </a:solidFill>
                <a:latin typeface="Arial" pitchFamily="34" charset="0"/>
                <a:ea typeface="+mn-ea"/>
                <a:cs typeface="+mn-cs"/>
              </a:defRPr>
            </a:lvl4pPr>
            <a:lvl5pPr marL="1828800" algn="ctr" rtl="0" eaLnBrk="0" fontAlgn="base" hangingPunct="0">
              <a:spcBef>
                <a:spcPct val="0"/>
              </a:spcBef>
              <a:spcAft>
                <a:spcPct val="0"/>
              </a:spcAft>
              <a:defRPr sz="2400" b="1" kern="1200">
                <a:solidFill>
                  <a:srgbClr val="FF3300"/>
                </a:solidFill>
                <a:latin typeface="Arial" pitchFamily="34" charset="0"/>
                <a:ea typeface="+mn-ea"/>
                <a:cs typeface="+mn-cs"/>
              </a:defRPr>
            </a:lvl5pPr>
            <a:lvl6pPr marL="2286000" algn="l" defTabSz="914400" rtl="0" eaLnBrk="1" latinLnBrk="0" hangingPunct="1">
              <a:defRPr sz="2400" b="1" kern="1200">
                <a:solidFill>
                  <a:srgbClr val="FF3300"/>
                </a:solidFill>
                <a:latin typeface="Arial" pitchFamily="34" charset="0"/>
                <a:ea typeface="+mn-ea"/>
                <a:cs typeface="+mn-cs"/>
              </a:defRPr>
            </a:lvl6pPr>
            <a:lvl7pPr marL="2743200" algn="l" defTabSz="914400" rtl="0" eaLnBrk="1" latinLnBrk="0" hangingPunct="1">
              <a:defRPr sz="2400" b="1" kern="1200">
                <a:solidFill>
                  <a:srgbClr val="FF3300"/>
                </a:solidFill>
                <a:latin typeface="Arial" pitchFamily="34" charset="0"/>
                <a:ea typeface="+mn-ea"/>
                <a:cs typeface="+mn-cs"/>
              </a:defRPr>
            </a:lvl7pPr>
            <a:lvl8pPr marL="3200400" algn="l" defTabSz="914400" rtl="0" eaLnBrk="1" latinLnBrk="0" hangingPunct="1">
              <a:defRPr sz="2400" b="1" kern="1200">
                <a:solidFill>
                  <a:srgbClr val="FF3300"/>
                </a:solidFill>
                <a:latin typeface="Arial" pitchFamily="34" charset="0"/>
                <a:ea typeface="+mn-ea"/>
                <a:cs typeface="+mn-cs"/>
              </a:defRPr>
            </a:lvl8pPr>
            <a:lvl9pPr marL="3657600" algn="l" defTabSz="914400" rtl="0" eaLnBrk="1" latinLnBrk="0" hangingPunct="1">
              <a:defRPr sz="2400" b="1" kern="1200">
                <a:solidFill>
                  <a:srgbClr val="FF3300"/>
                </a:solidFill>
                <a:latin typeface="Arial" pitchFamily="34" charset="0"/>
                <a:ea typeface="+mn-ea"/>
                <a:cs typeface="+mn-cs"/>
              </a:defRPr>
            </a:lvl9pPr>
          </a:lstStyle>
          <a:p>
            <a:fld id="{7C767AD1-7CE3-4908-B8A1-7860D249BD31}" type="slidenum">
              <a:rPr lang="zh-CN" altLang="en-US" sz="2000" smtClean="0"/>
              <a:pPr/>
              <a:t>‹#›</a:t>
            </a:fld>
            <a:endParaRPr lang="zh-CN" altLang="en-US" sz="20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5353" y="152400"/>
            <a:ext cx="10972800" cy="762000"/>
          </a:xfrm>
        </p:spPr>
        <p:txBody>
          <a:bodyPr tIns="45720" anchor="b"/>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655355" y="1447800"/>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dirty="0"/>
              <a:t>单击此处编辑母版文本样式</a:t>
            </a:r>
          </a:p>
        </p:txBody>
      </p:sp>
      <p:sp>
        <p:nvSpPr>
          <p:cNvPr id="4" name="文本占位符 3"/>
          <p:cNvSpPr>
            <a:spLocks noGrp="1"/>
          </p:cNvSpPr>
          <p:nvPr>
            <p:ph type="body" sz="half" idx="3"/>
          </p:nvPr>
        </p:nvSpPr>
        <p:spPr>
          <a:xfrm>
            <a:off x="6239122" y="1452310"/>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5" name="内容占位符 4"/>
          <p:cNvSpPr>
            <a:spLocks noGrp="1"/>
          </p:cNvSpPr>
          <p:nvPr>
            <p:ph sz="quarter" idx="2"/>
          </p:nvPr>
        </p:nvSpPr>
        <p:spPr>
          <a:xfrm>
            <a:off x="655355" y="2107152"/>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6" name="内容占位符 5"/>
          <p:cNvSpPr>
            <a:spLocks noGrp="1"/>
          </p:cNvSpPr>
          <p:nvPr>
            <p:ph sz="quarter" idx="4"/>
          </p:nvPr>
        </p:nvSpPr>
        <p:spPr>
          <a:xfrm>
            <a:off x="6239122" y="2107152"/>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0" name="灯片编号占位符 5"/>
          <p:cNvSpPr txBox="1">
            <a:spLocks/>
          </p:cNvSpPr>
          <p:nvPr userDrawn="1"/>
        </p:nvSpPr>
        <p:spPr>
          <a:xfrm>
            <a:off x="4876800" y="6400803"/>
            <a:ext cx="1016000" cy="365125"/>
          </a:xfrm>
          <a:prstGeom prst="rect">
            <a:avLst/>
          </a:prstGeom>
        </p:spPr>
        <p:txBody>
          <a:bodyPr vert="horz" lIns="0" tIns="0" rIns="0" bIns="0" anchor="b"/>
          <a:lstStyle>
            <a:defPPr>
              <a:defRPr lang="en-US"/>
            </a:defPPr>
            <a:lvl1pPr algn="r" rtl="0" eaLnBrk="1" fontAlgn="base" latinLnBrk="0" hangingPunct="1">
              <a:spcBef>
                <a:spcPct val="0"/>
              </a:spcBef>
              <a:spcAft>
                <a:spcPct val="0"/>
              </a:spcAft>
              <a:defRPr kumimoji="0" sz="2000" b="1" kern="1200">
                <a:solidFill>
                  <a:srgbClr val="FFFF00"/>
                </a:solidFill>
                <a:latin typeface="+mn-lt"/>
                <a:ea typeface="+mn-ea"/>
                <a:cs typeface="+mn-cs"/>
              </a:defRPr>
            </a:lvl1pPr>
            <a:lvl2pPr marL="457200" algn="ctr" rtl="0" eaLnBrk="0" fontAlgn="base" hangingPunct="0">
              <a:spcBef>
                <a:spcPct val="0"/>
              </a:spcBef>
              <a:spcAft>
                <a:spcPct val="0"/>
              </a:spcAft>
              <a:defRPr sz="2400" b="1" kern="1200">
                <a:solidFill>
                  <a:srgbClr val="FF3300"/>
                </a:solidFill>
                <a:latin typeface="Arial" pitchFamily="34" charset="0"/>
                <a:ea typeface="+mn-ea"/>
                <a:cs typeface="+mn-cs"/>
              </a:defRPr>
            </a:lvl2pPr>
            <a:lvl3pPr marL="914400" algn="ctr" rtl="0" eaLnBrk="0" fontAlgn="base" hangingPunct="0">
              <a:spcBef>
                <a:spcPct val="0"/>
              </a:spcBef>
              <a:spcAft>
                <a:spcPct val="0"/>
              </a:spcAft>
              <a:defRPr sz="2400" b="1" kern="1200">
                <a:solidFill>
                  <a:srgbClr val="FF3300"/>
                </a:solidFill>
                <a:latin typeface="Arial" pitchFamily="34" charset="0"/>
                <a:ea typeface="+mn-ea"/>
                <a:cs typeface="+mn-cs"/>
              </a:defRPr>
            </a:lvl3pPr>
            <a:lvl4pPr marL="1371600" algn="ctr" rtl="0" eaLnBrk="0" fontAlgn="base" hangingPunct="0">
              <a:spcBef>
                <a:spcPct val="0"/>
              </a:spcBef>
              <a:spcAft>
                <a:spcPct val="0"/>
              </a:spcAft>
              <a:defRPr sz="2400" b="1" kern="1200">
                <a:solidFill>
                  <a:srgbClr val="FF3300"/>
                </a:solidFill>
                <a:latin typeface="Arial" pitchFamily="34" charset="0"/>
                <a:ea typeface="+mn-ea"/>
                <a:cs typeface="+mn-cs"/>
              </a:defRPr>
            </a:lvl4pPr>
            <a:lvl5pPr marL="1828800" algn="ctr" rtl="0" eaLnBrk="0" fontAlgn="base" hangingPunct="0">
              <a:spcBef>
                <a:spcPct val="0"/>
              </a:spcBef>
              <a:spcAft>
                <a:spcPct val="0"/>
              </a:spcAft>
              <a:defRPr sz="2400" b="1" kern="1200">
                <a:solidFill>
                  <a:srgbClr val="FF3300"/>
                </a:solidFill>
                <a:latin typeface="Arial" pitchFamily="34" charset="0"/>
                <a:ea typeface="+mn-ea"/>
                <a:cs typeface="+mn-cs"/>
              </a:defRPr>
            </a:lvl5pPr>
            <a:lvl6pPr marL="2286000" algn="l" defTabSz="914400" rtl="0" eaLnBrk="1" latinLnBrk="0" hangingPunct="1">
              <a:defRPr sz="2400" b="1" kern="1200">
                <a:solidFill>
                  <a:srgbClr val="FF3300"/>
                </a:solidFill>
                <a:latin typeface="Arial" pitchFamily="34" charset="0"/>
                <a:ea typeface="+mn-ea"/>
                <a:cs typeface="+mn-cs"/>
              </a:defRPr>
            </a:lvl6pPr>
            <a:lvl7pPr marL="2743200" algn="l" defTabSz="914400" rtl="0" eaLnBrk="1" latinLnBrk="0" hangingPunct="1">
              <a:defRPr sz="2400" b="1" kern="1200">
                <a:solidFill>
                  <a:srgbClr val="FF3300"/>
                </a:solidFill>
                <a:latin typeface="Arial" pitchFamily="34" charset="0"/>
                <a:ea typeface="+mn-ea"/>
                <a:cs typeface="+mn-cs"/>
              </a:defRPr>
            </a:lvl7pPr>
            <a:lvl8pPr marL="3200400" algn="l" defTabSz="914400" rtl="0" eaLnBrk="1" latinLnBrk="0" hangingPunct="1">
              <a:defRPr sz="2400" b="1" kern="1200">
                <a:solidFill>
                  <a:srgbClr val="FF3300"/>
                </a:solidFill>
                <a:latin typeface="Arial" pitchFamily="34" charset="0"/>
                <a:ea typeface="+mn-ea"/>
                <a:cs typeface="+mn-cs"/>
              </a:defRPr>
            </a:lvl8pPr>
            <a:lvl9pPr marL="3657600" algn="l" defTabSz="914400" rtl="0" eaLnBrk="1" latinLnBrk="0" hangingPunct="1">
              <a:defRPr sz="2400" b="1" kern="1200">
                <a:solidFill>
                  <a:srgbClr val="FF3300"/>
                </a:solidFill>
                <a:latin typeface="Arial" pitchFamily="34" charset="0"/>
                <a:ea typeface="+mn-ea"/>
                <a:cs typeface="+mn-cs"/>
              </a:defRPr>
            </a:lvl9pPr>
          </a:lstStyle>
          <a:p>
            <a:fld id="{7C767AD1-7CE3-4908-B8A1-7860D249BD31}" type="slidenum">
              <a:rPr lang="zh-CN" altLang="en-US" sz="2000" smtClean="0"/>
              <a:pPr/>
              <a:t>‹#›</a:t>
            </a:fld>
            <a:endParaRPr lang="zh-CN" altLang="en-US" sz="20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标题 1"/>
          <p:cNvSpPr>
            <a:spLocks noGrp="1"/>
          </p:cNvSpPr>
          <p:nvPr>
            <p:ph type="title"/>
          </p:nvPr>
        </p:nvSpPr>
        <p:spPr>
          <a:xfrm>
            <a:off x="508000" y="152400"/>
            <a:ext cx="11277600" cy="796092"/>
          </a:xfrm>
        </p:spPr>
        <p:txBody>
          <a:bodyPr/>
          <a:lstStyle/>
          <a:p>
            <a:r>
              <a:rPr kumimoji="0" lang="zh-CN" altLang="en-US" dirty="0"/>
              <a:t>单击此处编辑母版标题样式</a:t>
            </a:r>
            <a:endParaRPr kumimoji="0" lang="en-US" dirty="0"/>
          </a:p>
        </p:txBody>
      </p:sp>
      <p:sp>
        <p:nvSpPr>
          <p:cNvPr id="7" name="灯片编号占位符 5"/>
          <p:cNvSpPr txBox="1">
            <a:spLocks/>
          </p:cNvSpPr>
          <p:nvPr userDrawn="1"/>
        </p:nvSpPr>
        <p:spPr>
          <a:xfrm>
            <a:off x="4876800" y="6400803"/>
            <a:ext cx="1016000" cy="365125"/>
          </a:xfrm>
          <a:prstGeom prst="rect">
            <a:avLst/>
          </a:prstGeom>
        </p:spPr>
        <p:txBody>
          <a:bodyPr vert="horz" lIns="0" tIns="0" rIns="0" bIns="0" anchor="b"/>
          <a:lstStyle>
            <a:defPPr>
              <a:defRPr lang="en-US"/>
            </a:defPPr>
            <a:lvl1pPr algn="r" rtl="0" eaLnBrk="1" fontAlgn="base" latinLnBrk="0" hangingPunct="1">
              <a:spcBef>
                <a:spcPct val="0"/>
              </a:spcBef>
              <a:spcAft>
                <a:spcPct val="0"/>
              </a:spcAft>
              <a:defRPr kumimoji="0" sz="2000" b="1" kern="1200">
                <a:solidFill>
                  <a:srgbClr val="FFFF00"/>
                </a:solidFill>
                <a:latin typeface="+mn-lt"/>
                <a:ea typeface="+mn-ea"/>
                <a:cs typeface="+mn-cs"/>
              </a:defRPr>
            </a:lvl1pPr>
            <a:lvl2pPr marL="457200" algn="ctr" rtl="0" eaLnBrk="0" fontAlgn="base" hangingPunct="0">
              <a:spcBef>
                <a:spcPct val="0"/>
              </a:spcBef>
              <a:spcAft>
                <a:spcPct val="0"/>
              </a:spcAft>
              <a:defRPr sz="2400" b="1" kern="1200">
                <a:solidFill>
                  <a:srgbClr val="FF3300"/>
                </a:solidFill>
                <a:latin typeface="Arial" pitchFamily="34" charset="0"/>
                <a:ea typeface="+mn-ea"/>
                <a:cs typeface="+mn-cs"/>
              </a:defRPr>
            </a:lvl2pPr>
            <a:lvl3pPr marL="914400" algn="ctr" rtl="0" eaLnBrk="0" fontAlgn="base" hangingPunct="0">
              <a:spcBef>
                <a:spcPct val="0"/>
              </a:spcBef>
              <a:spcAft>
                <a:spcPct val="0"/>
              </a:spcAft>
              <a:defRPr sz="2400" b="1" kern="1200">
                <a:solidFill>
                  <a:srgbClr val="FF3300"/>
                </a:solidFill>
                <a:latin typeface="Arial" pitchFamily="34" charset="0"/>
                <a:ea typeface="+mn-ea"/>
                <a:cs typeface="+mn-cs"/>
              </a:defRPr>
            </a:lvl3pPr>
            <a:lvl4pPr marL="1371600" algn="ctr" rtl="0" eaLnBrk="0" fontAlgn="base" hangingPunct="0">
              <a:spcBef>
                <a:spcPct val="0"/>
              </a:spcBef>
              <a:spcAft>
                <a:spcPct val="0"/>
              </a:spcAft>
              <a:defRPr sz="2400" b="1" kern="1200">
                <a:solidFill>
                  <a:srgbClr val="FF3300"/>
                </a:solidFill>
                <a:latin typeface="Arial" pitchFamily="34" charset="0"/>
                <a:ea typeface="+mn-ea"/>
                <a:cs typeface="+mn-cs"/>
              </a:defRPr>
            </a:lvl4pPr>
            <a:lvl5pPr marL="1828800" algn="ctr" rtl="0" eaLnBrk="0" fontAlgn="base" hangingPunct="0">
              <a:spcBef>
                <a:spcPct val="0"/>
              </a:spcBef>
              <a:spcAft>
                <a:spcPct val="0"/>
              </a:spcAft>
              <a:defRPr sz="2400" b="1" kern="1200">
                <a:solidFill>
                  <a:srgbClr val="FF3300"/>
                </a:solidFill>
                <a:latin typeface="Arial" pitchFamily="34" charset="0"/>
                <a:ea typeface="+mn-ea"/>
                <a:cs typeface="+mn-cs"/>
              </a:defRPr>
            </a:lvl5pPr>
            <a:lvl6pPr marL="2286000" algn="l" defTabSz="914400" rtl="0" eaLnBrk="1" latinLnBrk="0" hangingPunct="1">
              <a:defRPr sz="2400" b="1" kern="1200">
                <a:solidFill>
                  <a:srgbClr val="FF3300"/>
                </a:solidFill>
                <a:latin typeface="Arial" pitchFamily="34" charset="0"/>
                <a:ea typeface="+mn-ea"/>
                <a:cs typeface="+mn-cs"/>
              </a:defRPr>
            </a:lvl6pPr>
            <a:lvl7pPr marL="2743200" algn="l" defTabSz="914400" rtl="0" eaLnBrk="1" latinLnBrk="0" hangingPunct="1">
              <a:defRPr sz="2400" b="1" kern="1200">
                <a:solidFill>
                  <a:srgbClr val="FF3300"/>
                </a:solidFill>
                <a:latin typeface="Arial" pitchFamily="34" charset="0"/>
                <a:ea typeface="+mn-ea"/>
                <a:cs typeface="+mn-cs"/>
              </a:defRPr>
            </a:lvl7pPr>
            <a:lvl8pPr marL="3200400" algn="l" defTabSz="914400" rtl="0" eaLnBrk="1" latinLnBrk="0" hangingPunct="1">
              <a:defRPr sz="2400" b="1" kern="1200">
                <a:solidFill>
                  <a:srgbClr val="FF3300"/>
                </a:solidFill>
                <a:latin typeface="Arial" pitchFamily="34" charset="0"/>
                <a:ea typeface="+mn-ea"/>
                <a:cs typeface="+mn-cs"/>
              </a:defRPr>
            </a:lvl8pPr>
            <a:lvl9pPr marL="3657600" algn="l" defTabSz="914400" rtl="0" eaLnBrk="1" latinLnBrk="0" hangingPunct="1">
              <a:defRPr sz="2400" b="1" kern="1200">
                <a:solidFill>
                  <a:srgbClr val="FF3300"/>
                </a:solidFill>
                <a:latin typeface="Arial" pitchFamily="34" charset="0"/>
                <a:ea typeface="+mn-ea"/>
                <a:cs typeface="+mn-cs"/>
              </a:defRPr>
            </a:lvl9pPr>
          </a:lstStyle>
          <a:p>
            <a:fld id="{7C767AD1-7CE3-4908-B8A1-7860D249BD31}" type="slidenum">
              <a:rPr lang="zh-CN" altLang="en-US" sz="2000" smtClean="0"/>
              <a:pPr/>
              <a:t>‹#›</a:t>
            </a:fld>
            <a:endParaRPr lang="zh-CN" altLang="en-US" sz="20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灯片编号占位符 5"/>
          <p:cNvSpPr txBox="1">
            <a:spLocks/>
          </p:cNvSpPr>
          <p:nvPr userDrawn="1"/>
        </p:nvSpPr>
        <p:spPr>
          <a:xfrm>
            <a:off x="4876800" y="6400803"/>
            <a:ext cx="1016000" cy="365125"/>
          </a:xfrm>
          <a:prstGeom prst="rect">
            <a:avLst/>
          </a:prstGeom>
        </p:spPr>
        <p:txBody>
          <a:bodyPr vert="horz" lIns="0" tIns="0" rIns="0" bIns="0" anchor="b"/>
          <a:lstStyle>
            <a:defPPr>
              <a:defRPr lang="en-US"/>
            </a:defPPr>
            <a:lvl1pPr algn="r" rtl="0" eaLnBrk="1" fontAlgn="base" latinLnBrk="0" hangingPunct="1">
              <a:spcBef>
                <a:spcPct val="0"/>
              </a:spcBef>
              <a:spcAft>
                <a:spcPct val="0"/>
              </a:spcAft>
              <a:defRPr kumimoji="0" sz="2000" b="1" kern="1200">
                <a:solidFill>
                  <a:srgbClr val="FFFF00"/>
                </a:solidFill>
                <a:latin typeface="+mn-lt"/>
                <a:ea typeface="+mn-ea"/>
                <a:cs typeface="+mn-cs"/>
              </a:defRPr>
            </a:lvl1pPr>
            <a:lvl2pPr marL="457200" algn="ctr" rtl="0" eaLnBrk="0" fontAlgn="base" hangingPunct="0">
              <a:spcBef>
                <a:spcPct val="0"/>
              </a:spcBef>
              <a:spcAft>
                <a:spcPct val="0"/>
              </a:spcAft>
              <a:defRPr sz="2400" b="1" kern="1200">
                <a:solidFill>
                  <a:srgbClr val="FF3300"/>
                </a:solidFill>
                <a:latin typeface="Arial" pitchFamily="34" charset="0"/>
                <a:ea typeface="+mn-ea"/>
                <a:cs typeface="+mn-cs"/>
              </a:defRPr>
            </a:lvl2pPr>
            <a:lvl3pPr marL="914400" algn="ctr" rtl="0" eaLnBrk="0" fontAlgn="base" hangingPunct="0">
              <a:spcBef>
                <a:spcPct val="0"/>
              </a:spcBef>
              <a:spcAft>
                <a:spcPct val="0"/>
              </a:spcAft>
              <a:defRPr sz="2400" b="1" kern="1200">
                <a:solidFill>
                  <a:srgbClr val="FF3300"/>
                </a:solidFill>
                <a:latin typeface="Arial" pitchFamily="34" charset="0"/>
                <a:ea typeface="+mn-ea"/>
                <a:cs typeface="+mn-cs"/>
              </a:defRPr>
            </a:lvl3pPr>
            <a:lvl4pPr marL="1371600" algn="ctr" rtl="0" eaLnBrk="0" fontAlgn="base" hangingPunct="0">
              <a:spcBef>
                <a:spcPct val="0"/>
              </a:spcBef>
              <a:spcAft>
                <a:spcPct val="0"/>
              </a:spcAft>
              <a:defRPr sz="2400" b="1" kern="1200">
                <a:solidFill>
                  <a:srgbClr val="FF3300"/>
                </a:solidFill>
                <a:latin typeface="Arial" pitchFamily="34" charset="0"/>
                <a:ea typeface="+mn-ea"/>
                <a:cs typeface="+mn-cs"/>
              </a:defRPr>
            </a:lvl4pPr>
            <a:lvl5pPr marL="1828800" algn="ctr" rtl="0" eaLnBrk="0" fontAlgn="base" hangingPunct="0">
              <a:spcBef>
                <a:spcPct val="0"/>
              </a:spcBef>
              <a:spcAft>
                <a:spcPct val="0"/>
              </a:spcAft>
              <a:defRPr sz="2400" b="1" kern="1200">
                <a:solidFill>
                  <a:srgbClr val="FF3300"/>
                </a:solidFill>
                <a:latin typeface="Arial" pitchFamily="34" charset="0"/>
                <a:ea typeface="+mn-ea"/>
                <a:cs typeface="+mn-cs"/>
              </a:defRPr>
            </a:lvl5pPr>
            <a:lvl6pPr marL="2286000" algn="l" defTabSz="914400" rtl="0" eaLnBrk="1" latinLnBrk="0" hangingPunct="1">
              <a:defRPr sz="2400" b="1" kern="1200">
                <a:solidFill>
                  <a:srgbClr val="FF3300"/>
                </a:solidFill>
                <a:latin typeface="Arial" pitchFamily="34" charset="0"/>
                <a:ea typeface="+mn-ea"/>
                <a:cs typeface="+mn-cs"/>
              </a:defRPr>
            </a:lvl6pPr>
            <a:lvl7pPr marL="2743200" algn="l" defTabSz="914400" rtl="0" eaLnBrk="1" latinLnBrk="0" hangingPunct="1">
              <a:defRPr sz="2400" b="1" kern="1200">
                <a:solidFill>
                  <a:srgbClr val="FF3300"/>
                </a:solidFill>
                <a:latin typeface="Arial" pitchFamily="34" charset="0"/>
                <a:ea typeface="+mn-ea"/>
                <a:cs typeface="+mn-cs"/>
              </a:defRPr>
            </a:lvl7pPr>
            <a:lvl8pPr marL="3200400" algn="l" defTabSz="914400" rtl="0" eaLnBrk="1" latinLnBrk="0" hangingPunct="1">
              <a:defRPr sz="2400" b="1" kern="1200">
                <a:solidFill>
                  <a:srgbClr val="FF3300"/>
                </a:solidFill>
                <a:latin typeface="Arial" pitchFamily="34" charset="0"/>
                <a:ea typeface="+mn-ea"/>
                <a:cs typeface="+mn-cs"/>
              </a:defRPr>
            </a:lvl8pPr>
            <a:lvl9pPr marL="3657600" algn="l" defTabSz="914400" rtl="0" eaLnBrk="1" latinLnBrk="0" hangingPunct="1">
              <a:defRPr sz="2400" b="1" kern="1200">
                <a:solidFill>
                  <a:srgbClr val="FF3300"/>
                </a:solidFill>
                <a:latin typeface="Arial" pitchFamily="34" charset="0"/>
                <a:ea typeface="+mn-ea"/>
                <a:cs typeface="+mn-cs"/>
              </a:defRPr>
            </a:lvl9pPr>
          </a:lstStyle>
          <a:p>
            <a:fld id="{7C767AD1-7CE3-4908-B8A1-7860D249BD31}" type="slidenum">
              <a:rPr lang="zh-CN" altLang="en-US" sz="2000" smtClean="0"/>
              <a:pPr/>
              <a:t>‹#›</a:t>
            </a:fld>
            <a:endParaRPr lang="zh-CN" altLang="en-US" sz="2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711200" y="1447800"/>
            <a:ext cx="5384800" cy="480060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dirty="0"/>
              <a:t>单击此处编辑母版文本样式</a:t>
            </a:r>
          </a:p>
          <a:p>
            <a:pPr lvl="1" eaLnBrk="1" latinLnBrk="0" hangingPunct="1"/>
            <a:r>
              <a:rPr lang="zh-CN" altLang="en-US" dirty="0"/>
              <a:t>第二级</a:t>
            </a:r>
          </a:p>
          <a:p>
            <a:pPr lvl="2" eaLnBrk="1" latinLnBrk="0" hangingPunct="1"/>
            <a:r>
              <a:rPr lang="zh-CN" altLang="en-US" dirty="0"/>
              <a:t>第三级</a:t>
            </a:r>
          </a:p>
          <a:p>
            <a:pPr lvl="3" eaLnBrk="1" latinLnBrk="0" hangingPunct="1"/>
            <a:r>
              <a:rPr lang="zh-CN" altLang="en-US" dirty="0"/>
              <a:t>第四级</a:t>
            </a:r>
          </a:p>
          <a:p>
            <a:pPr lvl="4" eaLnBrk="1" latinLnBrk="0" hangingPunct="1"/>
            <a:r>
              <a:rPr lang="zh-CN" altLang="en-US" dirty="0"/>
              <a:t>第五级</a:t>
            </a:r>
            <a:endParaRPr kumimoji="0" lang="en-US" dirty="0"/>
          </a:p>
        </p:txBody>
      </p:sp>
      <p:sp>
        <p:nvSpPr>
          <p:cNvPr id="4" name="内容占位符 3"/>
          <p:cNvSpPr>
            <a:spLocks noGrp="1"/>
          </p:cNvSpPr>
          <p:nvPr>
            <p:ph sz="half" idx="2"/>
          </p:nvPr>
        </p:nvSpPr>
        <p:spPr>
          <a:xfrm>
            <a:off x="6299200" y="1447800"/>
            <a:ext cx="5384800" cy="480060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dirty="0"/>
              <a:t>单击此处编辑母版文本样式</a:t>
            </a:r>
          </a:p>
          <a:p>
            <a:pPr lvl="1" eaLnBrk="1" latinLnBrk="0" hangingPunct="1"/>
            <a:r>
              <a:rPr lang="zh-CN" altLang="en-US" dirty="0"/>
              <a:t>第二级</a:t>
            </a:r>
          </a:p>
          <a:p>
            <a:pPr lvl="2" eaLnBrk="1" latinLnBrk="0" hangingPunct="1"/>
            <a:r>
              <a:rPr lang="zh-CN" altLang="en-US" dirty="0"/>
              <a:t>第三级</a:t>
            </a:r>
          </a:p>
          <a:p>
            <a:pPr lvl="3" eaLnBrk="1" latinLnBrk="0" hangingPunct="1"/>
            <a:r>
              <a:rPr lang="zh-CN" altLang="en-US" dirty="0"/>
              <a:t>第四级</a:t>
            </a:r>
          </a:p>
          <a:p>
            <a:pPr lvl="4" eaLnBrk="1" latinLnBrk="0" hangingPunct="1"/>
            <a:r>
              <a:rPr lang="zh-CN" altLang="en-US" dirty="0"/>
              <a:t>第五级</a:t>
            </a:r>
            <a:endParaRPr kumimoji="0" lang="en-US" dirty="0"/>
          </a:p>
        </p:txBody>
      </p:sp>
      <p:sp>
        <p:nvSpPr>
          <p:cNvPr id="9" name="标题 1"/>
          <p:cNvSpPr>
            <a:spLocks noGrp="1"/>
          </p:cNvSpPr>
          <p:nvPr>
            <p:ph type="title"/>
          </p:nvPr>
        </p:nvSpPr>
        <p:spPr>
          <a:xfrm>
            <a:off x="508000" y="152400"/>
            <a:ext cx="11277600" cy="796092"/>
          </a:xfrm>
        </p:spPr>
        <p:txBody>
          <a:bodyPr/>
          <a:lstStyle/>
          <a:p>
            <a:r>
              <a:rPr kumimoji="0" lang="zh-CN" altLang="en-US" dirty="0"/>
              <a:t>单击此处编辑母版标题样式</a:t>
            </a:r>
            <a:endParaRPr kumimoji="0" lang="en-US" dirty="0"/>
          </a:p>
        </p:txBody>
      </p:sp>
    </p:spTree>
    <p:extLst>
      <p:ext uri="{BB962C8B-B14F-4D97-AF65-F5344CB8AC3E}">
        <p14:creationId xmlns:p14="http://schemas.microsoft.com/office/powerpoint/2010/main" val="39827618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标题占位符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zh-CN" altLang="en-US"/>
              <a:t>单击此处编辑母版标题样式</a:t>
            </a:r>
            <a:endParaRPr kumimoji="0" lang="en-US"/>
          </a:p>
        </p:txBody>
      </p:sp>
      <p:sp>
        <p:nvSpPr>
          <p:cNvPr id="30" name="文本占位符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zh-CN" altLang="en-US" dirty="0"/>
              <a:t>单击此处编辑母版文本样式</a:t>
            </a:r>
          </a:p>
          <a:p>
            <a:pPr lvl="1" eaLnBrk="1" latinLnBrk="0" hangingPunct="1"/>
            <a:r>
              <a:rPr kumimoji="0" lang="zh-CN" altLang="en-US" dirty="0"/>
              <a:t>第二级</a:t>
            </a:r>
          </a:p>
          <a:p>
            <a:pPr lvl="2" eaLnBrk="1" latinLnBrk="0" hangingPunct="1"/>
            <a:r>
              <a:rPr kumimoji="0" lang="zh-CN" altLang="en-US" dirty="0"/>
              <a:t>第三级</a:t>
            </a:r>
          </a:p>
          <a:p>
            <a:pPr lvl="3" eaLnBrk="1" latinLnBrk="0" hangingPunct="1"/>
            <a:r>
              <a:rPr kumimoji="0" lang="zh-CN" altLang="en-US" dirty="0"/>
              <a:t>第四级</a:t>
            </a:r>
          </a:p>
          <a:p>
            <a:pPr lvl="4" eaLnBrk="1" latinLnBrk="0" hangingPunct="1"/>
            <a:r>
              <a:rPr kumimoji="0" lang="zh-CN" altLang="en-US" dirty="0"/>
              <a:t>第五级</a:t>
            </a:r>
            <a:endParaRPr kumimoji="0" lang="en-US" dirty="0"/>
          </a:p>
        </p:txBody>
      </p:sp>
      <p:sp>
        <p:nvSpPr>
          <p:cNvPr id="10" name="日期占位符 9"/>
          <p:cNvSpPr>
            <a:spLocks noGrp="1"/>
          </p:cNvSpPr>
          <p:nvPr>
            <p:ph type="dt" sz="half" idx="2"/>
          </p:nvPr>
        </p:nvSpPr>
        <p:spPr>
          <a:xfrm>
            <a:off x="609600" y="6356353"/>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22" name="页脚占位符 21"/>
          <p:cNvSpPr>
            <a:spLocks noGrp="1"/>
          </p:cNvSpPr>
          <p:nvPr>
            <p:ph type="ftr" sz="quarter" idx="3"/>
          </p:nvPr>
        </p:nvSpPr>
        <p:spPr>
          <a:xfrm>
            <a:off x="3556000" y="6356353"/>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10566400" y="6356353"/>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C767AD1-7CE3-4908-B8A1-7860D249BD31}" type="slidenum">
              <a:rPr lang="zh-CN" altLang="en-US" smtClean="0"/>
              <a:pPr/>
              <a:t>‹#›</a:t>
            </a:fld>
            <a:endParaRPr lang="zh-CN" altLang="en-US"/>
          </a:p>
        </p:txBody>
      </p:sp>
      <p:pic>
        <p:nvPicPr>
          <p:cNvPr id="14" name="Picture 10"/>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0" y="6386516"/>
            <a:ext cx="12192000" cy="471487"/>
          </a:xfrm>
          <a:prstGeom prst="rect">
            <a:avLst/>
          </a:prstGeom>
          <a:noFill/>
          <a:ln w="9525">
            <a:noFill/>
            <a:miter lim="800000"/>
            <a:headEnd/>
            <a:tailEnd/>
          </a:ln>
        </p:spPr>
      </p:pic>
      <p:sp>
        <p:nvSpPr>
          <p:cNvPr id="15" name="日期占位符 29"/>
          <p:cNvSpPr txBox="1">
            <a:spLocks/>
          </p:cNvSpPr>
          <p:nvPr userDrawn="1"/>
        </p:nvSpPr>
        <p:spPr>
          <a:xfrm>
            <a:off x="-1" y="6462737"/>
            <a:ext cx="2743201" cy="365125"/>
          </a:xfrm>
          <a:prstGeom prst="rect">
            <a:avLst/>
          </a:prstGeom>
        </p:spPr>
        <p:txBody>
          <a:bodyPr/>
          <a:lstStyle>
            <a:defPPr>
              <a:defRPr lang="en-US"/>
            </a:defPPr>
            <a:lvl1pPr algn="ctr" rtl="0" eaLnBrk="0" fontAlgn="base" hangingPunct="0">
              <a:spcBef>
                <a:spcPct val="0"/>
              </a:spcBef>
              <a:spcAft>
                <a:spcPct val="0"/>
              </a:spcAft>
              <a:defRPr sz="2400" b="1" kern="1200">
                <a:solidFill>
                  <a:srgbClr val="FF3300"/>
                </a:solidFill>
                <a:latin typeface="Arial" pitchFamily="34" charset="0"/>
                <a:ea typeface="+mn-ea"/>
                <a:cs typeface="+mn-cs"/>
              </a:defRPr>
            </a:lvl1pPr>
            <a:lvl2pPr marL="457200" algn="ctr" rtl="0" eaLnBrk="0" fontAlgn="base" hangingPunct="0">
              <a:spcBef>
                <a:spcPct val="0"/>
              </a:spcBef>
              <a:spcAft>
                <a:spcPct val="0"/>
              </a:spcAft>
              <a:defRPr sz="2400" b="1" kern="1200">
                <a:solidFill>
                  <a:srgbClr val="FF3300"/>
                </a:solidFill>
                <a:latin typeface="Arial" pitchFamily="34" charset="0"/>
                <a:ea typeface="+mn-ea"/>
                <a:cs typeface="+mn-cs"/>
              </a:defRPr>
            </a:lvl2pPr>
            <a:lvl3pPr marL="914400" algn="ctr" rtl="0" eaLnBrk="0" fontAlgn="base" hangingPunct="0">
              <a:spcBef>
                <a:spcPct val="0"/>
              </a:spcBef>
              <a:spcAft>
                <a:spcPct val="0"/>
              </a:spcAft>
              <a:defRPr sz="2400" b="1" kern="1200">
                <a:solidFill>
                  <a:srgbClr val="FF3300"/>
                </a:solidFill>
                <a:latin typeface="Arial" pitchFamily="34" charset="0"/>
                <a:ea typeface="+mn-ea"/>
                <a:cs typeface="+mn-cs"/>
              </a:defRPr>
            </a:lvl3pPr>
            <a:lvl4pPr marL="1371600" algn="ctr" rtl="0" eaLnBrk="0" fontAlgn="base" hangingPunct="0">
              <a:spcBef>
                <a:spcPct val="0"/>
              </a:spcBef>
              <a:spcAft>
                <a:spcPct val="0"/>
              </a:spcAft>
              <a:defRPr sz="2400" b="1" kern="1200">
                <a:solidFill>
                  <a:srgbClr val="FF3300"/>
                </a:solidFill>
                <a:latin typeface="Arial" pitchFamily="34" charset="0"/>
                <a:ea typeface="+mn-ea"/>
                <a:cs typeface="+mn-cs"/>
              </a:defRPr>
            </a:lvl4pPr>
            <a:lvl5pPr marL="1828800" algn="ctr" rtl="0" eaLnBrk="0" fontAlgn="base" hangingPunct="0">
              <a:spcBef>
                <a:spcPct val="0"/>
              </a:spcBef>
              <a:spcAft>
                <a:spcPct val="0"/>
              </a:spcAft>
              <a:defRPr sz="2400" b="1" kern="1200">
                <a:solidFill>
                  <a:srgbClr val="FF3300"/>
                </a:solidFill>
                <a:latin typeface="Arial" pitchFamily="34" charset="0"/>
                <a:ea typeface="+mn-ea"/>
                <a:cs typeface="+mn-cs"/>
              </a:defRPr>
            </a:lvl5pPr>
            <a:lvl6pPr marL="2286000" algn="l" defTabSz="914400" rtl="0" eaLnBrk="1" latinLnBrk="0" hangingPunct="1">
              <a:defRPr sz="2400" b="1" kern="1200">
                <a:solidFill>
                  <a:srgbClr val="FF3300"/>
                </a:solidFill>
                <a:latin typeface="Arial" pitchFamily="34" charset="0"/>
                <a:ea typeface="+mn-ea"/>
                <a:cs typeface="+mn-cs"/>
              </a:defRPr>
            </a:lvl6pPr>
            <a:lvl7pPr marL="2743200" algn="l" defTabSz="914400" rtl="0" eaLnBrk="1" latinLnBrk="0" hangingPunct="1">
              <a:defRPr sz="2400" b="1" kern="1200">
                <a:solidFill>
                  <a:srgbClr val="FF3300"/>
                </a:solidFill>
                <a:latin typeface="Arial" pitchFamily="34" charset="0"/>
                <a:ea typeface="+mn-ea"/>
                <a:cs typeface="+mn-cs"/>
              </a:defRPr>
            </a:lvl7pPr>
            <a:lvl8pPr marL="3200400" algn="l" defTabSz="914400" rtl="0" eaLnBrk="1" latinLnBrk="0" hangingPunct="1">
              <a:defRPr sz="2400" b="1" kern="1200">
                <a:solidFill>
                  <a:srgbClr val="FF3300"/>
                </a:solidFill>
                <a:latin typeface="Arial" pitchFamily="34" charset="0"/>
                <a:ea typeface="+mn-ea"/>
                <a:cs typeface="+mn-cs"/>
              </a:defRPr>
            </a:lvl8pPr>
            <a:lvl9pPr marL="3657600" algn="l" defTabSz="914400" rtl="0" eaLnBrk="1" latinLnBrk="0" hangingPunct="1">
              <a:defRPr sz="2400" b="1" kern="1200">
                <a:solidFill>
                  <a:srgbClr val="FF3300"/>
                </a:solidFill>
                <a:latin typeface="Arial" pitchFamily="34" charset="0"/>
                <a:ea typeface="+mn-ea"/>
                <a:cs typeface="+mn-cs"/>
              </a:defRPr>
            </a:lvl9pPr>
          </a:lstStyle>
          <a:p>
            <a:r>
              <a:rPr lang="en-US" altLang="zh-CN" sz="1600" dirty="0">
                <a:solidFill>
                  <a:schemeClr val="bg1"/>
                </a:solidFill>
                <a:latin typeface="+mn-lt"/>
              </a:rPr>
              <a:t>Tian</a:t>
            </a:r>
            <a:r>
              <a:rPr lang="en-US" altLang="zh-CN" sz="1600" baseline="0" dirty="0">
                <a:solidFill>
                  <a:schemeClr val="bg1"/>
                </a:solidFill>
                <a:latin typeface="+mn-lt"/>
              </a:rPr>
              <a:t> He @ UMN</a:t>
            </a:r>
            <a:endParaRPr lang="zh-CN" altLang="en-US" sz="1600" dirty="0">
              <a:solidFill>
                <a:schemeClr val="bg1"/>
              </a:solidFill>
              <a:latin typeface="+mn-lt"/>
            </a:endParaRPr>
          </a:p>
        </p:txBody>
      </p:sp>
      <p:sp>
        <p:nvSpPr>
          <p:cNvPr id="11" name="灯片编号占位符 5"/>
          <p:cNvSpPr txBox="1">
            <a:spLocks/>
          </p:cNvSpPr>
          <p:nvPr userDrawn="1"/>
        </p:nvSpPr>
        <p:spPr>
          <a:xfrm>
            <a:off x="4876800" y="6400803"/>
            <a:ext cx="1016000" cy="365125"/>
          </a:xfrm>
          <a:prstGeom prst="rect">
            <a:avLst/>
          </a:prstGeom>
        </p:spPr>
        <p:txBody>
          <a:bodyPr vert="horz" lIns="0" tIns="0" rIns="0" bIns="0" anchor="b"/>
          <a:lstStyle>
            <a:defPPr>
              <a:defRPr lang="en-US"/>
            </a:defPPr>
            <a:lvl1pPr algn="r" rtl="0" eaLnBrk="1" fontAlgn="base" latinLnBrk="0" hangingPunct="1">
              <a:spcBef>
                <a:spcPct val="0"/>
              </a:spcBef>
              <a:spcAft>
                <a:spcPct val="0"/>
              </a:spcAft>
              <a:defRPr kumimoji="0" sz="2000" b="1" kern="1200">
                <a:solidFill>
                  <a:srgbClr val="FFFF00"/>
                </a:solidFill>
                <a:latin typeface="+mn-lt"/>
                <a:ea typeface="+mn-ea"/>
                <a:cs typeface="+mn-cs"/>
              </a:defRPr>
            </a:lvl1pPr>
            <a:lvl2pPr marL="457200" algn="ctr" rtl="0" eaLnBrk="0" fontAlgn="base" hangingPunct="0">
              <a:spcBef>
                <a:spcPct val="0"/>
              </a:spcBef>
              <a:spcAft>
                <a:spcPct val="0"/>
              </a:spcAft>
              <a:defRPr sz="2400" b="1" kern="1200">
                <a:solidFill>
                  <a:srgbClr val="FF3300"/>
                </a:solidFill>
                <a:latin typeface="Arial" pitchFamily="34" charset="0"/>
                <a:ea typeface="+mn-ea"/>
                <a:cs typeface="+mn-cs"/>
              </a:defRPr>
            </a:lvl2pPr>
            <a:lvl3pPr marL="914400" algn="ctr" rtl="0" eaLnBrk="0" fontAlgn="base" hangingPunct="0">
              <a:spcBef>
                <a:spcPct val="0"/>
              </a:spcBef>
              <a:spcAft>
                <a:spcPct val="0"/>
              </a:spcAft>
              <a:defRPr sz="2400" b="1" kern="1200">
                <a:solidFill>
                  <a:srgbClr val="FF3300"/>
                </a:solidFill>
                <a:latin typeface="Arial" pitchFamily="34" charset="0"/>
                <a:ea typeface="+mn-ea"/>
                <a:cs typeface="+mn-cs"/>
              </a:defRPr>
            </a:lvl3pPr>
            <a:lvl4pPr marL="1371600" algn="ctr" rtl="0" eaLnBrk="0" fontAlgn="base" hangingPunct="0">
              <a:spcBef>
                <a:spcPct val="0"/>
              </a:spcBef>
              <a:spcAft>
                <a:spcPct val="0"/>
              </a:spcAft>
              <a:defRPr sz="2400" b="1" kern="1200">
                <a:solidFill>
                  <a:srgbClr val="FF3300"/>
                </a:solidFill>
                <a:latin typeface="Arial" pitchFamily="34" charset="0"/>
                <a:ea typeface="+mn-ea"/>
                <a:cs typeface="+mn-cs"/>
              </a:defRPr>
            </a:lvl4pPr>
            <a:lvl5pPr marL="1828800" algn="ctr" rtl="0" eaLnBrk="0" fontAlgn="base" hangingPunct="0">
              <a:spcBef>
                <a:spcPct val="0"/>
              </a:spcBef>
              <a:spcAft>
                <a:spcPct val="0"/>
              </a:spcAft>
              <a:defRPr sz="2400" b="1" kern="1200">
                <a:solidFill>
                  <a:srgbClr val="FF3300"/>
                </a:solidFill>
                <a:latin typeface="Arial" pitchFamily="34" charset="0"/>
                <a:ea typeface="+mn-ea"/>
                <a:cs typeface="+mn-cs"/>
              </a:defRPr>
            </a:lvl5pPr>
            <a:lvl6pPr marL="2286000" algn="l" defTabSz="914400" rtl="0" eaLnBrk="1" latinLnBrk="0" hangingPunct="1">
              <a:defRPr sz="2400" b="1" kern="1200">
                <a:solidFill>
                  <a:srgbClr val="FF3300"/>
                </a:solidFill>
                <a:latin typeface="Arial" pitchFamily="34" charset="0"/>
                <a:ea typeface="+mn-ea"/>
                <a:cs typeface="+mn-cs"/>
              </a:defRPr>
            </a:lvl6pPr>
            <a:lvl7pPr marL="2743200" algn="l" defTabSz="914400" rtl="0" eaLnBrk="1" latinLnBrk="0" hangingPunct="1">
              <a:defRPr sz="2400" b="1" kern="1200">
                <a:solidFill>
                  <a:srgbClr val="FF3300"/>
                </a:solidFill>
                <a:latin typeface="Arial" pitchFamily="34" charset="0"/>
                <a:ea typeface="+mn-ea"/>
                <a:cs typeface="+mn-cs"/>
              </a:defRPr>
            </a:lvl7pPr>
            <a:lvl8pPr marL="3200400" algn="l" defTabSz="914400" rtl="0" eaLnBrk="1" latinLnBrk="0" hangingPunct="1">
              <a:defRPr sz="2400" b="1" kern="1200">
                <a:solidFill>
                  <a:srgbClr val="FF3300"/>
                </a:solidFill>
                <a:latin typeface="Arial" pitchFamily="34" charset="0"/>
                <a:ea typeface="+mn-ea"/>
                <a:cs typeface="+mn-cs"/>
              </a:defRPr>
            </a:lvl8pPr>
            <a:lvl9pPr marL="3657600" algn="l" defTabSz="914400" rtl="0" eaLnBrk="1" latinLnBrk="0" hangingPunct="1">
              <a:defRPr sz="2400" b="1" kern="1200">
                <a:solidFill>
                  <a:srgbClr val="FF3300"/>
                </a:solidFill>
                <a:latin typeface="Arial" pitchFamily="34" charset="0"/>
                <a:ea typeface="+mn-ea"/>
                <a:cs typeface="+mn-cs"/>
              </a:defRPr>
            </a:lvl9pPr>
          </a:lstStyle>
          <a:p>
            <a:fld id="{7C767AD1-7CE3-4908-B8A1-7860D249BD31}" type="slidenum">
              <a:rPr lang="zh-CN" altLang="en-US" sz="2000" smtClean="0">
                <a:solidFill>
                  <a:schemeClr val="bg1"/>
                </a:solidFill>
              </a:rPr>
              <a:pPr/>
              <a:t>‹#›</a:t>
            </a:fld>
            <a:endParaRPr lang="zh-CN" altLang="en-US" sz="2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70" r:id="rId3"/>
    <p:sldLayoutId id="2147483751" r:id="rId4"/>
    <p:sldLayoutId id="2147483752" r:id="rId5"/>
    <p:sldLayoutId id="2147483753" r:id="rId6"/>
    <p:sldLayoutId id="2147483754" r:id="rId7"/>
    <p:sldLayoutId id="2147483755" r:id="rId8"/>
    <p:sldLayoutId id="2147483768" r:id="rId9"/>
    <p:sldLayoutId id="2147483769" r:id="rId10"/>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4.xml.rels><?xml version="1.0" encoding="UTF-8" standalone="yes"?>
<Relationships xmlns="http://schemas.openxmlformats.org/package/2006/relationships"><Relationship Id="rId11" Type="http://schemas.openxmlformats.org/officeDocument/2006/relationships/image" Target="../media/image52.png"/><Relationship Id="rId12"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png"/><Relationship Id="rId10"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부제목 4"/>
          <p:cNvSpPr>
            <a:spLocks noGrp="1"/>
          </p:cNvSpPr>
          <p:nvPr>
            <p:ph type="body" idx="1"/>
          </p:nvPr>
        </p:nvSpPr>
        <p:spPr>
          <a:xfrm>
            <a:off x="2004527" y="4343402"/>
            <a:ext cx="8458200" cy="2348345"/>
          </a:xfrm>
        </p:spPr>
        <p:txBody>
          <a:bodyPr>
            <a:normAutofit lnSpcReduction="10000"/>
          </a:bodyPr>
          <a:lstStyle/>
          <a:p>
            <a:pPr algn="r"/>
            <a:r>
              <a:rPr lang="en-US" altLang="zh-CN" sz="2800" b="1" dirty="0">
                <a:solidFill>
                  <a:srgbClr val="FFFF00"/>
                </a:solidFill>
              </a:rPr>
              <a:t>Song Liu and Tian He</a:t>
            </a:r>
          </a:p>
          <a:p>
            <a:pPr algn="r"/>
            <a:endParaRPr lang="en-US" altLang="ko-KR" sz="2000" dirty="0"/>
          </a:p>
          <a:p>
            <a:pPr algn="r"/>
            <a:r>
              <a:rPr lang="en-US" altLang="ko-KR" sz="2000" dirty="0"/>
              <a:t>Computer Science and Engineering</a:t>
            </a:r>
          </a:p>
          <a:p>
            <a:pPr algn="r"/>
            <a:r>
              <a:rPr lang="en-US" altLang="ko-KR" sz="2000" dirty="0"/>
              <a:t>University of Minnesota</a:t>
            </a:r>
          </a:p>
          <a:p>
            <a:pPr algn="r"/>
            <a:endParaRPr lang="en-US" altLang="ko-KR" sz="2000" dirty="0"/>
          </a:p>
          <a:p>
            <a:r>
              <a:rPr lang="en-US" altLang="zh-CN" sz="2400" dirty="0" err="1"/>
              <a:t>Sensys</a:t>
            </a:r>
            <a:r>
              <a:rPr lang="en-US" altLang="zh-CN" sz="2400" dirty="0"/>
              <a:t> 2017</a:t>
            </a:r>
            <a:endParaRPr lang="ko-KR" altLang="en-US" sz="2400" b="1" dirty="0"/>
          </a:p>
        </p:txBody>
      </p:sp>
      <p:sp>
        <p:nvSpPr>
          <p:cNvPr id="9" name="제목 8"/>
          <p:cNvSpPr>
            <a:spLocks noGrp="1"/>
          </p:cNvSpPr>
          <p:nvPr>
            <p:ph type="title"/>
          </p:nvPr>
        </p:nvSpPr>
        <p:spPr>
          <a:xfrm>
            <a:off x="1371600" y="1685544"/>
            <a:ext cx="9654073" cy="2200656"/>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CN" sz="48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SmartLight</a:t>
            </a:r>
            <a:r>
              <a:rPr lang="en-US" altLang="zh-CN" sz="4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Light-Weight 3D Indoor Localization Using a Single LED Lamp</a:t>
            </a:r>
            <a:br>
              <a:rPr lang="en-US" altLang="zh-CN" sz="4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ko-KR" altLang="en-US" sz="4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6565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B7B53-DFF2-443A-A038-BB69BA013551}"/>
              </a:ext>
            </a:extLst>
          </p:cNvPr>
          <p:cNvSpPr>
            <a:spLocks noGrp="1"/>
          </p:cNvSpPr>
          <p:nvPr>
            <p:ph type="title"/>
          </p:nvPr>
        </p:nvSpPr>
        <p:spPr/>
        <p:txBody>
          <a:bodyPr>
            <a:normAutofit fontScale="90000"/>
          </a:bodyPr>
          <a:lstStyle/>
          <a:p>
            <a:pPr algn="ctr"/>
            <a:r>
              <a:rPr lang="en-US" dirty="0"/>
              <a:t>2D View - Localization in the Y axis</a:t>
            </a:r>
          </a:p>
        </p:txBody>
      </p:sp>
      <p:sp>
        <p:nvSpPr>
          <p:cNvPr id="4" name="Slide Number Placeholder 3">
            <a:extLst>
              <a:ext uri="{FF2B5EF4-FFF2-40B4-BE49-F238E27FC236}">
                <a16:creationId xmlns:a16="http://schemas.microsoft.com/office/drawing/2014/main" xmlns="" id="{8CEDDD50-047F-49BC-82B1-B44A895F68C3}"/>
              </a:ext>
            </a:extLst>
          </p:cNvPr>
          <p:cNvSpPr>
            <a:spLocks noGrp="1"/>
          </p:cNvSpPr>
          <p:nvPr>
            <p:ph type="sldNum" sz="quarter" idx="12"/>
          </p:nvPr>
        </p:nvSpPr>
        <p:spPr/>
        <p:txBody>
          <a:bodyPr/>
          <a:lstStyle/>
          <a:p>
            <a:fld id="{7C767AD1-7CE3-4908-B8A1-7860D249BD31}" type="slidenum">
              <a:rPr lang="zh-CN" altLang="en-US" smtClean="0"/>
              <a:pPr/>
              <a:t>10</a:t>
            </a:fld>
            <a:endParaRPr lang="zh-CN" altLang="en-US" dirty="0"/>
          </a:p>
        </p:txBody>
      </p:sp>
      <p:pic>
        <p:nvPicPr>
          <p:cNvPr id="13" name="Picture 12">
            <a:extLst>
              <a:ext uri="{FF2B5EF4-FFF2-40B4-BE49-F238E27FC236}">
                <a16:creationId xmlns:a16="http://schemas.microsoft.com/office/drawing/2014/main" xmlns="" id="{4DBC6B3A-FD56-43DE-B4DC-1D6EAD2651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33"/>
          <a:stretch/>
        </p:blipFill>
        <p:spPr>
          <a:xfrm>
            <a:off x="2134592" y="1085001"/>
            <a:ext cx="3587516" cy="3410799"/>
          </a:xfrm>
          <a:prstGeom prst="rect">
            <a:avLst/>
          </a:prstGeom>
        </p:spPr>
      </p:pic>
      <p:pic>
        <p:nvPicPr>
          <p:cNvPr id="14" name="Picture 13">
            <a:extLst>
              <a:ext uri="{FF2B5EF4-FFF2-40B4-BE49-F238E27FC236}">
                <a16:creationId xmlns:a16="http://schemas.microsoft.com/office/drawing/2014/main" xmlns="" id="{6BE6ED2C-B0D0-4964-A3FC-50732070D5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584" t="25555" b="23333"/>
          <a:stretch/>
        </p:blipFill>
        <p:spPr>
          <a:xfrm flipH="1">
            <a:off x="3378644" y="2263488"/>
            <a:ext cx="253352" cy="1063123"/>
          </a:xfrm>
          <a:prstGeom prst="rect">
            <a:avLst/>
          </a:prstGeom>
        </p:spPr>
      </p:pic>
      <p:sp>
        <p:nvSpPr>
          <p:cNvPr id="15" name="Rectangle 14">
            <a:extLst>
              <a:ext uri="{FF2B5EF4-FFF2-40B4-BE49-F238E27FC236}">
                <a16:creationId xmlns:a16="http://schemas.microsoft.com/office/drawing/2014/main" xmlns="" id="{6BC66EDE-7D7A-4628-B961-C135875B29AA}"/>
              </a:ext>
            </a:extLst>
          </p:cNvPr>
          <p:cNvSpPr/>
          <p:nvPr/>
        </p:nvSpPr>
        <p:spPr>
          <a:xfrm>
            <a:off x="2305003" y="2643175"/>
            <a:ext cx="251264" cy="233869"/>
          </a:xfrm>
          <a:prstGeom prst="rect">
            <a:avLst/>
          </a:prstGeom>
          <a:pattFill prst="pct30">
            <a:fgClr>
              <a:srgbClr val="3C27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4206FD03-4082-4206-B9B9-BB1525F472B9}"/>
              </a:ext>
            </a:extLst>
          </p:cNvPr>
          <p:cNvSpPr/>
          <p:nvPr/>
        </p:nvSpPr>
        <p:spPr>
          <a:xfrm>
            <a:off x="2308535" y="3169048"/>
            <a:ext cx="251264" cy="233869"/>
          </a:xfrm>
          <a:prstGeom prst="rect">
            <a:avLst/>
          </a:prstGeom>
          <a:pattFill prst="pct30">
            <a:fgClr>
              <a:srgbClr val="3C27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2D410CCC-2D85-416F-9B56-13456E9B6186}"/>
              </a:ext>
            </a:extLst>
          </p:cNvPr>
          <p:cNvSpPr/>
          <p:nvPr/>
        </p:nvSpPr>
        <p:spPr>
          <a:xfrm>
            <a:off x="2301528" y="3446107"/>
            <a:ext cx="251264" cy="233869"/>
          </a:xfrm>
          <a:prstGeom prst="rect">
            <a:avLst/>
          </a:prstGeom>
          <a:pattFill prst="pct30">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31F0E0E2-1D74-49FA-BA00-C6B3FDF4C32C}"/>
              </a:ext>
            </a:extLst>
          </p:cNvPr>
          <p:cNvSpPr/>
          <p:nvPr/>
        </p:nvSpPr>
        <p:spPr>
          <a:xfrm>
            <a:off x="2316146" y="2381422"/>
            <a:ext cx="251264" cy="233869"/>
          </a:xfrm>
          <a:prstGeom prst="rect">
            <a:avLst/>
          </a:prstGeom>
          <a:pattFill prst="pct30">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60E92EE8-73AC-4BB2-A64C-BE78E3A506F2}"/>
              </a:ext>
            </a:extLst>
          </p:cNvPr>
          <p:cNvSpPr txBox="1"/>
          <p:nvPr/>
        </p:nvSpPr>
        <p:spPr>
          <a:xfrm>
            <a:off x="3894561" y="1402222"/>
            <a:ext cx="1189757" cy="338554"/>
          </a:xfrm>
          <a:prstGeom prst="rect">
            <a:avLst/>
          </a:prstGeom>
        </p:spPr>
        <p:txBody>
          <a:bodyPr wrap="square" rtlCol="0">
            <a:spAutoFit/>
          </a:bodyPr>
          <a:lstStyle/>
          <a:p>
            <a:r>
              <a:rPr lang="en-US" sz="1600" dirty="0">
                <a:solidFill>
                  <a:schemeClr val="tx1"/>
                </a:solidFill>
                <a:latin typeface="+mn-lt"/>
              </a:rPr>
              <a:t>Sensor</a:t>
            </a:r>
          </a:p>
        </p:txBody>
      </p:sp>
      <p:sp>
        <p:nvSpPr>
          <p:cNvPr id="20" name="Rectangle 19">
            <a:extLst>
              <a:ext uri="{FF2B5EF4-FFF2-40B4-BE49-F238E27FC236}">
                <a16:creationId xmlns:a16="http://schemas.microsoft.com/office/drawing/2014/main" xmlns="" id="{57E7E79C-537C-4F80-9AAA-CBA19251AA95}"/>
              </a:ext>
            </a:extLst>
          </p:cNvPr>
          <p:cNvSpPr/>
          <p:nvPr/>
        </p:nvSpPr>
        <p:spPr>
          <a:xfrm>
            <a:off x="2304881" y="2917314"/>
            <a:ext cx="251264" cy="233869"/>
          </a:xfrm>
          <a:prstGeom prst="rect">
            <a:avLst/>
          </a:prstGeom>
          <a:pattFill prst="pct30">
            <a:fgClr>
              <a:srgbClr val="3C27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xmlns="" id="{E542B6C6-6AF2-4775-8532-3B559D561A11}"/>
              </a:ext>
            </a:extLst>
          </p:cNvPr>
          <p:cNvSpPr/>
          <p:nvPr/>
        </p:nvSpPr>
        <p:spPr>
          <a:xfrm>
            <a:off x="2418295" y="2293354"/>
            <a:ext cx="1055311" cy="1274062"/>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746760 w 746760"/>
              <a:gd name="connsiteY0" fmla="*/ 0 h 924560"/>
              <a:gd name="connsiteX1" fmla="*/ 708660 w 746760"/>
              <a:gd name="connsiteY1" fmla="*/ 78740 h 924560"/>
              <a:gd name="connsiteX2" fmla="*/ 693420 w 746760"/>
              <a:gd name="connsiteY2" fmla="*/ 149860 h 924560"/>
              <a:gd name="connsiteX3" fmla="*/ 680720 w 746760"/>
              <a:gd name="connsiteY3" fmla="*/ 218440 h 924560"/>
              <a:gd name="connsiteX4" fmla="*/ 668020 w 746760"/>
              <a:gd name="connsiteY4" fmla="*/ 294640 h 924560"/>
              <a:gd name="connsiteX5" fmla="*/ 665480 w 746760"/>
              <a:gd name="connsiteY5" fmla="*/ 350520 h 924560"/>
              <a:gd name="connsiteX6" fmla="*/ 665480 w 746760"/>
              <a:gd name="connsiteY6" fmla="*/ 406400 h 924560"/>
              <a:gd name="connsiteX7" fmla="*/ 670560 w 746760"/>
              <a:gd name="connsiteY7" fmla="*/ 487680 h 924560"/>
              <a:gd name="connsiteX8" fmla="*/ 680720 w 746760"/>
              <a:gd name="connsiteY8" fmla="*/ 571500 h 924560"/>
              <a:gd name="connsiteX9" fmla="*/ 701040 w 746760"/>
              <a:gd name="connsiteY9" fmla="*/ 647700 h 924560"/>
              <a:gd name="connsiteX10" fmla="*/ 716280 w 746760"/>
              <a:gd name="connsiteY10" fmla="*/ 706120 h 924560"/>
              <a:gd name="connsiteX11" fmla="*/ 726440 w 746760"/>
              <a:gd name="connsiteY11" fmla="*/ 741680 h 924560"/>
              <a:gd name="connsiteX12" fmla="*/ 739140 w 746760"/>
              <a:gd name="connsiteY12" fmla="*/ 777240 h 924560"/>
              <a:gd name="connsiteX13" fmla="*/ 0 w 746760"/>
              <a:gd name="connsiteY13" fmla="*/ 924560 h 924560"/>
              <a:gd name="connsiteX14" fmla="*/ 746760 w 746760"/>
              <a:gd name="connsiteY14" fmla="*/ 0 h 924560"/>
              <a:gd name="connsiteX0" fmla="*/ 746760 w 746760"/>
              <a:gd name="connsiteY0" fmla="*/ 0 h 971020"/>
              <a:gd name="connsiteX1" fmla="*/ 708660 w 746760"/>
              <a:gd name="connsiteY1" fmla="*/ 78740 h 971020"/>
              <a:gd name="connsiteX2" fmla="*/ 693420 w 746760"/>
              <a:gd name="connsiteY2" fmla="*/ 149860 h 971020"/>
              <a:gd name="connsiteX3" fmla="*/ 680720 w 746760"/>
              <a:gd name="connsiteY3" fmla="*/ 218440 h 971020"/>
              <a:gd name="connsiteX4" fmla="*/ 668020 w 746760"/>
              <a:gd name="connsiteY4" fmla="*/ 294640 h 971020"/>
              <a:gd name="connsiteX5" fmla="*/ 665480 w 746760"/>
              <a:gd name="connsiteY5" fmla="*/ 350520 h 971020"/>
              <a:gd name="connsiteX6" fmla="*/ 665480 w 746760"/>
              <a:gd name="connsiteY6" fmla="*/ 406400 h 971020"/>
              <a:gd name="connsiteX7" fmla="*/ 670560 w 746760"/>
              <a:gd name="connsiteY7" fmla="*/ 487680 h 971020"/>
              <a:gd name="connsiteX8" fmla="*/ 680720 w 746760"/>
              <a:gd name="connsiteY8" fmla="*/ 571500 h 971020"/>
              <a:gd name="connsiteX9" fmla="*/ 701040 w 746760"/>
              <a:gd name="connsiteY9" fmla="*/ 647700 h 971020"/>
              <a:gd name="connsiteX10" fmla="*/ 716280 w 746760"/>
              <a:gd name="connsiteY10" fmla="*/ 706120 h 971020"/>
              <a:gd name="connsiteX11" fmla="*/ 726440 w 746760"/>
              <a:gd name="connsiteY11" fmla="*/ 741680 h 971020"/>
              <a:gd name="connsiteX12" fmla="*/ 739140 w 746760"/>
              <a:gd name="connsiteY12" fmla="*/ 777240 h 971020"/>
              <a:gd name="connsiteX13" fmla="*/ 0 w 746760"/>
              <a:gd name="connsiteY13" fmla="*/ 971020 h 971020"/>
              <a:gd name="connsiteX14" fmla="*/ 746760 w 746760"/>
              <a:gd name="connsiteY14" fmla="*/ 0 h 97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760" h="971020">
                <a:moveTo>
                  <a:pt x="746760" y="0"/>
                </a:moveTo>
                <a:lnTo>
                  <a:pt x="708660" y="78740"/>
                </a:lnTo>
                <a:lnTo>
                  <a:pt x="693420" y="149860"/>
                </a:lnTo>
                <a:lnTo>
                  <a:pt x="680720" y="218440"/>
                </a:lnTo>
                <a:lnTo>
                  <a:pt x="668020" y="294640"/>
                </a:lnTo>
                <a:lnTo>
                  <a:pt x="665480" y="350520"/>
                </a:lnTo>
                <a:lnTo>
                  <a:pt x="665480" y="406400"/>
                </a:lnTo>
                <a:lnTo>
                  <a:pt x="670560" y="487680"/>
                </a:lnTo>
                <a:lnTo>
                  <a:pt x="680720" y="571500"/>
                </a:lnTo>
                <a:lnTo>
                  <a:pt x="701040" y="647700"/>
                </a:lnTo>
                <a:lnTo>
                  <a:pt x="716280" y="706120"/>
                </a:lnTo>
                <a:lnTo>
                  <a:pt x="726440" y="741680"/>
                </a:lnTo>
                <a:lnTo>
                  <a:pt x="739140" y="777240"/>
                </a:lnTo>
                <a:lnTo>
                  <a:pt x="0" y="971020"/>
                </a:lnTo>
                <a:lnTo>
                  <a:pt x="746760" y="0"/>
                </a:lnTo>
                <a:close/>
              </a:path>
            </a:pathLst>
          </a:custGeom>
          <a:pattFill prst="pct30">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xmlns="" id="{7AA42851-5271-4E22-9D55-D033E2ACC560}"/>
              </a:ext>
            </a:extLst>
          </p:cNvPr>
          <p:cNvSpPr/>
          <p:nvPr/>
        </p:nvSpPr>
        <p:spPr>
          <a:xfrm>
            <a:off x="2417097" y="2302575"/>
            <a:ext cx="1070724" cy="1019805"/>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806196 w 806196"/>
              <a:gd name="connsiteY0" fmla="*/ 0 h 777240"/>
              <a:gd name="connsiteX1" fmla="*/ 768096 w 806196"/>
              <a:gd name="connsiteY1" fmla="*/ 78740 h 777240"/>
              <a:gd name="connsiteX2" fmla="*/ 752856 w 806196"/>
              <a:gd name="connsiteY2" fmla="*/ 149860 h 777240"/>
              <a:gd name="connsiteX3" fmla="*/ 740156 w 806196"/>
              <a:gd name="connsiteY3" fmla="*/ 218440 h 777240"/>
              <a:gd name="connsiteX4" fmla="*/ 727456 w 806196"/>
              <a:gd name="connsiteY4" fmla="*/ 294640 h 777240"/>
              <a:gd name="connsiteX5" fmla="*/ 724916 w 806196"/>
              <a:gd name="connsiteY5" fmla="*/ 350520 h 777240"/>
              <a:gd name="connsiteX6" fmla="*/ 724916 w 806196"/>
              <a:gd name="connsiteY6" fmla="*/ 406400 h 777240"/>
              <a:gd name="connsiteX7" fmla="*/ 729996 w 806196"/>
              <a:gd name="connsiteY7" fmla="*/ 487680 h 777240"/>
              <a:gd name="connsiteX8" fmla="*/ 740156 w 806196"/>
              <a:gd name="connsiteY8" fmla="*/ 571500 h 777240"/>
              <a:gd name="connsiteX9" fmla="*/ 760476 w 806196"/>
              <a:gd name="connsiteY9" fmla="*/ 647700 h 777240"/>
              <a:gd name="connsiteX10" fmla="*/ 775716 w 806196"/>
              <a:gd name="connsiteY10" fmla="*/ 706120 h 777240"/>
              <a:gd name="connsiteX11" fmla="*/ 785876 w 806196"/>
              <a:gd name="connsiteY11" fmla="*/ 741680 h 777240"/>
              <a:gd name="connsiteX12" fmla="*/ 798576 w 806196"/>
              <a:gd name="connsiteY12" fmla="*/ 777240 h 777240"/>
              <a:gd name="connsiteX13" fmla="*/ 0 w 806196"/>
              <a:gd name="connsiteY13" fmla="*/ 759968 h 777240"/>
              <a:gd name="connsiteX14" fmla="*/ 806196 w 806196"/>
              <a:gd name="connsiteY14" fmla="*/ 0 h 777240"/>
              <a:gd name="connsiteX0" fmla="*/ 757667 w 757667"/>
              <a:gd name="connsiteY0" fmla="*/ 0 h 777240"/>
              <a:gd name="connsiteX1" fmla="*/ 719567 w 757667"/>
              <a:gd name="connsiteY1" fmla="*/ 78740 h 777240"/>
              <a:gd name="connsiteX2" fmla="*/ 704327 w 757667"/>
              <a:gd name="connsiteY2" fmla="*/ 149860 h 777240"/>
              <a:gd name="connsiteX3" fmla="*/ 691627 w 757667"/>
              <a:gd name="connsiteY3" fmla="*/ 218440 h 777240"/>
              <a:gd name="connsiteX4" fmla="*/ 678927 w 757667"/>
              <a:gd name="connsiteY4" fmla="*/ 294640 h 777240"/>
              <a:gd name="connsiteX5" fmla="*/ 676387 w 757667"/>
              <a:gd name="connsiteY5" fmla="*/ 350520 h 777240"/>
              <a:gd name="connsiteX6" fmla="*/ 676387 w 757667"/>
              <a:gd name="connsiteY6" fmla="*/ 406400 h 777240"/>
              <a:gd name="connsiteX7" fmla="*/ 681467 w 757667"/>
              <a:gd name="connsiteY7" fmla="*/ 487680 h 777240"/>
              <a:gd name="connsiteX8" fmla="*/ 691627 w 757667"/>
              <a:gd name="connsiteY8" fmla="*/ 571500 h 777240"/>
              <a:gd name="connsiteX9" fmla="*/ 711947 w 757667"/>
              <a:gd name="connsiteY9" fmla="*/ 647700 h 777240"/>
              <a:gd name="connsiteX10" fmla="*/ 727187 w 757667"/>
              <a:gd name="connsiteY10" fmla="*/ 706120 h 777240"/>
              <a:gd name="connsiteX11" fmla="*/ 737347 w 757667"/>
              <a:gd name="connsiteY11" fmla="*/ 741680 h 777240"/>
              <a:gd name="connsiteX12" fmla="*/ 750047 w 757667"/>
              <a:gd name="connsiteY12" fmla="*/ 777240 h 777240"/>
              <a:gd name="connsiteX13" fmla="*/ 0 w 757667"/>
              <a:gd name="connsiteY13" fmla="*/ 748353 h 777240"/>
              <a:gd name="connsiteX14" fmla="*/ 757667 w 757667"/>
              <a:gd name="connsiteY14"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7667" h="777240">
                <a:moveTo>
                  <a:pt x="757667" y="0"/>
                </a:moveTo>
                <a:lnTo>
                  <a:pt x="719567" y="78740"/>
                </a:lnTo>
                <a:lnTo>
                  <a:pt x="704327" y="149860"/>
                </a:lnTo>
                <a:lnTo>
                  <a:pt x="691627" y="218440"/>
                </a:lnTo>
                <a:lnTo>
                  <a:pt x="678927" y="294640"/>
                </a:lnTo>
                <a:lnTo>
                  <a:pt x="676387" y="350520"/>
                </a:lnTo>
                <a:lnTo>
                  <a:pt x="676387" y="406400"/>
                </a:lnTo>
                <a:lnTo>
                  <a:pt x="681467" y="487680"/>
                </a:lnTo>
                <a:lnTo>
                  <a:pt x="691627" y="571500"/>
                </a:lnTo>
                <a:lnTo>
                  <a:pt x="711947" y="647700"/>
                </a:lnTo>
                <a:lnTo>
                  <a:pt x="727187" y="706120"/>
                </a:lnTo>
                <a:lnTo>
                  <a:pt x="737347" y="741680"/>
                </a:lnTo>
                <a:lnTo>
                  <a:pt x="750047" y="777240"/>
                </a:lnTo>
                <a:lnTo>
                  <a:pt x="0" y="748353"/>
                </a:lnTo>
                <a:lnTo>
                  <a:pt x="757667"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xmlns="" id="{050E657A-8F08-47CE-B2CB-48C1E52FA8B2}"/>
              </a:ext>
            </a:extLst>
          </p:cNvPr>
          <p:cNvSpPr/>
          <p:nvPr/>
        </p:nvSpPr>
        <p:spPr>
          <a:xfrm>
            <a:off x="2406899" y="2291990"/>
            <a:ext cx="1071054" cy="1019805"/>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784860 w 784860"/>
              <a:gd name="connsiteY0" fmla="*/ 0 h 777240"/>
              <a:gd name="connsiteX1" fmla="*/ 746760 w 784860"/>
              <a:gd name="connsiteY1" fmla="*/ 78740 h 777240"/>
              <a:gd name="connsiteX2" fmla="*/ 731520 w 784860"/>
              <a:gd name="connsiteY2" fmla="*/ 149860 h 777240"/>
              <a:gd name="connsiteX3" fmla="*/ 718820 w 784860"/>
              <a:gd name="connsiteY3" fmla="*/ 218440 h 777240"/>
              <a:gd name="connsiteX4" fmla="*/ 706120 w 784860"/>
              <a:gd name="connsiteY4" fmla="*/ 294640 h 777240"/>
              <a:gd name="connsiteX5" fmla="*/ 703580 w 784860"/>
              <a:gd name="connsiteY5" fmla="*/ 350520 h 777240"/>
              <a:gd name="connsiteX6" fmla="*/ 703580 w 784860"/>
              <a:gd name="connsiteY6" fmla="*/ 406400 h 777240"/>
              <a:gd name="connsiteX7" fmla="*/ 708660 w 784860"/>
              <a:gd name="connsiteY7" fmla="*/ 487680 h 777240"/>
              <a:gd name="connsiteX8" fmla="*/ 718820 w 784860"/>
              <a:gd name="connsiteY8" fmla="*/ 571500 h 777240"/>
              <a:gd name="connsiteX9" fmla="*/ 739140 w 784860"/>
              <a:gd name="connsiteY9" fmla="*/ 647700 h 777240"/>
              <a:gd name="connsiteX10" fmla="*/ 754380 w 784860"/>
              <a:gd name="connsiteY10" fmla="*/ 706120 h 777240"/>
              <a:gd name="connsiteX11" fmla="*/ 764540 w 784860"/>
              <a:gd name="connsiteY11" fmla="*/ 741680 h 777240"/>
              <a:gd name="connsiteX12" fmla="*/ 777240 w 784860"/>
              <a:gd name="connsiteY12" fmla="*/ 777240 h 777240"/>
              <a:gd name="connsiteX13" fmla="*/ 0 w 784860"/>
              <a:gd name="connsiteY13" fmla="*/ 548640 h 777240"/>
              <a:gd name="connsiteX14" fmla="*/ 784860 w 784860"/>
              <a:gd name="connsiteY14" fmla="*/ 0 h 777240"/>
              <a:gd name="connsiteX0" fmla="*/ 757900 w 757900"/>
              <a:gd name="connsiteY0" fmla="*/ 0 h 777240"/>
              <a:gd name="connsiteX1" fmla="*/ 719800 w 757900"/>
              <a:gd name="connsiteY1" fmla="*/ 78740 h 777240"/>
              <a:gd name="connsiteX2" fmla="*/ 704560 w 757900"/>
              <a:gd name="connsiteY2" fmla="*/ 149860 h 777240"/>
              <a:gd name="connsiteX3" fmla="*/ 691860 w 757900"/>
              <a:gd name="connsiteY3" fmla="*/ 218440 h 777240"/>
              <a:gd name="connsiteX4" fmla="*/ 679160 w 757900"/>
              <a:gd name="connsiteY4" fmla="*/ 294640 h 777240"/>
              <a:gd name="connsiteX5" fmla="*/ 676620 w 757900"/>
              <a:gd name="connsiteY5" fmla="*/ 350520 h 777240"/>
              <a:gd name="connsiteX6" fmla="*/ 676620 w 757900"/>
              <a:gd name="connsiteY6" fmla="*/ 406400 h 777240"/>
              <a:gd name="connsiteX7" fmla="*/ 681700 w 757900"/>
              <a:gd name="connsiteY7" fmla="*/ 487680 h 777240"/>
              <a:gd name="connsiteX8" fmla="*/ 691860 w 757900"/>
              <a:gd name="connsiteY8" fmla="*/ 571500 h 777240"/>
              <a:gd name="connsiteX9" fmla="*/ 712180 w 757900"/>
              <a:gd name="connsiteY9" fmla="*/ 647700 h 777240"/>
              <a:gd name="connsiteX10" fmla="*/ 727420 w 757900"/>
              <a:gd name="connsiteY10" fmla="*/ 706120 h 777240"/>
              <a:gd name="connsiteX11" fmla="*/ 737580 w 757900"/>
              <a:gd name="connsiteY11" fmla="*/ 741680 h 777240"/>
              <a:gd name="connsiteX12" fmla="*/ 750280 w 757900"/>
              <a:gd name="connsiteY12" fmla="*/ 777240 h 777240"/>
              <a:gd name="connsiteX13" fmla="*/ 0 w 757900"/>
              <a:gd name="connsiteY13" fmla="*/ 548640 h 777240"/>
              <a:gd name="connsiteX14" fmla="*/ 757900 w 757900"/>
              <a:gd name="connsiteY14"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7900" h="777240">
                <a:moveTo>
                  <a:pt x="757900" y="0"/>
                </a:moveTo>
                <a:lnTo>
                  <a:pt x="719800" y="78740"/>
                </a:lnTo>
                <a:lnTo>
                  <a:pt x="704560" y="149860"/>
                </a:lnTo>
                <a:lnTo>
                  <a:pt x="691860" y="218440"/>
                </a:lnTo>
                <a:lnTo>
                  <a:pt x="679160" y="294640"/>
                </a:lnTo>
                <a:lnTo>
                  <a:pt x="676620" y="350520"/>
                </a:lnTo>
                <a:lnTo>
                  <a:pt x="676620" y="406400"/>
                </a:lnTo>
                <a:lnTo>
                  <a:pt x="681700" y="487680"/>
                </a:lnTo>
                <a:lnTo>
                  <a:pt x="691860" y="571500"/>
                </a:lnTo>
                <a:lnTo>
                  <a:pt x="712180" y="647700"/>
                </a:lnTo>
                <a:lnTo>
                  <a:pt x="727420" y="706120"/>
                </a:lnTo>
                <a:lnTo>
                  <a:pt x="737580" y="741680"/>
                </a:lnTo>
                <a:lnTo>
                  <a:pt x="750280" y="777240"/>
                </a:lnTo>
                <a:lnTo>
                  <a:pt x="0" y="548640"/>
                </a:lnTo>
                <a:lnTo>
                  <a:pt x="757900"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xmlns="" id="{09CE40B5-9254-40F6-AF5C-B65AA6B92E35}"/>
              </a:ext>
            </a:extLst>
          </p:cNvPr>
          <p:cNvSpPr/>
          <p:nvPr/>
        </p:nvSpPr>
        <p:spPr>
          <a:xfrm>
            <a:off x="2430677" y="2304690"/>
            <a:ext cx="1057136" cy="1019805"/>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748052 w 748052"/>
              <a:gd name="connsiteY0" fmla="*/ 0 h 777240"/>
              <a:gd name="connsiteX1" fmla="*/ 709952 w 748052"/>
              <a:gd name="connsiteY1" fmla="*/ 78740 h 777240"/>
              <a:gd name="connsiteX2" fmla="*/ 694712 w 748052"/>
              <a:gd name="connsiteY2" fmla="*/ 149860 h 777240"/>
              <a:gd name="connsiteX3" fmla="*/ 682012 w 748052"/>
              <a:gd name="connsiteY3" fmla="*/ 218440 h 777240"/>
              <a:gd name="connsiteX4" fmla="*/ 669312 w 748052"/>
              <a:gd name="connsiteY4" fmla="*/ 294640 h 777240"/>
              <a:gd name="connsiteX5" fmla="*/ 666772 w 748052"/>
              <a:gd name="connsiteY5" fmla="*/ 350520 h 777240"/>
              <a:gd name="connsiteX6" fmla="*/ 666772 w 748052"/>
              <a:gd name="connsiteY6" fmla="*/ 406400 h 777240"/>
              <a:gd name="connsiteX7" fmla="*/ 671852 w 748052"/>
              <a:gd name="connsiteY7" fmla="*/ 487680 h 777240"/>
              <a:gd name="connsiteX8" fmla="*/ 682012 w 748052"/>
              <a:gd name="connsiteY8" fmla="*/ 571500 h 777240"/>
              <a:gd name="connsiteX9" fmla="*/ 702332 w 748052"/>
              <a:gd name="connsiteY9" fmla="*/ 647700 h 777240"/>
              <a:gd name="connsiteX10" fmla="*/ 717572 w 748052"/>
              <a:gd name="connsiteY10" fmla="*/ 706120 h 777240"/>
              <a:gd name="connsiteX11" fmla="*/ 727732 w 748052"/>
              <a:gd name="connsiteY11" fmla="*/ 741680 h 777240"/>
              <a:gd name="connsiteX12" fmla="*/ 740432 w 748052"/>
              <a:gd name="connsiteY12" fmla="*/ 777240 h 777240"/>
              <a:gd name="connsiteX13" fmla="*/ 0 w 748052"/>
              <a:gd name="connsiteY13" fmla="*/ 358497 h 777240"/>
              <a:gd name="connsiteX14" fmla="*/ 748052 w 748052"/>
              <a:gd name="connsiteY14"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052" h="777240">
                <a:moveTo>
                  <a:pt x="748052" y="0"/>
                </a:moveTo>
                <a:lnTo>
                  <a:pt x="709952" y="78740"/>
                </a:lnTo>
                <a:lnTo>
                  <a:pt x="694712" y="149860"/>
                </a:lnTo>
                <a:lnTo>
                  <a:pt x="682012" y="218440"/>
                </a:lnTo>
                <a:lnTo>
                  <a:pt x="669312" y="294640"/>
                </a:lnTo>
                <a:lnTo>
                  <a:pt x="666772" y="350520"/>
                </a:lnTo>
                <a:lnTo>
                  <a:pt x="666772" y="406400"/>
                </a:lnTo>
                <a:lnTo>
                  <a:pt x="671852" y="487680"/>
                </a:lnTo>
                <a:lnTo>
                  <a:pt x="682012" y="571500"/>
                </a:lnTo>
                <a:lnTo>
                  <a:pt x="702332" y="647700"/>
                </a:lnTo>
                <a:lnTo>
                  <a:pt x="717572" y="706120"/>
                </a:lnTo>
                <a:lnTo>
                  <a:pt x="727732" y="741680"/>
                </a:lnTo>
                <a:lnTo>
                  <a:pt x="740432" y="777240"/>
                </a:lnTo>
                <a:lnTo>
                  <a:pt x="0" y="358497"/>
                </a:lnTo>
                <a:lnTo>
                  <a:pt x="748052"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xmlns="" id="{979E382B-8673-47C8-B727-339F88F7D6E9}"/>
              </a:ext>
            </a:extLst>
          </p:cNvPr>
          <p:cNvSpPr/>
          <p:nvPr/>
        </p:nvSpPr>
        <p:spPr>
          <a:xfrm>
            <a:off x="2404655" y="2310195"/>
            <a:ext cx="1098220" cy="1019805"/>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800100 w 800100"/>
              <a:gd name="connsiteY0" fmla="*/ 44704 h 821944"/>
              <a:gd name="connsiteX1" fmla="*/ 762000 w 800100"/>
              <a:gd name="connsiteY1" fmla="*/ 123444 h 821944"/>
              <a:gd name="connsiteX2" fmla="*/ 746760 w 800100"/>
              <a:gd name="connsiteY2" fmla="*/ 194564 h 821944"/>
              <a:gd name="connsiteX3" fmla="*/ 734060 w 800100"/>
              <a:gd name="connsiteY3" fmla="*/ 263144 h 821944"/>
              <a:gd name="connsiteX4" fmla="*/ 721360 w 800100"/>
              <a:gd name="connsiteY4" fmla="*/ 339344 h 821944"/>
              <a:gd name="connsiteX5" fmla="*/ 718820 w 800100"/>
              <a:gd name="connsiteY5" fmla="*/ 395224 h 821944"/>
              <a:gd name="connsiteX6" fmla="*/ 718820 w 800100"/>
              <a:gd name="connsiteY6" fmla="*/ 451104 h 821944"/>
              <a:gd name="connsiteX7" fmla="*/ 723900 w 800100"/>
              <a:gd name="connsiteY7" fmla="*/ 532384 h 821944"/>
              <a:gd name="connsiteX8" fmla="*/ 734060 w 800100"/>
              <a:gd name="connsiteY8" fmla="*/ 616204 h 821944"/>
              <a:gd name="connsiteX9" fmla="*/ 754380 w 800100"/>
              <a:gd name="connsiteY9" fmla="*/ 692404 h 821944"/>
              <a:gd name="connsiteX10" fmla="*/ 769620 w 800100"/>
              <a:gd name="connsiteY10" fmla="*/ 750824 h 821944"/>
              <a:gd name="connsiteX11" fmla="*/ 779780 w 800100"/>
              <a:gd name="connsiteY11" fmla="*/ 786384 h 821944"/>
              <a:gd name="connsiteX12" fmla="*/ 792480 w 800100"/>
              <a:gd name="connsiteY12" fmla="*/ 821944 h 821944"/>
              <a:gd name="connsiteX13" fmla="*/ 0 w 800100"/>
              <a:gd name="connsiteY13" fmla="*/ 0 h 821944"/>
              <a:gd name="connsiteX14" fmla="*/ 800100 w 800100"/>
              <a:gd name="connsiteY14" fmla="*/ 44704 h 821944"/>
              <a:gd name="connsiteX0" fmla="*/ 787908 w 787908"/>
              <a:gd name="connsiteY0" fmla="*/ 0 h 777240"/>
              <a:gd name="connsiteX1" fmla="*/ 749808 w 787908"/>
              <a:gd name="connsiteY1" fmla="*/ 78740 h 777240"/>
              <a:gd name="connsiteX2" fmla="*/ 734568 w 787908"/>
              <a:gd name="connsiteY2" fmla="*/ 149860 h 777240"/>
              <a:gd name="connsiteX3" fmla="*/ 721868 w 787908"/>
              <a:gd name="connsiteY3" fmla="*/ 218440 h 777240"/>
              <a:gd name="connsiteX4" fmla="*/ 709168 w 787908"/>
              <a:gd name="connsiteY4" fmla="*/ 294640 h 777240"/>
              <a:gd name="connsiteX5" fmla="*/ 706628 w 787908"/>
              <a:gd name="connsiteY5" fmla="*/ 350520 h 777240"/>
              <a:gd name="connsiteX6" fmla="*/ 706628 w 787908"/>
              <a:gd name="connsiteY6" fmla="*/ 406400 h 777240"/>
              <a:gd name="connsiteX7" fmla="*/ 711708 w 787908"/>
              <a:gd name="connsiteY7" fmla="*/ 487680 h 777240"/>
              <a:gd name="connsiteX8" fmla="*/ 721868 w 787908"/>
              <a:gd name="connsiteY8" fmla="*/ 571500 h 777240"/>
              <a:gd name="connsiteX9" fmla="*/ 742188 w 787908"/>
              <a:gd name="connsiteY9" fmla="*/ 647700 h 777240"/>
              <a:gd name="connsiteX10" fmla="*/ 757428 w 787908"/>
              <a:gd name="connsiteY10" fmla="*/ 706120 h 777240"/>
              <a:gd name="connsiteX11" fmla="*/ 767588 w 787908"/>
              <a:gd name="connsiteY11" fmla="*/ 741680 h 777240"/>
              <a:gd name="connsiteX12" fmla="*/ 780288 w 787908"/>
              <a:gd name="connsiteY12" fmla="*/ 777240 h 777240"/>
              <a:gd name="connsiteX13" fmla="*/ 0 w 787908"/>
              <a:gd name="connsiteY13" fmla="*/ 138176 h 777240"/>
              <a:gd name="connsiteX14" fmla="*/ 787908 w 787908"/>
              <a:gd name="connsiteY14" fmla="*/ 0 h 777240"/>
              <a:gd name="connsiteX0" fmla="*/ 777124 w 777124"/>
              <a:gd name="connsiteY0" fmla="*/ 0 h 777240"/>
              <a:gd name="connsiteX1" fmla="*/ 739024 w 777124"/>
              <a:gd name="connsiteY1" fmla="*/ 78740 h 777240"/>
              <a:gd name="connsiteX2" fmla="*/ 723784 w 777124"/>
              <a:gd name="connsiteY2" fmla="*/ 149860 h 777240"/>
              <a:gd name="connsiteX3" fmla="*/ 711084 w 777124"/>
              <a:gd name="connsiteY3" fmla="*/ 218440 h 777240"/>
              <a:gd name="connsiteX4" fmla="*/ 698384 w 777124"/>
              <a:gd name="connsiteY4" fmla="*/ 294640 h 777240"/>
              <a:gd name="connsiteX5" fmla="*/ 695844 w 777124"/>
              <a:gd name="connsiteY5" fmla="*/ 350520 h 777240"/>
              <a:gd name="connsiteX6" fmla="*/ 695844 w 777124"/>
              <a:gd name="connsiteY6" fmla="*/ 406400 h 777240"/>
              <a:gd name="connsiteX7" fmla="*/ 700924 w 777124"/>
              <a:gd name="connsiteY7" fmla="*/ 487680 h 777240"/>
              <a:gd name="connsiteX8" fmla="*/ 711084 w 777124"/>
              <a:gd name="connsiteY8" fmla="*/ 571500 h 777240"/>
              <a:gd name="connsiteX9" fmla="*/ 731404 w 777124"/>
              <a:gd name="connsiteY9" fmla="*/ 647700 h 777240"/>
              <a:gd name="connsiteX10" fmla="*/ 746644 w 777124"/>
              <a:gd name="connsiteY10" fmla="*/ 706120 h 777240"/>
              <a:gd name="connsiteX11" fmla="*/ 756804 w 777124"/>
              <a:gd name="connsiteY11" fmla="*/ 741680 h 777240"/>
              <a:gd name="connsiteX12" fmla="*/ 769504 w 777124"/>
              <a:gd name="connsiteY12" fmla="*/ 777240 h 777240"/>
              <a:gd name="connsiteX13" fmla="*/ 0 w 777124"/>
              <a:gd name="connsiteY13" fmla="*/ 143984 h 777240"/>
              <a:gd name="connsiteX14" fmla="*/ 777124 w 777124"/>
              <a:gd name="connsiteY14"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124" h="777240">
                <a:moveTo>
                  <a:pt x="777124" y="0"/>
                </a:moveTo>
                <a:lnTo>
                  <a:pt x="739024" y="78740"/>
                </a:lnTo>
                <a:lnTo>
                  <a:pt x="723784" y="149860"/>
                </a:lnTo>
                <a:lnTo>
                  <a:pt x="711084" y="218440"/>
                </a:lnTo>
                <a:lnTo>
                  <a:pt x="698384" y="294640"/>
                </a:lnTo>
                <a:lnTo>
                  <a:pt x="695844" y="350520"/>
                </a:lnTo>
                <a:lnTo>
                  <a:pt x="695844" y="406400"/>
                </a:lnTo>
                <a:lnTo>
                  <a:pt x="700924" y="487680"/>
                </a:lnTo>
                <a:lnTo>
                  <a:pt x="711084" y="571500"/>
                </a:lnTo>
                <a:lnTo>
                  <a:pt x="731404" y="647700"/>
                </a:lnTo>
                <a:lnTo>
                  <a:pt x="746644" y="706120"/>
                </a:lnTo>
                <a:lnTo>
                  <a:pt x="756804" y="741680"/>
                </a:lnTo>
                <a:lnTo>
                  <a:pt x="769504" y="777240"/>
                </a:lnTo>
                <a:lnTo>
                  <a:pt x="0" y="143984"/>
                </a:lnTo>
                <a:lnTo>
                  <a:pt x="777124" y="0"/>
                </a:lnTo>
                <a:close/>
              </a:path>
            </a:pathLst>
          </a:custGeom>
          <a:pattFill prst="pct30">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xmlns="" id="{218D5D76-49EA-4360-A488-76AB77346110}"/>
              </a:ext>
            </a:extLst>
          </p:cNvPr>
          <p:cNvSpPr/>
          <p:nvPr/>
        </p:nvSpPr>
        <p:spPr>
          <a:xfrm>
            <a:off x="3504145" y="2290219"/>
            <a:ext cx="2058328" cy="1026471"/>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72692"/>
              <a:gd name="connsiteY0" fmla="*/ 0 h 949452"/>
              <a:gd name="connsiteX1" fmla="*/ 33020 w 1472692"/>
              <a:gd name="connsiteY1" fmla="*/ 81280 h 949452"/>
              <a:gd name="connsiteX2" fmla="*/ 45720 w 1472692"/>
              <a:gd name="connsiteY2" fmla="*/ 124460 h 949452"/>
              <a:gd name="connsiteX3" fmla="*/ 58420 w 1472692"/>
              <a:gd name="connsiteY3" fmla="*/ 177800 h 949452"/>
              <a:gd name="connsiteX4" fmla="*/ 63500 w 1472692"/>
              <a:gd name="connsiteY4" fmla="*/ 226060 h 949452"/>
              <a:gd name="connsiteX5" fmla="*/ 73660 w 1472692"/>
              <a:gd name="connsiteY5" fmla="*/ 287020 h 949452"/>
              <a:gd name="connsiteX6" fmla="*/ 76200 w 1472692"/>
              <a:gd name="connsiteY6" fmla="*/ 332740 h 949452"/>
              <a:gd name="connsiteX7" fmla="*/ 76200 w 1472692"/>
              <a:gd name="connsiteY7" fmla="*/ 375920 h 949452"/>
              <a:gd name="connsiteX8" fmla="*/ 76200 w 1472692"/>
              <a:gd name="connsiteY8" fmla="*/ 424180 h 949452"/>
              <a:gd name="connsiteX9" fmla="*/ 76200 w 1472692"/>
              <a:gd name="connsiteY9" fmla="*/ 464820 h 949452"/>
              <a:gd name="connsiteX10" fmla="*/ 68580 w 1472692"/>
              <a:gd name="connsiteY10" fmla="*/ 528320 h 949452"/>
              <a:gd name="connsiteX11" fmla="*/ 60960 w 1472692"/>
              <a:gd name="connsiteY11" fmla="*/ 589280 h 949452"/>
              <a:gd name="connsiteX12" fmla="*/ 43180 w 1472692"/>
              <a:gd name="connsiteY12" fmla="*/ 657860 h 949452"/>
              <a:gd name="connsiteX13" fmla="*/ 27940 w 1472692"/>
              <a:gd name="connsiteY13" fmla="*/ 716280 h 949452"/>
              <a:gd name="connsiteX14" fmla="*/ 2540 w 1472692"/>
              <a:gd name="connsiteY14" fmla="*/ 782320 h 949452"/>
              <a:gd name="connsiteX15" fmla="*/ 1472692 w 1472692"/>
              <a:gd name="connsiteY15" fmla="*/ 949452 h 949452"/>
              <a:gd name="connsiteX16" fmla="*/ 0 w 1472692"/>
              <a:gd name="connsiteY16" fmla="*/ 0 h 949452"/>
              <a:gd name="connsiteX0" fmla="*/ 0 w 1472692"/>
              <a:gd name="connsiteY0" fmla="*/ 0 h 782320"/>
              <a:gd name="connsiteX1" fmla="*/ 33020 w 1472692"/>
              <a:gd name="connsiteY1" fmla="*/ 81280 h 782320"/>
              <a:gd name="connsiteX2" fmla="*/ 45720 w 1472692"/>
              <a:gd name="connsiteY2" fmla="*/ 124460 h 782320"/>
              <a:gd name="connsiteX3" fmla="*/ 58420 w 1472692"/>
              <a:gd name="connsiteY3" fmla="*/ 177800 h 782320"/>
              <a:gd name="connsiteX4" fmla="*/ 63500 w 1472692"/>
              <a:gd name="connsiteY4" fmla="*/ 226060 h 782320"/>
              <a:gd name="connsiteX5" fmla="*/ 73660 w 1472692"/>
              <a:gd name="connsiteY5" fmla="*/ 287020 h 782320"/>
              <a:gd name="connsiteX6" fmla="*/ 76200 w 1472692"/>
              <a:gd name="connsiteY6" fmla="*/ 332740 h 782320"/>
              <a:gd name="connsiteX7" fmla="*/ 76200 w 1472692"/>
              <a:gd name="connsiteY7" fmla="*/ 375920 h 782320"/>
              <a:gd name="connsiteX8" fmla="*/ 76200 w 1472692"/>
              <a:gd name="connsiteY8" fmla="*/ 424180 h 782320"/>
              <a:gd name="connsiteX9" fmla="*/ 76200 w 1472692"/>
              <a:gd name="connsiteY9" fmla="*/ 464820 h 782320"/>
              <a:gd name="connsiteX10" fmla="*/ 68580 w 1472692"/>
              <a:gd name="connsiteY10" fmla="*/ 528320 h 782320"/>
              <a:gd name="connsiteX11" fmla="*/ 60960 w 1472692"/>
              <a:gd name="connsiteY11" fmla="*/ 589280 h 782320"/>
              <a:gd name="connsiteX12" fmla="*/ 43180 w 1472692"/>
              <a:gd name="connsiteY12" fmla="*/ 657860 h 782320"/>
              <a:gd name="connsiteX13" fmla="*/ 27940 w 1472692"/>
              <a:gd name="connsiteY13" fmla="*/ 716280 h 782320"/>
              <a:gd name="connsiteX14" fmla="*/ 2540 w 1472692"/>
              <a:gd name="connsiteY14" fmla="*/ 782320 h 782320"/>
              <a:gd name="connsiteX15" fmla="*/ 1472692 w 1472692"/>
              <a:gd name="connsiteY15" fmla="*/ 644652 h 782320"/>
              <a:gd name="connsiteX16" fmla="*/ 0 w 1472692"/>
              <a:gd name="connsiteY16" fmla="*/ 0 h 782320"/>
              <a:gd name="connsiteX0" fmla="*/ 0 w 1456516"/>
              <a:gd name="connsiteY0" fmla="*/ 0 h 782320"/>
              <a:gd name="connsiteX1" fmla="*/ 33020 w 1456516"/>
              <a:gd name="connsiteY1" fmla="*/ 81280 h 782320"/>
              <a:gd name="connsiteX2" fmla="*/ 45720 w 1456516"/>
              <a:gd name="connsiteY2" fmla="*/ 124460 h 782320"/>
              <a:gd name="connsiteX3" fmla="*/ 58420 w 1456516"/>
              <a:gd name="connsiteY3" fmla="*/ 177800 h 782320"/>
              <a:gd name="connsiteX4" fmla="*/ 63500 w 1456516"/>
              <a:gd name="connsiteY4" fmla="*/ 226060 h 782320"/>
              <a:gd name="connsiteX5" fmla="*/ 73660 w 1456516"/>
              <a:gd name="connsiteY5" fmla="*/ 287020 h 782320"/>
              <a:gd name="connsiteX6" fmla="*/ 76200 w 1456516"/>
              <a:gd name="connsiteY6" fmla="*/ 332740 h 782320"/>
              <a:gd name="connsiteX7" fmla="*/ 76200 w 1456516"/>
              <a:gd name="connsiteY7" fmla="*/ 375920 h 782320"/>
              <a:gd name="connsiteX8" fmla="*/ 76200 w 1456516"/>
              <a:gd name="connsiteY8" fmla="*/ 424180 h 782320"/>
              <a:gd name="connsiteX9" fmla="*/ 76200 w 1456516"/>
              <a:gd name="connsiteY9" fmla="*/ 464820 h 782320"/>
              <a:gd name="connsiteX10" fmla="*/ 68580 w 1456516"/>
              <a:gd name="connsiteY10" fmla="*/ 528320 h 782320"/>
              <a:gd name="connsiteX11" fmla="*/ 60960 w 1456516"/>
              <a:gd name="connsiteY11" fmla="*/ 589280 h 782320"/>
              <a:gd name="connsiteX12" fmla="*/ 43180 w 1456516"/>
              <a:gd name="connsiteY12" fmla="*/ 657860 h 782320"/>
              <a:gd name="connsiteX13" fmla="*/ 27940 w 1456516"/>
              <a:gd name="connsiteY13" fmla="*/ 716280 h 782320"/>
              <a:gd name="connsiteX14" fmla="*/ 2540 w 1456516"/>
              <a:gd name="connsiteY14" fmla="*/ 782320 h 782320"/>
              <a:gd name="connsiteX15" fmla="*/ 1456516 w 1456516"/>
              <a:gd name="connsiteY15" fmla="*/ 685305 h 782320"/>
              <a:gd name="connsiteX16" fmla="*/ 0 w 1456516"/>
              <a:gd name="connsiteY16" fmla="*/ 0 h 7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6516" h="782320">
                <a:moveTo>
                  <a:pt x="0" y="0"/>
                </a:moveTo>
                <a:lnTo>
                  <a:pt x="33020" y="81280"/>
                </a:lnTo>
                <a:lnTo>
                  <a:pt x="45720" y="124460"/>
                </a:lnTo>
                <a:lnTo>
                  <a:pt x="58420" y="177800"/>
                </a:lnTo>
                <a:lnTo>
                  <a:pt x="63500" y="226060"/>
                </a:lnTo>
                <a:lnTo>
                  <a:pt x="73660" y="287020"/>
                </a:lnTo>
                <a:lnTo>
                  <a:pt x="76200" y="332740"/>
                </a:lnTo>
                <a:lnTo>
                  <a:pt x="76200" y="375920"/>
                </a:lnTo>
                <a:lnTo>
                  <a:pt x="76200" y="424180"/>
                </a:lnTo>
                <a:lnTo>
                  <a:pt x="76200" y="464820"/>
                </a:lnTo>
                <a:lnTo>
                  <a:pt x="68580" y="528320"/>
                </a:lnTo>
                <a:lnTo>
                  <a:pt x="60960" y="589280"/>
                </a:lnTo>
                <a:lnTo>
                  <a:pt x="43180" y="657860"/>
                </a:lnTo>
                <a:lnTo>
                  <a:pt x="27940" y="716280"/>
                </a:lnTo>
                <a:lnTo>
                  <a:pt x="2540" y="782320"/>
                </a:lnTo>
                <a:lnTo>
                  <a:pt x="1456516" y="685305"/>
                </a:lnTo>
                <a:lnTo>
                  <a:pt x="0" y="0"/>
                </a:lnTo>
                <a:close/>
              </a:path>
            </a:pathLst>
          </a:custGeom>
          <a:pattFill prst="pct30">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xmlns="" id="{CD8E9EE4-B36C-4ABD-88C5-6AE9F1BCBAF4}"/>
              </a:ext>
            </a:extLst>
          </p:cNvPr>
          <p:cNvSpPr/>
          <p:nvPr/>
        </p:nvSpPr>
        <p:spPr>
          <a:xfrm>
            <a:off x="3511765" y="2304449"/>
            <a:ext cx="2015592" cy="1026471"/>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26275"/>
              <a:gd name="connsiteY0" fmla="*/ 0 h 782320"/>
              <a:gd name="connsiteX1" fmla="*/ 33020 w 1426275"/>
              <a:gd name="connsiteY1" fmla="*/ 81280 h 782320"/>
              <a:gd name="connsiteX2" fmla="*/ 45720 w 1426275"/>
              <a:gd name="connsiteY2" fmla="*/ 124460 h 782320"/>
              <a:gd name="connsiteX3" fmla="*/ 58420 w 1426275"/>
              <a:gd name="connsiteY3" fmla="*/ 177800 h 782320"/>
              <a:gd name="connsiteX4" fmla="*/ 63500 w 1426275"/>
              <a:gd name="connsiteY4" fmla="*/ 226060 h 782320"/>
              <a:gd name="connsiteX5" fmla="*/ 73660 w 1426275"/>
              <a:gd name="connsiteY5" fmla="*/ 287020 h 782320"/>
              <a:gd name="connsiteX6" fmla="*/ 76200 w 1426275"/>
              <a:gd name="connsiteY6" fmla="*/ 332740 h 782320"/>
              <a:gd name="connsiteX7" fmla="*/ 76200 w 1426275"/>
              <a:gd name="connsiteY7" fmla="*/ 375920 h 782320"/>
              <a:gd name="connsiteX8" fmla="*/ 76200 w 1426275"/>
              <a:gd name="connsiteY8" fmla="*/ 424180 h 782320"/>
              <a:gd name="connsiteX9" fmla="*/ 76200 w 1426275"/>
              <a:gd name="connsiteY9" fmla="*/ 464820 h 782320"/>
              <a:gd name="connsiteX10" fmla="*/ 68580 w 1426275"/>
              <a:gd name="connsiteY10" fmla="*/ 528320 h 782320"/>
              <a:gd name="connsiteX11" fmla="*/ 60960 w 1426275"/>
              <a:gd name="connsiteY11" fmla="*/ 589280 h 782320"/>
              <a:gd name="connsiteX12" fmla="*/ 43180 w 1426275"/>
              <a:gd name="connsiteY12" fmla="*/ 657860 h 782320"/>
              <a:gd name="connsiteX13" fmla="*/ 27940 w 1426275"/>
              <a:gd name="connsiteY13" fmla="*/ 716280 h 782320"/>
              <a:gd name="connsiteX14" fmla="*/ 2540 w 1426275"/>
              <a:gd name="connsiteY14" fmla="*/ 782320 h 782320"/>
              <a:gd name="connsiteX15" fmla="*/ 1426275 w 1426275"/>
              <a:gd name="connsiteY15" fmla="*/ 382813 h 782320"/>
              <a:gd name="connsiteX16" fmla="*/ 0 w 1426275"/>
              <a:gd name="connsiteY16" fmla="*/ 0 h 7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6275" h="782320">
                <a:moveTo>
                  <a:pt x="0" y="0"/>
                </a:moveTo>
                <a:lnTo>
                  <a:pt x="33020" y="81280"/>
                </a:lnTo>
                <a:lnTo>
                  <a:pt x="45720" y="124460"/>
                </a:lnTo>
                <a:lnTo>
                  <a:pt x="58420" y="177800"/>
                </a:lnTo>
                <a:lnTo>
                  <a:pt x="63500" y="226060"/>
                </a:lnTo>
                <a:lnTo>
                  <a:pt x="73660" y="287020"/>
                </a:lnTo>
                <a:lnTo>
                  <a:pt x="76200" y="332740"/>
                </a:lnTo>
                <a:lnTo>
                  <a:pt x="76200" y="375920"/>
                </a:lnTo>
                <a:lnTo>
                  <a:pt x="76200" y="424180"/>
                </a:lnTo>
                <a:lnTo>
                  <a:pt x="76200" y="464820"/>
                </a:lnTo>
                <a:lnTo>
                  <a:pt x="68580" y="528320"/>
                </a:lnTo>
                <a:lnTo>
                  <a:pt x="60960" y="589280"/>
                </a:lnTo>
                <a:lnTo>
                  <a:pt x="43180" y="657860"/>
                </a:lnTo>
                <a:lnTo>
                  <a:pt x="27940" y="716280"/>
                </a:lnTo>
                <a:lnTo>
                  <a:pt x="2540" y="782320"/>
                </a:lnTo>
                <a:lnTo>
                  <a:pt x="1426275" y="382813"/>
                </a:lnTo>
                <a:lnTo>
                  <a:pt x="0" y="0"/>
                </a:lnTo>
                <a:close/>
              </a:path>
            </a:pathLst>
          </a:custGeom>
          <a:pattFill prst="pct30">
            <a:fgClr>
              <a:srgbClr val="3C27FF"/>
            </a:fgClr>
            <a:bgClr>
              <a:schemeClr val="bg1"/>
            </a:bgClr>
          </a:pattFill>
          <a:ln>
            <a:solidFill>
              <a:srgbClr val="3C27FF">
                <a:alpha val="94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xmlns="" id="{DDF49D56-A031-4443-BE13-2E1122239FE1}"/>
              </a:ext>
            </a:extLst>
          </p:cNvPr>
          <p:cNvSpPr/>
          <p:nvPr/>
        </p:nvSpPr>
        <p:spPr>
          <a:xfrm>
            <a:off x="3509846" y="2305110"/>
            <a:ext cx="2062635" cy="1026471"/>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75740"/>
              <a:gd name="connsiteY0" fmla="*/ 0 h 782320"/>
              <a:gd name="connsiteX1" fmla="*/ 33020 w 1475740"/>
              <a:gd name="connsiteY1" fmla="*/ 81280 h 782320"/>
              <a:gd name="connsiteX2" fmla="*/ 45720 w 1475740"/>
              <a:gd name="connsiteY2" fmla="*/ 124460 h 782320"/>
              <a:gd name="connsiteX3" fmla="*/ 58420 w 1475740"/>
              <a:gd name="connsiteY3" fmla="*/ 177800 h 782320"/>
              <a:gd name="connsiteX4" fmla="*/ 63500 w 1475740"/>
              <a:gd name="connsiteY4" fmla="*/ 226060 h 782320"/>
              <a:gd name="connsiteX5" fmla="*/ 73660 w 1475740"/>
              <a:gd name="connsiteY5" fmla="*/ 287020 h 782320"/>
              <a:gd name="connsiteX6" fmla="*/ 76200 w 1475740"/>
              <a:gd name="connsiteY6" fmla="*/ 332740 h 782320"/>
              <a:gd name="connsiteX7" fmla="*/ 76200 w 1475740"/>
              <a:gd name="connsiteY7" fmla="*/ 375920 h 782320"/>
              <a:gd name="connsiteX8" fmla="*/ 76200 w 1475740"/>
              <a:gd name="connsiteY8" fmla="*/ 424180 h 782320"/>
              <a:gd name="connsiteX9" fmla="*/ 76200 w 1475740"/>
              <a:gd name="connsiteY9" fmla="*/ 464820 h 782320"/>
              <a:gd name="connsiteX10" fmla="*/ 68580 w 1475740"/>
              <a:gd name="connsiteY10" fmla="*/ 528320 h 782320"/>
              <a:gd name="connsiteX11" fmla="*/ 60960 w 1475740"/>
              <a:gd name="connsiteY11" fmla="*/ 589280 h 782320"/>
              <a:gd name="connsiteX12" fmla="*/ 43180 w 1475740"/>
              <a:gd name="connsiteY12" fmla="*/ 657860 h 782320"/>
              <a:gd name="connsiteX13" fmla="*/ 27940 w 1475740"/>
              <a:gd name="connsiteY13" fmla="*/ 716280 h 782320"/>
              <a:gd name="connsiteX14" fmla="*/ 2540 w 1475740"/>
              <a:gd name="connsiteY14" fmla="*/ 782320 h 782320"/>
              <a:gd name="connsiteX15" fmla="*/ 1475740 w 1475740"/>
              <a:gd name="connsiteY15" fmla="*/ 93980 h 782320"/>
              <a:gd name="connsiteX16" fmla="*/ 0 w 1475740"/>
              <a:gd name="connsiteY16" fmla="*/ 0 h 782320"/>
              <a:gd name="connsiteX0" fmla="*/ 0 w 1459564"/>
              <a:gd name="connsiteY0" fmla="*/ 0 h 782320"/>
              <a:gd name="connsiteX1" fmla="*/ 33020 w 1459564"/>
              <a:gd name="connsiteY1" fmla="*/ 81280 h 782320"/>
              <a:gd name="connsiteX2" fmla="*/ 45720 w 1459564"/>
              <a:gd name="connsiteY2" fmla="*/ 124460 h 782320"/>
              <a:gd name="connsiteX3" fmla="*/ 58420 w 1459564"/>
              <a:gd name="connsiteY3" fmla="*/ 177800 h 782320"/>
              <a:gd name="connsiteX4" fmla="*/ 63500 w 1459564"/>
              <a:gd name="connsiteY4" fmla="*/ 226060 h 782320"/>
              <a:gd name="connsiteX5" fmla="*/ 73660 w 1459564"/>
              <a:gd name="connsiteY5" fmla="*/ 287020 h 782320"/>
              <a:gd name="connsiteX6" fmla="*/ 76200 w 1459564"/>
              <a:gd name="connsiteY6" fmla="*/ 332740 h 782320"/>
              <a:gd name="connsiteX7" fmla="*/ 76200 w 1459564"/>
              <a:gd name="connsiteY7" fmla="*/ 375920 h 782320"/>
              <a:gd name="connsiteX8" fmla="*/ 76200 w 1459564"/>
              <a:gd name="connsiteY8" fmla="*/ 424180 h 782320"/>
              <a:gd name="connsiteX9" fmla="*/ 76200 w 1459564"/>
              <a:gd name="connsiteY9" fmla="*/ 464820 h 782320"/>
              <a:gd name="connsiteX10" fmla="*/ 68580 w 1459564"/>
              <a:gd name="connsiteY10" fmla="*/ 528320 h 782320"/>
              <a:gd name="connsiteX11" fmla="*/ 60960 w 1459564"/>
              <a:gd name="connsiteY11" fmla="*/ 589280 h 782320"/>
              <a:gd name="connsiteX12" fmla="*/ 43180 w 1459564"/>
              <a:gd name="connsiteY12" fmla="*/ 657860 h 782320"/>
              <a:gd name="connsiteX13" fmla="*/ 27940 w 1459564"/>
              <a:gd name="connsiteY13" fmla="*/ 716280 h 782320"/>
              <a:gd name="connsiteX14" fmla="*/ 2540 w 1459564"/>
              <a:gd name="connsiteY14" fmla="*/ 782320 h 782320"/>
              <a:gd name="connsiteX15" fmla="*/ 1459564 w 1459564"/>
              <a:gd name="connsiteY15" fmla="*/ 88173 h 782320"/>
              <a:gd name="connsiteX16" fmla="*/ 0 w 1459564"/>
              <a:gd name="connsiteY16" fmla="*/ 0 h 7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564" h="782320">
                <a:moveTo>
                  <a:pt x="0" y="0"/>
                </a:moveTo>
                <a:lnTo>
                  <a:pt x="33020" y="81280"/>
                </a:lnTo>
                <a:lnTo>
                  <a:pt x="45720" y="124460"/>
                </a:lnTo>
                <a:lnTo>
                  <a:pt x="58420" y="177800"/>
                </a:lnTo>
                <a:lnTo>
                  <a:pt x="63500" y="226060"/>
                </a:lnTo>
                <a:lnTo>
                  <a:pt x="73660" y="287020"/>
                </a:lnTo>
                <a:lnTo>
                  <a:pt x="76200" y="332740"/>
                </a:lnTo>
                <a:lnTo>
                  <a:pt x="76200" y="375920"/>
                </a:lnTo>
                <a:lnTo>
                  <a:pt x="76200" y="424180"/>
                </a:lnTo>
                <a:lnTo>
                  <a:pt x="76200" y="464820"/>
                </a:lnTo>
                <a:lnTo>
                  <a:pt x="68580" y="528320"/>
                </a:lnTo>
                <a:lnTo>
                  <a:pt x="60960" y="589280"/>
                </a:lnTo>
                <a:lnTo>
                  <a:pt x="43180" y="657860"/>
                </a:lnTo>
                <a:lnTo>
                  <a:pt x="27940" y="716280"/>
                </a:lnTo>
                <a:lnTo>
                  <a:pt x="2540" y="782320"/>
                </a:lnTo>
                <a:lnTo>
                  <a:pt x="1459564" y="88173"/>
                </a:lnTo>
                <a:lnTo>
                  <a:pt x="0"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xmlns="" id="{6B028ED3-857F-4188-9B99-25F4A2AE724D}"/>
              </a:ext>
            </a:extLst>
          </p:cNvPr>
          <p:cNvSpPr/>
          <p:nvPr/>
        </p:nvSpPr>
        <p:spPr>
          <a:xfrm>
            <a:off x="3520450" y="2022581"/>
            <a:ext cx="2032483" cy="1298526"/>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54404"/>
              <a:gd name="connsiteY0" fmla="*/ 178308 h 960628"/>
              <a:gd name="connsiteX1" fmla="*/ 33020 w 1454404"/>
              <a:gd name="connsiteY1" fmla="*/ 259588 h 960628"/>
              <a:gd name="connsiteX2" fmla="*/ 45720 w 1454404"/>
              <a:gd name="connsiteY2" fmla="*/ 302768 h 960628"/>
              <a:gd name="connsiteX3" fmla="*/ 58420 w 1454404"/>
              <a:gd name="connsiteY3" fmla="*/ 356108 h 960628"/>
              <a:gd name="connsiteX4" fmla="*/ 63500 w 1454404"/>
              <a:gd name="connsiteY4" fmla="*/ 404368 h 960628"/>
              <a:gd name="connsiteX5" fmla="*/ 73660 w 1454404"/>
              <a:gd name="connsiteY5" fmla="*/ 465328 h 960628"/>
              <a:gd name="connsiteX6" fmla="*/ 76200 w 1454404"/>
              <a:gd name="connsiteY6" fmla="*/ 511048 h 960628"/>
              <a:gd name="connsiteX7" fmla="*/ 76200 w 1454404"/>
              <a:gd name="connsiteY7" fmla="*/ 554228 h 960628"/>
              <a:gd name="connsiteX8" fmla="*/ 76200 w 1454404"/>
              <a:gd name="connsiteY8" fmla="*/ 602488 h 960628"/>
              <a:gd name="connsiteX9" fmla="*/ 76200 w 1454404"/>
              <a:gd name="connsiteY9" fmla="*/ 643128 h 960628"/>
              <a:gd name="connsiteX10" fmla="*/ 68580 w 1454404"/>
              <a:gd name="connsiteY10" fmla="*/ 706628 h 960628"/>
              <a:gd name="connsiteX11" fmla="*/ 60960 w 1454404"/>
              <a:gd name="connsiteY11" fmla="*/ 767588 h 960628"/>
              <a:gd name="connsiteX12" fmla="*/ 43180 w 1454404"/>
              <a:gd name="connsiteY12" fmla="*/ 836168 h 960628"/>
              <a:gd name="connsiteX13" fmla="*/ 27940 w 1454404"/>
              <a:gd name="connsiteY13" fmla="*/ 894588 h 960628"/>
              <a:gd name="connsiteX14" fmla="*/ 2540 w 1454404"/>
              <a:gd name="connsiteY14" fmla="*/ 960628 h 960628"/>
              <a:gd name="connsiteX15" fmla="*/ 1454404 w 1454404"/>
              <a:gd name="connsiteY15" fmla="*/ 0 h 960628"/>
              <a:gd name="connsiteX16" fmla="*/ 0 w 1454404"/>
              <a:gd name="connsiteY16" fmla="*/ 178308 h 960628"/>
              <a:gd name="connsiteX0" fmla="*/ 0 w 1438228"/>
              <a:gd name="connsiteY0" fmla="*/ 207346 h 989666"/>
              <a:gd name="connsiteX1" fmla="*/ 33020 w 1438228"/>
              <a:gd name="connsiteY1" fmla="*/ 288626 h 989666"/>
              <a:gd name="connsiteX2" fmla="*/ 45720 w 1438228"/>
              <a:gd name="connsiteY2" fmla="*/ 331806 h 989666"/>
              <a:gd name="connsiteX3" fmla="*/ 58420 w 1438228"/>
              <a:gd name="connsiteY3" fmla="*/ 385146 h 989666"/>
              <a:gd name="connsiteX4" fmla="*/ 63500 w 1438228"/>
              <a:gd name="connsiteY4" fmla="*/ 433406 h 989666"/>
              <a:gd name="connsiteX5" fmla="*/ 73660 w 1438228"/>
              <a:gd name="connsiteY5" fmla="*/ 494366 h 989666"/>
              <a:gd name="connsiteX6" fmla="*/ 76200 w 1438228"/>
              <a:gd name="connsiteY6" fmla="*/ 540086 h 989666"/>
              <a:gd name="connsiteX7" fmla="*/ 76200 w 1438228"/>
              <a:gd name="connsiteY7" fmla="*/ 583266 h 989666"/>
              <a:gd name="connsiteX8" fmla="*/ 76200 w 1438228"/>
              <a:gd name="connsiteY8" fmla="*/ 631526 h 989666"/>
              <a:gd name="connsiteX9" fmla="*/ 76200 w 1438228"/>
              <a:gd name="connsiteY9" fmla="*/ 672166 h 989666"/>
              <a:gd name="connsiteX10" fmla="*/ 68580 w 1438228"/>
              <a:gd name="connsiteY10" fmla="*/ 735666 h 989666"/>
              <a:gd name="connsiteX11" fmla="*/ 60960 w 1438228"/>
              <a:gd name="connsiteY11" fmla="*/ 796626 h 989666"/>
              <a:gd name="connsiteX12" fmla="*/ 43180 w 1438228"/>
              <a:gd name="connsiteY12" fmla="*/ 865206 h 989666"/>
              <a:gd name="connsiteX13" fmla="*/ 27940 w 1438228"/>
              <a:gd name="connsiteY13" fmla="*/ 923626 h 989666"/>
              <a:gd name="connsiteX14" fmla="*/ 2540 w 1438228"/>
              <a:gd name="connsiteY14" fmla="*/ 989666 h 989666"/>
              <a:gd name="connsiteX15" fmla="*/ 1438228 w 1438228"/>
              <a:gd name="connsiteY15" fmla="*/ 0 h 989666"/>
              <a:gd name="connsiteX16" fmla="*/ 0 w 1438228"/>
              <a:gd name="connsiteY16" fmla="*/ 207346 h 9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8228" h="989666">
                <a:moveTo>
                  <a:pt x="0" y="207346"/>
                </a:moveTo>
                <a:lnTo>
                  <a:pt x="33020" y="288626"/>
                </a:lnTo>
                <a:lnTo>
                  <a:pt x="45720" y="331806"/>
                </a:lnTo>
                <a:lnTo>
                  <a:pt x="58420" y="385146"/>
                </a:lnTo>
                <a:lnTo>
                  <a:pt x="63500" y="433406"/>
                </a:lnTo>
                <a:lnTo>
                  <a:pt x="73660" y="494366"/>
                </a:lnTo>
                <a:lnTo>
                  <a:pt x="76200" y="540086"/>
                </a:lnTo>
                <a:lnTo>
                  <a:pt x="76200" y="583266"/>
                </a:lnTo>
                <a:lnTo>
                  <a:pt x="76200" y="631526"/>
                </a:lnTo>
                <a:lnTo>
                  <a:pt x="76200" y="672166"/>
                </a:lnTo>
                <a:lnTo>
                  <a:pt x="68580" y="735666"/>
                </a:lnTo>
                <a:lnTo>
                  <a:pt x="60960" y="796626"/>
                </a:lnTo>
                <a:lnTo>
                  <a:pt x="43180" y="865206"/>
                </a:lnTo>
                <a:lnTo>
                  <a:pt x="27940" y="923626"/>
                </a:lnTo>
                <a:lnTo>
                  <a:pt x="2540" y="989666"/>
                </a:lnTo>
                <a:lnTo>
                  <a:pt x="1438228" y="0"/>
                </a:lnTo>
                <a:lnTo>
                  <a:pt x="0" y="207346"/>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xmlns="" id="{C0FC8F06-F053-42D6-9D46-2DAD5F23A73B}"/>
              </a:ext>
            </a:extLst>
          </p:cNvPr>
          <p:cNvSpPr/>
          <p:nvPr/>
        </p:nvSpPr>
        <p:spPr>
          <a:xfrm>
            <a:off x="3504097" y="1634476"/>
            <a:ext cx="2073403" cy="1672076"/>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83360"/>
              <a:gd name="connsiteY0" fmla="*/ 457200 h 1239520"/>
              <a:gd name="connsiteX1" fmla="*/ 33020 w 1483360"/>
              <a:gd name="connsiteY1" fmla="*/ 538480 h 1239520"/>
              <a:gd name="connsiteX2" fmla="*/ 45720 w 1483360"/>
              <a:gd name="connsiteY2" fmla="*/ 581660 h 1239520"/>
              <a:gd name="connsiteX3" fmla="*/ 58420 w 1483360"/>
              <a:gd name="connsiteY3" fmla="*/ 635000 h 1239520"/>
              <a:gd name="connsiteX4" fmla="*/ 63500 w 1483360"/>
              <a:gd name="connsiteY4" fmla="*/ 683260 h 1239520"/>
              <a:gd name="connsiteX5" fmla="*/ 73660 w 1483360"/>
              <a:gd name="connsiteY5" fmla="*/ 744220 h 1239520"/>
              <a:gd name="connsiteX6" fmla="*/ 76200 w 1483360"/>
              <a:gd name="connsiteY6" fmla="*/ 789940 h 1239520"/>
              <a:gd name="connsiteX7" fmla="*/ 76200 w 1483360"/>
              <a:gd name="connsiteY7" fmla="*/ 833120 h 1239520"/>
              <a:gd name="connsiteX8" fmla="*/ 76200 w 1483360"/>
              <a:gd name="connsiteY8" fmla="*/ 881380 h 1239520"/>
              <a:gd name="connsiteX9" fmla="*/ 76200 w 1483360"/>
              <a:gd name="connsiteY9" fmla="*/ 922020 h 1239520"/>
              <a:gd name="connsiteX10" fmla="*/ 68580 w 1483360"/>
              <a:gd name="connsiteY10" fmla="*/ 985520 h 1239520"/>
              <a:gd name="connsiteX11" fmla="*/ 60960 w 1483360"/>
              <a:gd name="connsiteY11" fmla="*/ 1046480 h 1239520"/>
              <a:gd name="connsiteX12" fmla="*/ 43180 w 1483360"/>
              <a:gd name="connsiteY12" fmla="*/ 1115060 h 1239520"/>
              <a:gd name="connsiteX13" fmla="*/ 27940 w 1483360"/>
              <a:gd name="connsiteY13" fmla="*/ 1173480 h 1239520"/>
              <a:gd name="connsiteX14" fmla="*/ 2540 w 1483360"/>
              <a:gd name="connsiteY14" fmla="*/ 1239520 h 1239520"/>
              <a:gd name="connsiteX15" fmla="*/ 1483360 w 1483360"/>
              <a:gd name="connsiteY15" fmla="*/ 0 h 1239520"/>
              <a:gd name="connsiteX16" fmla="*/ 0 w 1483360"/>
              <a:gd name="connsiteY16" fmla="*/ 457200 h 1239520"/>
              <a:gd name="connsiteX0" fmla="*/ 0 w 1467184"/>
              <a:gd name="connsiteY0" fmla="*/ 492045 h 1274365"/>
              <a:gd name="connsiteX1" fmla="*/ 33020 w 1467184"/>
              <a:gd name="connsiteY1" fmla="*/ 573325 h 1274365"/>
              <a:gd name="connsiteX2" fmla="*/ 45720 w 1467184"/>
              <a:gd name="connsiteY2" fmla="*/ 616505 h 1274365"/>
              <a:gd name="connsiteX3" fmla="*/ 58420 w 1467184"/>
              <a:gd name="connsiteY3" fmla="*/ 669845 h 1274365"/>
              <a:gd name="connsiteX4" fmla="*/ 63500 w 1467184"/>
              <a:gd name="connsiteY4" fmla="*/ 718105 h 1274365"/>
              <a:gd name="connsiteX5" fmla="*/ 73660 w 1467184"/>
              <a:gd name="connsiteY5" fmla="*/ 779065 h 1274365"/>
              <a:gd name="connsiteX6" fmla="*/ 76200 w 1467184"/>
              <a:gd name="connsiteY6" fmla="*/ 824785 h 1274365"/>
              <a:gd name="connsiteX7" fmla="*/ 76200 w 1467184"/>
              <a:gd name="connsiteY7" fmla="*/ 867965 h 1274365"/>
              <a:gd name="connsiteX8" fmla="*/ 76200 w 1467184"/>
              <a:gd name="connsiteY8" fmla="*/ 916225 h 1274365"/>
              <a:gd name="connsiteX9" fmla="*/ 76200 w 1467184"/>
              <a:gd name="connsiteY9" fmla="*/ 956865 h 1274365"/>
              <a:gd name="connsiteX10" fmla="*/ 68580 w 1467184"/>
              <a:gd name="connsiteY10" fmla="*/ 1020365 h 1274365"/>
              <a:gd name="connsiteX11" fmla="*/ 60960 w 1467184"/>
              <a:gd name="connsiteY11" fmla="*/ 1081325 h 1274365"/>
              <a:gd name="connsiteX12" fmla="*/ 43180 w 1467184"/>
              <a:gd name="connsiteY12" fmla="*/ 1149905 h 1274365"/>
              <a:gd name="connsiteX13" fmla="*/ 27940 w 1467184"/>
              <a:gd name="connsiteY13" fmla="*/ 1208325 h 1274365"/>
              <a:gd name="connsiteX14" fmla="*/ 2540 w 1467184"/>
              <a:gd name="connsiteY14" fmla="*/ 1274365 h 1274365"/>
              <a:gd name="connsiteX15" fmla="*/ 1467184 w 1467184"/>
              <a:gd name="connsiteY15" fmla="*/ 0 h 1274365"/>
              <a:gd name="connsiteX16" fmla="*/ 0 w 1467184"/>
              <a:gd name="connsiteY16" fmla="*/ 492045 h 127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7184" h="1274365">
                <a:moveTo>
                  <a:pt x="0" y="492045"/>
                </a:moveTo>
                <a:lnTo>
                  <a:pt x="33020" y="573325"/>
                </a:lnTo>
                <a:lnTo>
                  <a:pt x="45720" y="616505"/>
                </a:lnTo>
                <a:lnTo>
                  <a:pt x="58420" y="669845"/>
                </a:lnTo>
                <a:lnTo>
                  <a:pt x="63500" y="718105"/>
                </a:lnTo>
                <a:lnTo>
                  <a:pt x="73660" y="779065"/>
                </a:lnTo>
                <a:lnTo>
                  <a:pt x="76200" y="824785"/>
                </a:lnTo>
                <a:lnTo>
                  <a:pt x="76200" y="867965"/>
                </a:lnTo>
                <a:lnTo>
                  <a:pt x="76200" y="916225"/>
                </a:lnTo>
                <a:lnTo>
                  <a:pt x="76200" y="956865"/>
                </a:lnTo>
                <a:lnTo>
                  <a:pt x="68580" y="1020365"/>
                </a:lnTo>
                <a:lnTo>
                  <a:pt x="60960" y="1081325"/>
                </a:lnTo>
                <a:lnTo>
                  <a:pt x="43180" y="1149905"/>
                </a:lnTo>
                <a:lnTo>
                  <a:pt x="27940" y="1208325"/>
                </a:lnTo>
                <a:lnTo>
                  <a:pt x="2540" y="1274365"/>
                </a:lnTo>
                <a:lnTo>
                  <a:pt x="1467184" y="0"/>
                </a:lnTo>
                <a:lnTo>
                  <a:pt x="0" y="492045"/>
                </a:lnTo>
                <a:close/>
              </a:path>
            </a:pathLst>
          </a:custGeom>
          <a:pattFill prst="pct30">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xmlns="" id="{40B69644-3C73-45E6-AEB6-B5E9A20286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355" t="21814" r="17269" b="27334"/>
          <a:stretch/>
        </p:blipFill>
        <p:spPr>
          <a:xfrm flipH="1">
            <a:off x="4445311" y="2577509"/>
            <a:ext cx="88258" cy="105910"/>
          </a:xfrm>
          <a:prstGeom prst="rect">
            <a:avLst/>
          </a:prstGeom>
        </p:spPr>
      </p:pic>
      <p:cxnSp>
        <p:nvCxnSpPr>
          <p:cNvPr id="32" name="Straight Arrow Connector 31">
            <a:extLst>
              <a:ext uri="{FF2B5EF4-FFF2-40B4-BE49-F238E27FC236}">
                <a16:creationId xmlns:a16="http://schemas.microsoft.com/office/drawing/2014/main" xmlns="" id="{E29DEC9B-45A7-4520-B3DF-26E6A031091D}"/>
              </a:ext>
            </a:extLst>
          </p:cNvPr>
          <p:cNvCxnSpPr>
            <a:cxnSpLocks/>
          </p:cNvCxnSpPr>
          <p:nvPr/>
        </p:nvCxnSpPr>
        <p:spPr>
          <a:xfrm>
            <a:off x="4502908" y="1746280"/>
            <a:ext cx="0" cy="74427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xmlns="" id="{1D6BFB54-6F02-4D71-821E-F5FF4717CC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33"/>
          <a:stretch/>
        </p:blipFill>
        <p:spPr>
          <a:xfrm>
            <a:off x="7842484" y="1088572"/>
            <a:ext cx="3587516" cy="3410799"/>
          </a:xfrm>
          <a:prstGeom prst="rect">
            <a:avLst/>
          </a:prstGeom>
        </p:spPr>
      </p:pic>
      <p:pic>
        <p:nvPicPr>
          <p:cNvPr id="34" name="Picture 33">
            <a:extLst>
              <a:ext uri="{FF2B5EF4-FFF2-40B4-BE49-F238E27FC236}">
                <a16:creationId xmlns:a16="http://schemas.microsoft.com/office/drawing/2014/main" xmlns="" id="{02364F4F-56D9-4024-9EDE-5159BA4E44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584" t="25555" b="23333"/>
          <a:stretch/>
        </p:blipFill>
        <p:spPr>
          <a:xfrm flipH="1">
            <a:off x="9086536" y="2267059"/>
            <a:ext cx="253352" cy="1063123"/>
          </a:xfrm>
          <a:prstGeom prst="rect">
            <a:avLst/>
          </a:prstGeom>
        </p:spPr>
      </p:pic>
      <p:sp>
        <p:nvSpPr>
          <p:cNvPr id="35" name="Rectangle 34">
            <a:extLst>
              <a:ext uri="{FF2B5EF4-FFF2-40B4-BE49-F238E27FC236}">
                <a16:creationId xmlns:a16="http://schemas.microsoft.com/office/drawing/2014/main" xmlns="" id="{2E9457BE-934B-4464-AE2B-F0F479DD7E97}"/>
              </a:ext>
            </a:extLst>
          </p:cNvPr>
          <p:cNvSpPr/>
          <p:nvPr/>
        </p:nvSpPr>
        <p:spPr>
          <a:xfrm>
            <a:off x="8012895" y="2646746"/>
            <a:ext cx="251264" cy="233869"/>
          </a:xfrm>
          <a:prstGeom prst="rect">
            <a:avLst/>
          </a:prstGeom>
          <a:pattFill prst="pct30">
            <a:fgClr>
              <a:srgbClr val="3C27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71F0A0EB-4059-4BD4-8B92-B85900A9D7A7}"/>
              </a:ext>
            </a:extLst>
          </p:cNvPr>
          <p:cNvSpPr/>
          <p:nvPr/>
        </p:nvSpPr>
        <p:spPr>
          <a:xfrm>
            <a:off x="8016427" y="2121986"/>
            <a:ext cx="251264" cy="233869"/>
          </a:xfrm>
          <a:prstGeom prst="rect">
            <a:avLst/>
          </a:prstGeom>
          <a:pattFill prst="pct30">
            <a:fgClr>
              <a:srgbClr val="3C27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C91A1D2F-FF3E-4A79-807F-339A29677CD1}"/>
              </a:ext>
            </a:extLst>
          </p:cNvPr>
          <p:cNvSpPr/>
          <p:nvPr/>
        </p:nvSpPr>
        <p:spPr>
          <a:xfrm>
            <a:off x="8016418" y="2384993"/>
            <a:ext cx="251264" cy="233869"/>
          </a:xfrm>
          <a:prstGeom prst="rect">
            <a:avLst/>
          </a:prstGeom>
          <a:pattFill prst="pct30">
            <a:fgClr>
              <a:srgbClr val="3C27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EA1FF976-CD9B-452F-83C5-CA992D955D9C}"/>
              </a:ext>
            </a:extLst>
          </p:cNvPr>
          <p:cNvSpPr txBox="1"/>
          <p:nvPr/>
        </p:nvSpPr>
        <p:spPr>
          <a:xfrm>
            <a:off x="9599032" y="1451109"/>
            <a:ext cx="1189757" cy="338554"/>
          </a:xfrm>
          <a:prstGeom prst="rect">
            <a:avLst/>
          </a:prstGeom>
        </p:spPr>
        <p:txBody>
          <a:bodyPr wrap="square" rtlCol="0">
            <a:spAutoFit/>
          </a:bodyPr>
          <a:lstStyle/>
          <a:p>
            <a:r>
              <a:rPr lang="en-US" sz="1600" dirty="0">
                <a:solidFill>
                  <a:schemeClr val="tx1"/>
                </a:solidFill>
                <a:latin typeface="+mn-lt"/>
              </a:rPr>
              <a:t>Sensor</a:t>
            </a:r>
          </a:p>
        </p:txBody>
      </p:sp>
      <p:sp>
        <p:nvSpPr>
          <p:cNvPr id="39" name="Rectangle 38">
            <a:extLst>
              <a:ext uri="{FF2B5EF4-FFF2-40B4-BE49-F238E27FC236}">
                <a16:creationId xmlns:a16="http://schemas.microsoft.com/office/drawing/2014/main" xmlns="" id="{BF1CBB27-B833-47C5-836E-08ED804019BD}"/>
              </a:ext>
            </a:extLst>
          </p:cNvPr>
          <p:cNvSpPr/>
          <p:nvPr/>
        </p:nvSpPr>
        <p:spPr>
          <a:xfrm>
            <a:off x="8012773" y="2915805"/>
            <a:ext cx="251264" cy="233869"/>
          </a:xfrm>
          <a:prstGeom prst="rect">
            <a:avLst/>
          </a:prstGeom>
          <a:pattFill prst="pct30">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xmlns="" id="{7201F8CD-D7CE-481E-A348-98EB32802759}"/>
              </a:ext>
            </a:extLst>
          </p:cNvPr>
          <p:cNvSpPr/>
          <p:nvPr/>
        </p:nvSpPr>
        <p:spPr>
          <a:xfrm>
            <a:off x="8021450" y="1857524"/>
            <a:ext cx="251264" cy="233869"/>
          </a:xfrm>
          <a:prstGeom prst="rect">
            <a:avLst/>
          </a:prstGeom>
          <a:pattFill prst="pct30">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xmlns="" id="{27062DAB-237A-4C20-9EE7-EA4174BAAA31}"/>
              </a:ext>
            </a:extLst>
          </p:cNvPr>
          <p:cNvSpPr/>
          <p:nvPr/>
        </p:nvSpPr>
        <p:spPr>
          <a:xfrm>
            <a:off x="8124951" y="2295561"/>
            <a:ext cx="1071054" cy="1019805"/>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784860 w 784860"/>
              <a:gd name="connsiteY0" fmla="*/ 0 h 777240"/>
              <a:gd name="connsiteX1" fmla="*/ 746760 w 784860"/>
              <a:gd name="connsiteY1" fmla="*/ 78740 h 777240"/>
              <a:gd name="connsiteX2" fmla="*/ 731520 w 784860"/>
              <a:gd name="connsiteY2" fmla="*/ 149860 h 777240"/>
              <a:gd name="connsiteX3" fmla="*/ 718820 w 784860"/>
              <a:gd name="connsiteY3" fmla="*/ 218440 h 777240"/>
              <a:gd name="connsiteX4" fmla="*/ 706120 w 784860"/>
              <a:gd name="connsiteY4" fmla="*/ 294640 h 777240"/>
              <a:gd name="connsiteX5" fmla="*/ 703580 w 784860"/>
              <a:gd name="connsiteY5" fmla="*/ 350520 h 777240"/>
              <a:gd name="connsiteX6" fmla="*/ 703580 w 784860"/>
              <a:gd name="connsiteY6" fmla="*/ 406400 h 777240"/>
              <a:gd name="connsiteX7" fmla="*/ 708660 w 784860"/>
              <a:gd name="connsiteY7" fmla="*/ 487680 h 777240"/>
              <a:gd name="connsiteX8" fmla="*/ 718820 w 784860"/>
              <a:gd name="connsiteY8" fmla="*/ 571500 h 777240"/>
              <a:gd name="connsiteX9" fmla="*/ 739140 w 784860"/>
              <a:gd name="connsiteY9" fmla="*/ 647700 h 777240"/>
              <a:gd name="connsiteX10" fmla="*/ 754380 w 784860"/>
              <a:gd name="connsiteY10" fmla="*/ 706120 h 777240"/>
              <a:gd name="connsiteX11" fmla="*/ 764540 w 784860"/>
              <a:gd name="connsiteY11" fmla="*/ 741680 h 777240"/>
              <a:gd name="connsiteX12" fmla="*/ 777240 w 784860"/>
              <a:gd name="connsiteY12" fmla="*/ 777240 h 777240"/>
              <a:gd name="connsiteX13" fmla="*/ 0 w 784860"/>
              <a:gd name="connsiteY13" fmla="*/ 548640 h 777240"/>
              <a:gd name="connsiteX14" fmla="*/ 784860 w 784860"/>
              <a:gd name="connsiteY14" fmla="*/ 0 h 777240"/>
              <a:gd name="connsiteX0" fmla="*/ 757900 w 757900"/>
              <a:gd name="connsiteY0" fmla="*/ 0 h 777240"/>
              <a:gd name="connsiteX1" fmla="*/ 719800 w 757900"/>
              <a:gd name="connsiteY1" fmla="*/ 78740 h 777240"/>
              <a:gd name="connsiteX2" fmla="*/ 704560 w 757900"/>
              <a:gd name="connsiteY2" fmla="*/ 149860 h 777240"/>
              <a:gd name="connsiteX3" fmla="*/ 691860 w 757900"/>
              <a:gd name="connsiteY3" fmla="*/ 218440 h 777240"/>
              <a:gd name="connsiteX4" fmla="*/ 679160 w 757900"/>
              <a:gd name="connsiteY4" fmla="*/ 294640 h 777240"/>
              <a:gd name="connsiteX5" fmla="*/ 676620 w 757900"/>
              <a:gd name="connsiteY5" fmla="*/ 350520 h 777240"/>
              <a:gd name="connsiteX6" fmla="*/ 676620 w 757900"/>
              <a:gd name="connsiteY6" fmla="*/ 406400 h 777240"/>
              <a:gd name="connsiteX7" fmla="*/ 681700 w 757900"/>
              <a:gd name="connsiteY7" fmla="*/ 487680 h 777240"/>
              <a:gd name="connsiteX8" fmla="*/ 691860 w 757900"/>
              <a:gd name="connsiteY8" fmla="*/ 571500 h 777240"/>
              <a:gd name="connsiteX9" fmla="*/ 712180 w 757900"/>
              <a:gd name="connsiteY9" fmla="*/ 647700 h 777240"/>
              <a:gd name="connsiteX10" fmla="*/ 727420 w 757900"/>
              <a:gd name="connsiteY10" fmla="*/ 706120 h 777240"/>
              <a:gd name="connsiteX11" fmla="*/ 737580 w 757900"/>
              <a:gd name="connsiteY11" fmla="*/ 741680 h 777240"/>
              <a:gd name="connsiteX12" fmla="*/ 750280 w 757900"/>
              <a:gd name="connsiteY12" fmla="*/ 777240 h 777240"/>
              <a:gd name="connsiteX13" fmla="*/ 0 w 757900"/>
              <a:gd name="connsiteY13" fmla="*/ 548640 h 777240"/>
              <a:gd name="connsiteX14" fmla="*/ 757900 w 757900"/>
              <a:gd name="connsiteY14"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7900" h="777240">
                <a:moveTo>
                  <a:pt x="757900" y="0"/>
                </a:moveTo>
                <a:lnTo>
                  <a:pt x="719800" y="78740"/>
                </a:lnTo>
                <a:lnTo>
                  <a:pt x="704560" y="149860"/>
                </a:lnTo>
                <a:lnTo>
                  <a:pt x="691860" y="218440"/>
                </a:lnTo>
                <a:lnTo>
                  <a:pt x="679160" y="294640"/>
                </a:lnTo>
                <a:lnTo>
                  <a:pt x="676620" y="350520"/>
                </a:lnTo>
                <a:lnTo>
                  <a:pt x="676620" y="406400"/>
                </a:lnTo>
                <a:lnTo>
                  <a:pt x="681700" y="487680"/>
                </a:lnTo>
                <a:lnTo>
                  <a:pt x="691860" y="571500"/>
                </a:lnTo>
                <a:lnTo>
                  <a:pt x="712180" y="647700"/>
                </a:lnTo>
                <a:lnTo>
                  <a:pt x="727420" y="706120"/>
                </a:lnTo>
                <a:lnTo>
                  <a:pt x="737580" y="741680"/>
                </a:lnTo>
                <a:lnTo>
                  <a:pt x="750280" y="777240"/>
                </a:lnTo>
                <a:lnTo>
                  <a:pt x="0" y="548640"/>
                </a:lnTo>
                <a:lnTo>
                  <a:pt x="757900" y="0"/>
                </a:lnTo>
                <a:close/>
              </a:path>
            </a:pathLst>
          </a:custGeom>
          <a:pattFill prst="pct30">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xmlns="" id="{C7682867-0B58-4954-B10F-BFF7F1EFD562}"/>
              </a:ext>
            </a:extLst>
          </p:cNvPr>
          <p:cNvSpPr/>
          <p:nvPr/>
        </p:nvSpPr>
        <p:spPr>
          <a:xfrm>
            <a:off x="8138569" y="2308261"/>
            <a:ext cx="1057136" cy="1019805"/>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748052 w 748052"/>
              <a:gd name="connsiteY0" fmla="*/ 0 h 777240"/>
              <a:gd name="connsiteX1" fmla="*/ 709952 w 748052"/>
              <a:gd name="connsiteY1" fmla="*/ 78740 h 777240"/>
              <a:gd name="connsiteX2" fmla="*/ 694712 w 748052"/>
              <a:gd name="connsiteY2" fmla="*/ 149860 h 777240"/>
              <a:gd name="connsiteX3" fmla="*/ 682012 w 748052"/>
              <a:gd name="connsiteY3" fmla="*/ 218440 h 777240"/>
              <a:gd name="connsiteX4" fmla="*/ 669312 w 748052"/>
              <a:gd name="connsiteY4" fmla="*/ 294640 h 777240"/>
              <a:gd name="connsiteX5" fmla="*/ 666772 w 748052"/>
              <a:gd name="connsiteY5" fmla="*/ 350520 h 777240"/>
              <a:gd name="connsiteX6" fmla="*/ 666772 w 748052"/>
              <a:gd name="connsiteY6" fmla="*/ 406400 h 777240"/>
              <a:gd name="connsiteX7" fmla="*/ 671852 w 748052"/>
              <a:gd name="connsiteY7" fmla="*/ 487680 h 777240"/>
              <a:gd name="connsiteX8" fmla="*/ 682012 w 748052"/>
              <a:gd name="connsiteY8" fmla="*/ 571500 h 777240"/>
              <a:gd name="connsiteX9" fmla="*/ 702332 w 748052"/>
              <a:gd name="connsiteY9" fmla="*/ 647700 h 777240"/>
              <a:gd name="connsiteX10" fmla="*/ 717572 w 748052"/>
              <a:gd name="connsiteY10" fmla="*/ 706120 h 777240"/>
              <a:gd name="connsiteX11" fmla="*/ 727732 w 748052"/>
              <a:gd name="connsiteY11" fmla="*/ 741680 h 777240"/>
              <a:gd name="connsiteX12" fmla="*/ 740432 w 748052"/>
              <a:gd name="connsiteY12" fmla="*/ 777240 h 777240"/>
              <a:gd name="connsiteX13" fmla="*/ 0 w 748052"/>
              <a:gd name="connsiteY13" fmla="*/ 358497 h 777240"/>
              <a:gd name="connsiteX14" fmla="*/ 748052 w 748052"/>
              <a:gd name="connsiteY14"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052" h="777240">
                <a:moveTo>
                  <a:pt x="748052" y="0"/>
                </a:moveTo>
                <a:lnTo>
                  <a:pt x="709952" y="78740"/>
                </a:lnTo>
                <a:lnTo>
                  <a:pt x="694712" y="149860"/>
                </a:lnTo>
                <a:lnTo>
                  <a:pt x="682012" y="218440"/>
                </a:lnTo>
                <a:lnTo>
                  <a:pt x="669312" y="294640"/>
                </a:lnTo>
                <a:lnTo>
                  <a:pt x="666772" y="350520"/>
                </a:lnTo>
                <a:lnTo>
                  <a:pt x="666772" y="406400"/>
                </a:lnTo>
                <a:lnTo>
                  <a:pt x="671852" y="487680"/>
                </a:lnTo>
                <a:lnTo>
                  <a:pt x="682012" y="571500"/>
                </a:lnTo>
                <a:lnTo>
                  <a:pt x="702332" y="647700"/>
                </a:lnTo>
                <a:lnTo>
                  <a:pt x="717572" y="706120"/>
                </a:lnTo>
                <a:lnTo>
                  <a:pt x="727732" y="741680"/>
                </a:lnTo>
                <a:lnTo>
                  <a:pt x="740432" y="777240"/>
                </a:lnTo>
                <a:lnTo>
                  <a:pt x="0" y="358497"/>
                </a:lnTo>
                <a:lnTo>
                  <a:pt x="748052"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xmlns="" id="{53FB511D-300A-49D6-AECD-6E5EFCA59519}"/>
              </a:ext>
            </a:extLst>
          </p:cNvPr>
          <p:cNvSpPr/>
          <p:nvPr/>
        </p:nvSpPr>
        <p:spPr>
          <a:xfrm>
            <a:off x="8101117" y="2313766"/>
            <a:ext cx="1098220" cy="1019805"/>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800100 w 800100"/>
              <a:gd name="connsiteY0" fmla="*/ 44704 h 821944"/>
              <a:gd name="connsiteX1" fmla="*/ 762000 w 800100"/>
              <a:gd name="connsiteY1" fmla="*/ 123444 h 821944"/>
              <a:gd name="connsiteX2" fmla="*/ 746760 w 800100"/>
              <a:gd name="connsiteY2" fmla="*/ 194564 h 821944"/>
              <a:gd name="connsiteX3" fmla="*/ 734060 w 800100"/>
              <a:gd name="connsiteY3" fmla="*/ 263144 h 821944"/>
              <a:gd name="connsiteX4" fmla="*/ 721360 w 800100"/>
              <a:gd name="connsiteY4" fmla="*/ 339344 h 821944"/>
              <a:gd name="connsiteX5" fmla="*/ 718820 w 800100"/>
              <a:gd name="connsiteY5" fmla="*/ 395224 h 821944"/>
              <a:gd name="connsiteX6" fmla="*/ 718820 w 800100"/>
              <a:gd name="connsiteY6" fmla="*/ 451104 h 821944"/>
              <a:gd name="connsiteX7" fmla="*/ 723900 w 800100"/>
              <a:gd name="connsiteY7" fmla="*/ 532384 h 821944"/>
              <a:gd name="connsiteX8" fmla="*/ 734060 w 800100"/>
              <a:gd name="connsiteY8" fmla="*/ 616204 h 821944"/>
              <a:gd name="connsiteX9" fmla="*/ 754380 w 800100"/>
              <a:gd name="connsiteY9" fmla="*/ 692404 h 821944"/>
              <a:gd name="connsiteX10" fmla="*/ 769620 w 800100"/>
              <a:gd name="connsiteY10" fmla="*/ 750824 h 821944"/>
              <a:gd name="connsiteX11" fmla="*/ 779780 w 800100"/>
              <a:gd name="connsiteY11" fmla="*/ 786384 h 821944"/>
              <a:gd name="connsiteX12" fmla="*/ 792480 w 800100"/>
              <a:gd name="connsiteY12" fmla="*/ 821944 h 821944"/>
              <a:gd name="connsiteX13" fmla="*/ 0 w 800100"/>
              <a:gd name="connsiteY13" fmla="*/ 0 h 821944"/>
              <a:gd name="connsiteX14" fmla="*/ 800100 w 800100"/>
              <a:gd name="connsiteY14" fmla="*/ 44704 h 821944"/>
              <a:gd name="connsiteX0" fmla="*/ 787908 w 787908"/>
              <a:gd name="connsiteY0" fmla="*/ 0 h 777240"/>
              <a:gd name="connsiteX1" fmla="*/ 749808 w 787908"/>
              <a:gd name="connsiteY1" fmla="*/ 78740 h 777240"/>
              <a:gd name="connsiteX2" fmla="*/ 734568 w 787908"/>
              <a:gd name="connsiteY2" fmla="*/ 149860 h 777240"/>
              <a:gd name="connsiteX3" fmla="*/ 721868 w 787908"/>
              <a:gd name="connsiteY3" fmla="*/ 218440 h 777240"/>
              <a:gd name="connsiteX4" fmla="*/ 709168 w 787908"/>
              <a:gd name="connsiteY4" fmla="*/ 294640 h 777240"/>
              <a:gd name="connsiteX5" fmla="*/ 706628 w 787908"/>
              <a:gd name="connsiteY5" fmla="*/ 350520 h 777240"/>
              <a:gd name="connsiteX6" fmla="*/ 706628 w 787908"/>
              <a:gd name="connsiteY6" fmla="*/ 406400 h 777240"/>
              <a:gd name="connsiteX7" fmla="*/ 711708 w 787908"/>
              <a:gd name="connsiteY7" fmla="*/ 487680 h 777240"/>
              <a:gd name="connsiteX8" fmla="*/ 721868 w 787908"/>
              <a:gd name="connsiteY8" fmla="*/ 571500 h 777240"/>
              <a:gd name="connsiteX9" fmla="*/ 742188 w 787908"/>
              <a:gd name="connsiteY9" fmla="*/ 647700 h 777240"/>
              <a:gd name="connsiteX10" fmla="*/ 757428 w 787908"/>
              <a:gd name="connsiteY10" fmla="*/ 706120 h 777240"/>
              <a:gd name="connsiteX11" fmla="*/ 767588 w 787908"/>
              <a:gd name="connsiteY11" fmla="*/ 741680 h 777240"/>
              <a:gd name="connsiteX12" fmla="*/ 780288 w 787908"/>
              <a:gd name="connsiteY12" fmla="*/ 777240 h 777240"/>
              <a:gd name="connsiteX13" fmla="*/ 0 w 787908"/>
              <a:gd name="connsiteY13" fmla="*/ 138176 h 777240"/>
              <a:gd name="connsiteX14" fmla="*/ 787908 w 787908"/>
              <a:gd name="connsiteY14" fmla="*/ 0 h 777240"/>
              <a:gd name="connsiteX0" fmla="*/ 777124 w 777124"/>
              <a:gd name="connsiteY0" fmla="*/ 0 h 777240"/>
              <a:gd name="connsiteX1" fmla="*/ 739024 w 777124"/>
              <a:gd name="connsiteY1" fmla="*/ 78740 h 777240"/>
              <a:gd name="connsiteX2" fmla="*/ 723784 w 777124"/>
              <a:gd name="connsiteY2" fmla="*/ 149860 h 777240"/>
              <a:gd name="connsiteX3" fmla="*/ 711084 w 777124"/>
              <a:gd name="connsiteY3" fmla="*/ 218440 h 777240"/>
              <a:gd name="connsiteX4" fmla="*/ 698384 w 777124"/>
              <a:gd name="connsiteY4" fmla="*/ 294640 h 777240"/>
              <a:gd name="connsiteX5" fmla="*/ 695844 w 777124"/>
              <a:gd name="connsiteY5" fmla="*/ 350520 h 777240"/>
              <a:gd name="connsiteX6" fmla="*/ 695844 w 777124"/>
              <a:gd name="connsiteY6" fmla="*/ 406400 h 777240"/>
              <a:gd name="connsiteX7" fmla="*/ 700924 w 777124"/>
              <a:gd name="connsiteY7" fmla="*/ 487680 h 777240"/>
              <a:gd name="connsiteX8" fmla="*/ 711084 w 777124"/>
              <a:gd name="connsiteY8" fmla="*/ 571500 h 777240"/>
              <a:gd name="connsiteX9" fmla="*/ 731404 w 777124"/>
              <a:gd name="connsiteY9" fmla="*/ 647700 h 777240"/>
              <a:gd name="connsiteX10" fmla="*/ 746644 w 777124"/>
              <a:gd name="connsiteY10" fmla="*/ 706120 h 777240"/>
              <a:gd name="connsiteX11" fmla="*/ 756804 w 777124"/>
              <a:gd name="connsiteY11" fmla="*/ 741680 h 777240"/>
              <a:gd name="connsiteX12" fmla="*/ 769504 w 777124"/>
              <a:gd name="connsiteY12" fmla="*/ 777240 h 777240"/>
              <a:gd name="connsiteX13" fmla="*/ 0 w 777124"/>
              <a:gd name="connsiteY13" fmla="*/ 143984 h 777240"/>
              <a:gd name="connsiteX14" fmla="*/ 777124 w 777124"/>
              <a:gd name="connsiteY14"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124" h="777240">
                <a:moveTo>
                  <a:pt x="777124" y="0"/>
                </a:moveTo>
                <a:lnTo>
                  <a:pt x="739024" y="78740"/>
                </a:lnTo>
                <a:lnTo>
                  <a:pt x="723784" y="149860"/>
                </a:lnTo>
                <a:lnTo>
                  <a:pt x="711084" y="218440"/>
                </a:lnTo>
                <a:lnTo>
                  <a:pt x="698384" y="294640"/>
                </a:lnTo>
                <a:lnTo>
                  <a:pt x="695844" y="350520"/>
                </a:lnTo>
                <a:lnTo>
                  <a:pt x="695844" y="406400"/>
                </a:lnTo>
                <a:lnTo>
                  <a:pt x="700924" y="487680"/>
                </a:lnTo>
                <a:lnTo>
                  <a:pt x="711084" y="571500"/>
                </a:lnTo>
                <a:lnTo>
                  <a:pt x="731404" y="647700"/>
                </a:lnTo>
                <a:lnTo>
                  <a:pt x="746644" y="706120"/>
                </a:lnTo>
                <a:lnTo>
                  <a:pt x="756804" y="741680"/>
                </a:lnTo>
                <a:lnTo>
                  <a:pt x="769504" y="777240"/>
                </a:lnTo>
                <a:lnTo>
                  <a:pt x="0" y="143984"/>
                </a:lnTo>
                <a:lnTo>
                  <a:pt x="777124"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xmlns="" id="{836F0FF5-76A8-413F-960B-FADEF8858224}"/>
              </a:ext>
            </a:extLst>
          </p:cNvPr>
          <p:cNvSpPr/>
          <p:nvPr/>
        </p:nvSpPr>
        <p:spPr>
          <a:xfrm>
            <a:off x="8137518" y="2250200"/>
            <a:ext cx="1069228" cy="1061707"/>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762000 w 762000"/>
              <a:gd name="connsiteY0" fmla="*/ 20320 h 797560"/>
              <a:gd name="connsiteX1" fmla="*/ 723900 w 762000"/>
              <a:gd name="connsiteY1" fmla="*/ 99060 h 797560"/>
              <a:gd name="connsiteX2" fmla="*/ 708660 w 762000"/>
              <a:gd name="connsiteY2" fmla="*/ 170180 h 797560"/>
              <a:gd name="connsiteX3" fmla="*/ 695960 w 762000"/>
              <a:gd name="connsiteY3" fmla="*/ 238760 h 797560"/>
              <a:gd name="connsiteX4" fmla="*/ 683260 w 762000"/>
              <a:gd name="connsiteY4" fmla="*/ 314960 h 797560"/>
              <a:gd name="connsiteX5" fmla="*/ 680720 w 762000"/>
              <a:gd name="connsiteY5" fmla="*/ 370840 h 797560"/>
              <a:gd name="connsiteX6" fmla="*/ 680720 w 762000"/>
              <a:gd name="connsiteY6" fmla="*/ 426720 h 797560"/>
              <a:gd name="connsiteX7" fmla="*/ 685800 w 762000"/>
              <a:gd name="connsiteY7" fmla="*/ 508000 h 797560"/>
              <a:gd name="connsiteX8" fmla="*/ 695960 w 762000"/>
              <a:gd name="connsiteY8" fmla="*/ 591820 h 797560"/>
              <a:gd name="connsiteX9" fmla="*/ 716280 w 762000"/>
              <a:gd name="connsiteY9" fmla="*/ 668020 h 797560"/>
              <a:gd name="connsiteX10" fmla="*/ 731520 w 762000"/>
              <a:gd name="connsiteY10" fmla="*/ 726440 h 797560"/>
              <a:gd name="connsiteX11" fmla="*/ 741680 w 762000"/>
              <a:gd name="connsiteY11" fmla="*/ 762000 h 797560"/>
              <a:gd name="connsiteX12" fmla="*/ 754380 w 762000"/>
              <a:gd name="connsiteY12" fmla="*/ 797560 h 797560"/>
              <a:gd name="connsiteX13" fmla="*/ 0 w 762000"/>
              <a:gd name="connsiteY13" fmla="*/ 0 h 797560"/>
              <a:gd name="connsiteX14" fmla="*/ 762000 w 762000"/>
              <a:gd name="connsiteY14" fmla="*/ 20320 h 797560"/>
              <a:gd name="connsiteX0" fmla="*/ 756608 w 756608"/>
              <a:gd name="connsiteY0" fmla="*/ 31935 h 809175"/>
              <a:gd name="connsiteX1" fmla="*/ 718508 w 756608"/>
              <a:gd name="connsiteY1" fmla="*/ 110675 h 809175"/>
              <a:gd name="connsiteX2" fmla="*/ 703268 w 756608"/>
              <a:gd name="connsiteY2" fmla="*/ 181795 h 809175"/>
              <a:gd name="connsiteX3" fmla="*/ 690568 w 756608"/>
              <a:gd name="connsiteY3" fmla="*/ 250375 h 809175"/>
              <a:gd name="connsiteX4" fmla="*/ 677868 w 756608"/>
              <a:gd name="connsiteY4" fmla="*/ 326575 h 809175"/>
              <a:gd name="connsiteX5" fmla="*/ 675328 w 756608"/>
              <a:gd name="connsiteY5" fmla="*/ 382455 h 809175"/>
              <a:gd name="connsiteX6" fmla="*/ 675328 w 756608"/>
              <a:gd name="connsiteY6" fmla="*/ 438335 h 809175"/>
              <a:gd name="connsiteX7" fmla="*/ 680408 w 756608"/>
              <a:gd name="connsiteY7" fmla="*/ 519615 h 809175"/>
              <a:gd name="connsiteX8" fmla="*/ 690568 w 756608"/>
              <a:gd name="connsiteY8" fmla="*/ 603435 h 809175"/>
              <a:gd name="connsiteX9" fmla="*/ 710888 w 756608"/>
              <a:gd name="connsiteY9" fmla="*/ 679635 h 809175"/>
              <a:gd name="connsiteX10" fmla="*/ 726128 w 756608"/>
              <a:gd name="connsiteY10" fmla="*/ 738055 h 809175"/>
              <a:gd name="connsiteX11" fmla="*/ 736288 w 756608"/>
              <a:gd name="connsiteY11" fmla="*/ 773615 h 809175"/>
              <a:gd name="connsiteX12" fmla="*/ 748988 w 756608"/>
              <a:gd name="connsiteY12" fmla="*/ 809175 h 809175"/>
              <a:gd name="connsiteX13" fmla="*/ 0 w 756608"/>
              <a:gd name="connsiteY13" fmla="*/ 0 h 809175"/>
              <a:gd name="connsiteX14" fmla="*/ 756608 w 756608"/>
              <a:gd name="connsiteY14" fmla="*/ 31935 h 80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6608" h="809175">
                <a:moveTo>
                  <a:pt x="756608" y="31935"/>
                </a:moveTo>
                <a:lnTo>
                  <a:pt x="718508" y="110675"/>
                </a:lnTo>
                <a:lnTo>
                  <a:pt x="703268" y="181795"/>
                </a:lnTo>
                <a:lnTo>
                  <a:pt x="690568" y="250375"/>
                </a:lnTo>
                <a:lnTo>
                  <a:pt x="677868" y="326575"/>
                </a:lnTo>
                <a:lnTo>
                  <a:pt x="675328" y="382455"/>
                </a:lnTo>
                <a:lnTo>
                  <a:pt x="675328" y="438335"/>
                </a:lnTo>
                <a:lnTo>
                  <a:pt x="680408" y="519615"/>
                </a:lnTo>
                <a:lnTo>
                  <a:pt x="690568" y="603435"/>
                </a:lnTo>
                <a:lnTo>
                  <a:pt x="710888" y="679635"/>
                </a:lnTo>
                <a:lnTo>
                  <a:pt x="726128" y="738055"/>
                </a:lnTo>
                <a:lnTo>
                  <a:pt x="736288" y="773615"/>
                </a:lnTo>
                <a:lnTo>
                  <a:pt x="748988" y="809175"/>
                </a:lnTo>
                <a:lnTo>
                  <a:pt x="0" y="0"/>
                </a:lnTo>
                <a:lnTo>
                  <a:pt x="756608" y="31935"/>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xmlns="" id="{7D54B1F0-2E85-4677-9921-CF47B30CF8F9}"/>
              </a:ext>
            </a:extLst>
          </p:cNvPr>
          <p:cNvSpPr/>
          <p:nvPr/>
        </p:nvSpPr>
        <p:spPr>
          <a:xfrm>
            <a:off x="8132922" y="1966305"/>
            <a:ext cx="1063875" cy="1354984"/>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779780 w 779780"/>
              <a:gd name="connsiteY0" fmla="*/ 243840 h 1021080"/>
              <a:gd name="connsiteX1" fmla="*/ 741680 w 779780"/>
              <a:gd name="connsiteY1" fmla="*/ 322580 h 1021080"/>
              <a:gd name="connsiteX2" fmla="*/ 726440 w 779780"/>
              <a:gd name="connsiteY2" fmla="*/ 393700 h 1021080"/>
              <a:gd name="connsiteX3" fmla="*/ 713740 w 779780"/>
              <a:gd name="connsiteY3" fmla="*/ 462280 h 1021080"/>
              <a:gd name="connsiteX4" fmla="*/ 701040 w 779780"/>
              <a:gd name="connsiteY4" fmla="*/ 538480 h 1021080"/>
              <a:gd name="connsiteX5" fmla="*/ 698500 w 779780"/>
              <a:gd name="connsiteY5" fmla="*/ 594360 h 1021080"/>
              <a:gd name="connsiteX6" fmla="*/ 698500 w 779780"/>
              <a:gd name="connsiteY6" fmla="*/ 650240 h 1021080"/>
              <a:gd name="connsiteX7" fmla="*/ 703580 w 779780"/>
              <a:gd name="connsiteY7" fmla="*/ 731520 h 1021080"/>
              <a:gd name="connsiteX8" fmla="*/ 713740 w 779780"/>
              <a:gd name="connsiteY8" fmla="*/ 815340 h 1021080"/>
              <a:gd name="connsiteX9" fmla="*/ 734060 w 779780"/>
              <a:gd name="connsiteY9" fmla="*/ 891540 h 1021080"/>
              <a:gd name="connsiteX10" fmla="*/ 749300 w 779780"/>
              <a:gd name="connsiteY10" fmla="*/ 949960 h 1021080"/>
              <a:gd name="connsiteX11" fmla="*/ 759460 w 779780"/>
              <a:gd name="connsiteY11" fmla="*/ 985520 h 1021080"/>
              <a:gd name="connsiteX12" fmla="*/ 772160 w 779780"/>
              <a:gd name="connsiteY12" fmla="*/ 1021080 h 1021080"/>
              <a:gd name="connsiteX13" fmla="*/ 0 w 779780"/>
              <a:gd name="connsiteY13" fmla="*/ 0 h 1021080"/>
              <a:gd name="connsiteX14" fmla="*/ 779780 w 779780"/>
              <a:gd name="connsiteY14" fmla="*/ 243840 h 1021080"/>
              <a:gd name="connsiteX0" fmla="*/ 752820 w 752820"/>
              <a:gd name="connsiteY0" fmla="*/ 255455 h 1032695"/>
              <a:gd name="connsiteX1" fmla="*/ 714720 w 752820"/>
              <a:gd name="connsiteY1" fmla="*/ 334195 h 1032695"/>
              <a:gd name="connsiteX2" fmla="*/ 699480 w 752820"/>
              <a:gd name="connsiteY2" fmla="*/ 405315 h 1032695"/>
              <a:gd name="connsiteX3" fmla="*/ 686780 w 752820"/>
              <a:gd name="connsiteY3" fmla="*/ 473895 h 1032695"/>
              <a:gd name="connsiteX4" fmla="*/ 674080 w 752820"/>
              <a:gd name="connsiteY4" fmla="*/ 550095 h 1032695"/>
              <a:gd name="connsiteX5" fmla="*/ 671540 w 752820"/>
              <a:gd name="connsiteY5" fmla="*/ 605975 h 1032695"/>
              <a:gd name="connsiteX6" fmla="*/ 671540 w 752820"/>
              <a:gd name="connsiteY6" fmla="*/ 661855 h 1032695"/>
              <a:gd name="connsiteX7" fmla="*/ 676620 w 752820"/>
              <a:gd name="connsiteY7" fmla="*/ 743135 h 1032695"/>
              <a:gd name="connsiteX8" fmla="*/ 686780 w 752820"/>
              <a:gd name="connsiteY8" fmla="*/ 826955 h 1032695"/>
              <a:gd name="connsiteX9" fmla="*/ 707100 w 752820"/>
              <a:gd name="connsiteY9" fmla="*/ 903155 h 1032695"/>
              <a:gd name="connsiteX10" fmla="*/ 722340 w 752820"/>
              <a:gd name="connsiteY10" fmla="*/ 961575 h 1032695"/>
              <a:gd name="connsiteX11" fmla="*/ 732500 w 752820"/>
              <a:gd name="connsiteY11" fmla="*/ 997135 h 1032695"/>
              <a:gd name="connsiteX12" fmla="*/ 745200 w 752820"/>
              <a:gd name="connsiteY12" fmla="*/ 1032695 h 1032695"/>
              <a:gd name="connsiteX13" fmla="*/ 0 w 752820"/>
              <a:gd name="connsiteY13" fmla="*/ 0 h 1032695"/>
              <a:gd name="connsiteX14" fmla="*/ 752820 w 752820"/>
              <a:gd name="connsiteY14" fmla="*/ 255455 h 10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2820" h="1032695">
                <a:moveTo>
                  <a:pt x="752820" y="255455"/>
                </a:moveTo>
                <a:lnTo>
                  <a:pt x="714720" y="334195"/>
                </a:lnTo>
                <a:lnTo>
                  <a:pt x="699480" y="405315"/>
                </a:lnTo>
                <a:lnTo>
                  <a:pt x="686780" y="473895"/>
                </a:lnTo>
                <a:lnTo>
                  <a:pt x="674080" y="550095"/>
                </a:lnTo>
                <a:lnTo>
                  <a:pt x="671540" y="605975"/>
                </a:lnTo>
                <a:lnTo>
                  <a:pt x="671540" y="661855"/>
                </a:lnTo>
                <a:lnTo>
                  <a:pt x="676620" y="743135"/>
                </a:lnTo>
                <a:lnTo>
                  <a:pt x="686780" y="826955"/>
                </a:lnTo>
                <a:lnTo>
                  <a:pt x="707100" y="903155"/>
                </a:lnTo>
                <a:lnTo>
                  <a:pt x="722340" y="961575"/>
                </a:lnTo>
                <a:lnTo>
                  <a:pt x="732500" y="997135"/>
                </a:lnTo>
                <a:lnTo>
                  <a:pt x="745200" y="1032695"/>
                </a:lnTo>
                <a:lnTo>
                  <a:pt x="0" y="0"/>
                </a:lnTo>
                <a:lnTo>
                  <a:pt x="752820" y="255455"/>
                </a:lnTo>
                <a:close/>
              </a:path>
            </a:pathLst>
          </a:custGeom>
          <a:pattFill prst="pct30">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xmlns="" id="{9DFBB326-70BF-41AB-A2FB-03346908C8E9}"/>
              </a:ext>
            </a:extLst>
          </p:cNvPr>
          <p:cNvSpPr/>
          <p:nvPr/>
        </p:nvSpPr>
        <p:spPr>
          <a:xfrm>
            <a:off x="9221488" y="2300738"/>
            <a:ext cx="2006146" cy="1257867"/>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68120"/>
              <a:gd name="connsiteY0" fmla="*/ 0 h 929640"/>
              <a:gd name="connsiteX1" fmla="*/ 33020 w 1468120"/>
              <a:gd name="connsiteY1" fmla="*/ 81280 h 929640"/>
              <a:gd name="connsiteX2" fmla="*/ 45720 w 1468120"/>
              <a:gd name="connsiteY2" fmla="*/ 124460 h 929640"/>
              <a:gd name="connsiteX3" fmla="*/ 58420 w 1468120"/>
              <a:gd name="connsiteY3" fmla="*/ 177800 h 929640"/>
              <a:gd name="connsiteX4" fmla="*/ 63500 w 1468120"/>
              <a:gd name="connsiteY4" fmla="*/ 226060 h 929640"/>
              <a:gd name="connsiteX5" fmla="*/ 73660 w 1468120"/>
              <a:gd name="connsiteY5" fmla="*/ 287020 h 929640"/>
              <a:gd name="connsiteX6" fmla="*/ 76200 w 1468120"/>
              <a:gd name="connsiteY6" fmla="*/ 332740 h 929640"/>
              <a:gd name="connsiteX7" fmla="*/ 76200 w 1468120"/>
              <a:gd name="connsiteY7" fmla="*/ 375920 h 929640"/>
              <a:gd name="connsiteX8" fmla="*/ 76200 w 1468120"/>
              <a:gd name="connsiteY8" fmla="*/ 424180 h 929640"/>
              <a:gd name="connsiteX9" fmla="*/ 76200 w 1468120"/>
              <a:gd name="connsiteY9" fmla="*/ 464820 h 929640"/>
              <a:gd name="connsiteX10" fmla="*/ 68580 w 1468120"/>
              <a:gd name="connsiteY10" fmla="*/ 528320 h 929640"/>
              <a:gd name="connsiteX11" fmla="*/ 60960 w 1468120"/>
              <a:gd name="connsiteY11" fmla="*/ 589280 h 929640"/>
              <a:gd name="connsiteX12" fmla="*/ 43180 w 1468120"/>
              <a:gd name="connsiteY12" fmla="*/ 657860 h 929640"/>
              <a:gd name="connsiteX13" fmla="*/ 27940 w 1468120"/>
              <a:gd name="connsiteY13" fmla="*/ 716280 h 929640"/>
              <a:gd name="connsiteX14" fmla="*/ 2540 w 1468120"/>
              <a:gd name="connsiteY14" fmla="*/ 782320 h 929640"/>
              <a:gd name="connsiteX15" fmla="*/ 1468120 w 1468120"/>
              <a:gd name="connsiteY15" fmla="*/ 929640 h 929640"/>
              <a:gd name="connsiteX16" fmla="*/ 0 w 1468120"/>
              <a:gd name="connsiteY16" fmla="*/ 0 h 929640"/>
              <a:gd name="connsiteX0" fmla="*/ 0 w 1419591"/>
              <a:gd name="connsiteY0" fmla="*/ 0 h 958678"/>
              <a:gd name="connsiteX1" fmla="*/ 33020 w 1419591"/>
              <a:gd name="connsiteY1" fmla="*/ 81280 h 958678"/>
              <a:gd name="connsiteX2" fmla="*/ 45720 w 1419591"/>
              <a:gd name="connsiteY2" fmla="*/ 124460 h 958678"/>
              <a:gd name="connsiteX3" fmla="*/ 58420 w 1419591"/>
              <a:gd name="connsiteY3" fmla="*/ 177800 h 958678"/>
              <a:gd name="connsiteX4" fmla="*/ 63500 w 1419591"/>
              <a:gd name="connsiteY4" fmla="*/ 226060 h 958678"/>
              <a:gd name="connsiteX5" fmla="*/ 73660 w 1419591"/>
              <a:gd name="connsiteY5" fmla="*/ 287020 h 958678"/>
              <a:gd name="connsiteX6" fmla="*/ 76200 w 1419591"/>
              <a:gd name="connsiteY6" fmla="*/ 332740 h 958678"/>
              <a:gd name="connsiteX7" fmla="*/ 76200 w 1419591"/>
              <a:gd name="connsiteY7" fmla="*/ 375920 h 958678"/>
              <a:gd name="connsiteX8" fmla="*/ 76200 w 1419591"/>
              <a:gd name="connsiteY8" fmla="*/ 424180 h 958678"/>
              <a:gd name="connsiteX9" fmla="*/ 76200 w 1419591"/>
              <a:gd name="connsiteY9" fmla="*/ 464820 h 958678"/>
              <a:gd name="connsiteX10" fmla="*/ 68580 w 1419591"/>
              <a:gd name="connsiteY10" fmla="*/ 528320 h 958678"/>
              <a:gd name="connsiteX11" fmla="*/ 60960 w 1419591"/>
              <a:gd name="connsiteY11" fmla="*/ 589280 h 958678"/>
              <a:gd name="connsiteX12" fmla="*/ 43180 w 1419591"/>
              <a:gd name="connsiteY12" fmla="*/ 657860 h 958678"/>
              <a:gd name="connsiteX13" fmla="*/ 27940 w 1419591"/>
              <a:gd name="connsiteY13" fmla="*/ 716280 h 958678"/>
              <a:gd name="connsiteX14" fmla="*/ 2540 w 1419591"/>
              <a:gd name="connsiteY14" fmla="*/ 782320 h 958678"/>
              <a:gd name="connsiteX15" fmla="*/ 1419591 w 1419591"/>
              <a:gd name="connsiteY15" fmla="*/ 958678 h 958678"/>
              <a:gd name="connsiteX16" fmla="*/ 0 w 1419591"/>
              <a:gd name="connsiteY16" fmla="*/ 0 h 95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9591" h="958678">
                <a:moveTo>
                  <a:pt x="0" y="0"/>
                </a:moveTo>
                <a:lnTo>
                  <a:pt x="33020" y="81280"/>
                </a:lnTo>
                <a:lnTo>
                  <a:pt x="45720" y="124460"/>
                </a:lnTo>
                <a:lnTo>
                  <a:pt x="58420" y="177800"/>
                </a:lnTo>
                <a:lnTo>
                  <a:pt x="63500" y="226060"/>
                </a:lnTo>
                <a:lnTo>
                  <a:pt x="73660" y="287020"/>
                </a:lnTo>
                <a:lnTo>
                  <a:pt x="76200" y="332740"/>
                </a:lnTo>
                <a:lnTo>
                  <a:pt x="76200" y="375920"/>
                </a:lnTo>
                <a:lnTo>
                  <a:pt x="76200" y="424180"/>
                </a:lnTo>
                <a:lnTo>
                  <a:pt x="76200" y="464820"/>
                </a:lnTo>
                <a:lnTo>
                  <a:pt x="68580" y="528320"/>
                </a:lnTo>
                <a:lnTo>
                  <a:pt x="60960" y="589280"/>
                </a:lnTo>
                <a:lnTo>
                  <a:pt x="43180" y="657860"/>
                </a:lnTo>
                <a:lnTo>
                  <a:pt x="27940" y="716280"/>
                </a:lnTo>
                <a:lnTo>
                  <a:pt x="2540" y="782320"/>
                </a:lnTo>
                <a:lnTo>
                  <a:pt x="1419591" y="958678"/>
                </a:lnTo>
                <a:lnTo>
                  <a:pt x="0"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xmlns="" id="{A71ED846-5D57-4298-B81D-BCCF0629F658}"/>
              </a:ext>
            </a:extLst>
          </p:cNvPr>
          <p:cNvSpPr/>
          <p:nvPr/>
        </p:nvSpPr>
        <p:spPr>
          <a:xfrm>
            <a:off x="9223270" y="2282516"/>
            <a:ext cx="2038330" cy="1670653"/>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40180"/>
              <a:gd name="connsiteY0" fmla="*/ 0 h 1211580"/>
              <a:gd name="connsiteX1" fmla="*/ 33020 w 1440180"/>
              <a:gd name="connsiteY1" fmla="*/ 81280 h 1211580"/>
              <a:gd name="connsiteX2" fmla="*/ 45720 w 1440180"/>
              <a:gd name="connsiteY2" fmla="*/ 124460 h 1211580"/>
              <a:gd name="connsiteX3" fmla="*/ 58420 w 1440180"/>
              <a:gd name="connsiteY3" fmla="*/ 177800 h 1211580"/>
              <a:gd name="connsiteX4" fmla="*/ 63500 w 1440180"/>
              <a:gd name="connsiteY4" fmla="*/ 226060 h 1211580"/>
              <a:gd name="connsiteX5" fmla="*/ 73660 w 1440180"/>
              <a:gd name="connsiteY5" fmla="*/ 287020 h 1211580"/>
              <a:gd name="connsiteX6" fmla="*/ 76200 w 1440180"/>
              <a:gd name="connsiteY6" fmla="*/ 332740 h 1211580"/>
              <a:gd name="connsiteX7" fmla="*/ 76200 w 1440180"/>
              <a:gd name="connsiteY7" fmla="*/ 375920 h 1211580"/>
              <a:gd name="connsiteX8" fmla="*/ 76200 w 1440180"/>
              <a:gd name="connsiteY8" fmla="*/ 424180 h 1211580"/>
              <a:gd name="connsiteX9" fmla="*/ 76200 w 1440180"/>
              <a:gd name="connsiteY9" fmla="*/ 464820 h 1211580"/>
              <a:gd name="connsiteX10" fmla="*/ 68580 w 1440180"/>
              <a:gd name="connsiteY10" fmla="*/ 528320 h 1211580"/>
              <a:gd name="connsiteX11" fmla="*/ 60960 w 1440180"/>
              <a:gd name="connsiteY11" fmla="*/ 589280 h 1211580"/>
              <a:gd name="connsiteX12" fmla="*/ 43180 w 1440180"/>
              <a:gd name="connsiteY12" fmla="*/ 657860 h 1211580"/>
              <a:gd name="connsiteX13" fmla="*/ 27940 w 1440180"/>
              <a:gd name="connsiteY13" fmla="*/ 716280 h 1211580"/>
              <a:gd name="connsiteX14" fmla="*/ 2540 w 1440180"/>
              <a:gd name="connsiteY14" fmla="*/ 782320 h 1211580"/>
              <a:gd name="connsiteX15" fmla="*/ 1440180 w 1440180"/>
              <a:gd name="connsiteY15" fmla="*/ 1211580 h 1211580"/>
              <a:gd name="connsiteX16" fmla="*/ 0 w 1440180"/>
              <a:gd name="connsiteY16" fmla="*/ 0 h 1211580"/>
              <a:gd name="connsiteX0" fmla="*/ 0 w 1404620"/>
              <a:gd name="connsiteY0" fmla="*/ 0 h 1226820"/>
              <a:gd name="connsiteX1" fmla="*/ 33020 w 1404620"/>
              <a:gd name="connsiteY1" fmla="*/ 81280 h 1226820"/>
              <a:gd name="connsiteX2" fmla="*/ 45720 w 1404620"/>
              <a:gd name="connsiteY2" fmla="*/ 124460 h 1226820"/>
              <a:gd name="connsiteX3" fmla="*/ 58420 w 1404620"/>
              <a:gd name="connsiteY3" fmla="*/ 177800 h 1226820"/>
              <a:gd name="connsiteX4" fmla="*/ 63500 w 1404620"/>
              <a:gd name="connsiteY4" fmla="*/ 226060 h 1226820"/>
              <a:gd name="connsiteX5" fmla="*/ 73660 w 1404620"/>
              <a:gd name="connsiteY5" fmla="*/ 287020 h 1226820"/>
              <a:gd name="connsiteX6" fmla="*/ 76200 w 1404620"/>
              <a:gd name="connsiteY6" fmla="*/ 332740 h 1226820"/>
              <a:gd name="connsiteX7" fmla="*/ 76200 w 1404620"/>
              <a:gd name="connsiteY7" fmla="*/ 375920 h 1226820"/>
              <a:gd name="connsiteX8" fmla="*/ 76200 w 1404620"/>
              <a:gd name="connsiteY8" fmla="*/ 424180 h 1226820"/>
              <a:gd name="connsiteX9" fmla="*/ 76200 w 1404620"/>
              <a:gd name="connsiteY9" fmla="*/ 464820 h 1226820"/>
              <a:gd name="connsiteX10" fmla="*/ 68580 w 1404620"/>
              <a:gd name="connsiteY10" fmla="*/ 528320 h 1226820"/>
              <a:gd name="connsiteX11" fmla="*/ 60960 w 1404620"/>
              <a:gd name="connsiteY11" fmla="*/ 589280 h 1226820"/>
              <a:gd name="connsiteX12" fmla="*/ 43180 w 1404620"/>
              <a:gd name="connsiteY12" fmla="*/ 657860 h 1226820"/>
              <a:gd name="connsiteX13" fmla="*/ 27940 w 1404620"/>
              <a:gd name="connsiteY13" fmla="*/ 716280 h 1226820"/>
              <a:gd name="connsiteX14" fmla="*/ 2540 w 1404620"/>
              <a:gd name="connsiteY14" fmla="*/ 782320 h 1226820"/>
              <a:gd name="connsiteX15" fmla="*/ 1404620 w 1404620"/>
              <a:gd name="connsiteY15" fmla="*/ 1226820 h 1226820"/>
              <a:gd name="connsiteX16" fmla="*/ 0 w 1404620"/>
              <a:gd name="connsiteY16" fmla="*/ 0 h 1226820"/>
              <a:gd name="connsiteX0" fmla="*/ 0 w 1442365"/>
              <a:gd name="connsiteY0" fmla="*/ 0 h 1273280"/>
              <a:gd name="connsiteX1" fmla="*/ 33020 w 1442365"/>
              <a:gd name="connsiteY1" fmla="*/ 81280 h 1273280"/>
              <a:gd name="connsiteX2" fmla="*/ 45720 w 1442365"/>
              <a:gd name="connsiteY2" fmla="*/ 124460 h 1273280"/>
              <a:gd name="connsiteX3" fmla="*/ 58420 w 1442365"/>
              <a:gd name="connsiteY3" fmla="*/ 177800 h 1273280"/>
              <a:gd name="connsiteX4" fmla="*/ 63500 w 1442365"/>
              <a:gd name="connsiteY4" fmla="*/ 226060 h 1273280"/>
              <a:gd name="connsiteX5" fmla="*/ 73660 w 1442365"/>
              <a:gd name="connsiteY5" fmla="*/ 287020 h 1273280"/>
              <a:gd name="connsiteX6" fmla="*/ 76200 w 1442365"/>
              <a:gd name="connsiteY6" fmla="*/ 332740 h 1273280"/>
              <a:gd name="connsiteX7" fmla="*/ 76200 w 1442365"/>
              <a:gd name="connsiteY7" fmla="*/ 375920 h 1273280"/>
              <a:gd name="connsiteX8" fmla="*/ 76200 w 1442365"/>
              <a:gd name="connsiteY8" fmla="*/ 424180 h 1273280"/>
              <a:gd name="connsiteX9" fmla="*/ 76200 w 1442365"/>
              <a:gd name="connsiteY9" fmla="*/ 464820 h 1273280"/>
              <a:gd name="connsiteX10" fmla="*/ 68580 w 1442365"/>
              <a:gd name="connsiteY10" fmla="*/ 528320 h 1273280"/>
              <a:gd name="connsiteX11" fmla="*/ 60960 w 1442365"/>
              <a:gd name="connsiteY11" fmla="*/ 589280 h 1273280"/>
              <a:gd name="connsiteX12" fmla="*/ 43180 w 1442365"/>
              <a:gd name="connsiteY12" fmla="*/ 657860 h 1273280"/>
              <a:gd name="connsiteX13" fmla="*/ 27940 w 1442365"/>
              <a:gd name="connsiteY13" fmla="*/ 716280 h 1273280"/>
              <a:gd name="connsiteX14" fmla="*/ 2540 w 1442365"/>
              <a:gd name="connsiteY14" fmla="*/ 782320 h 1273280"/>
              <a:gd name="connsiteX15" fmla="*/ 1442365 w 1442365"/>
              <a:gd name="connsiteY15" fmla="*/ 1273280 h 1273280"/>
              <a:gd name="connsiteX16" fmla="*/ 0 w 1442365"/>
              <a:gd name="connsiteY16" fmla="*/ 0 h 127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2365" h="1273280">
                <a:moveTo>
                  <a:pt x="0" y="0"/>
                </a:moveTo>
                <a:lnTo>
                  <a:pt x="33020" y="81280"/>
                </a:lnTo>
                <a:lnTo>
                  <a:pt x="45720" y="124460"/>
                </a:lnTo>
                <a:lnTo>
                  <a:pt x="58420" y="177800"/>
                </a:lnTo>
                <a:lnTo>
                  <a:pt x="63500" y="226060"/>
                </a:lnTo>
                <a:lnTo>
                  <a:pt x="73660" y="287020"/>
                </a:lnTo>
                <a:lnTo>
                  <a:pt x="76200" y="332740"/>
                </a:lnTo>
                <a:lnTo>
                  <a:pt x="76200" y="375920"/>
                </a:lnTo>
                <a:lnTo>
                  <a:pt x="76200" y="424180"/>
                </a:lnTo>
                <a:lnTo>
                  <a:pt x="76200" y="464820"/>
                </a:lnTo>
                <a:lnTo>
                  <a:pt x="68580" y="528320"/>
                </a:lnTo>
                <a:lnTo>
                  <a:pt x="60960" y="589280"/>
                </a:lnTo>
                <a:lnTo>
                  <a:pt x="43180" y="657860"/>
                </a:lnTo>
                <a:lnTo>
                  <a:pt x="27940" y="716280"/>
                </a:lnTo>
                <a:lnTo>
                  <a:pt x="2540" y="782320"/>
                </a:lnTo>
                <a:lnTo>
                  <a:pt x="1442365" y="1273280"/>
                </a:lnTo>
                <a:lnTo>
                  <a:pt x="0" y="0"/>
                </a:lnTo>
                <a:close/>
              </a:path>
            </a:pathLst>
          </a:custGeom>
          <a:pattFill prst="pct30">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E6955E4F-95A5-4B0B-A669-4B4CBC76F1AE}"/>
              </a:ext>
            </a:extLst>
          </p:cNvPr>
          <p:cNvSpPr/>
          <p:nvPr/>
        </p:nvSpPr>
        <p:spPr>
          <a:xfrm>
            <a:off x="9212037" y="2293790"/>
            <a:ext cx="2058328" cy="1026471"/>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72692"/>
              <a:gd name="connsiteY0" fmla="*/ 0 h 949452"/>
              <a:gd name="connsiteX1" fmla="*/ 33020 w 1472692"/>
              <a:gd name="connsiteY1" fmla="*/ 81280 h 949452"/>
              <a:gd name="connsiteX2" fmla="*/ 45720 w 1472692"/>
              <a:gd name="connsiteY2" fmla="*/ 124460 h 949452"/>
              <a:gd name="connsiteX3" fmla="*/ 58420 w 1472692"/>
              <a:gd name="connsiteY3" fmla="*/ 177800 h 949452"/>
              <a:gd name="connsiteX4" fmla="*/ 63500 w 1472692"/>
              <a:gd name="connsiteY4" fmla="*/ 226060 h 949452"/>
              <a:gd name="connsiteX5" fmla="*/ 73660 w 1472692"/>
              <a:gd name="connsiteY5" fmla="*/ 287020 h 949452"/>
              <a:gd name="connsiteX6" fmla="*/ 76200 w 1472692"/>
              <a:gd name="connsiteY6" fmla="*/ 332740 h 949452"/>
              <a:gd name="connsiteX7" fmla="*/ 76200 w 1472692"/>
              <a:gd name="connsiteY7" fmla="*/ 375920 h 949452"/>
              <a:gd name="connsiteX8" fmla="*/ 76200 w 1472692"/>
              <a:gd name="connsiteY8" fmla="*/ 424180 h 949452"/>
              <a:gd name="connsiteX9" fmla="*/ 76200 w 1472692"/>
              <a:gd name="connsiteY9" fmla="*/ 464820 h 949452"/>
              <a:gd name="connsiteX10" fmla="*/ 68580 w 1472692"/>
              <a:gd name="connsiteY10" fmla="*/ 528320 h 949452"/>
              <a:gd name="connsiteX11" fmla="*/ 60960 w 1472692"/>
              <a:gd name="connsiteY11" fmla="*/ 589280 h 949452"/>
              <a:gd name="connsiteX12" fmla="*/ 43180 w 1472692"/>
              <a:gd name="connsiteY12" fmla="*/ 657860 h 949452"/>
              <a:gd name="connsiteX13" fmla="*/ 27940 w 1472692"/>
              <a:gd name="connsiteY13" fmla="*/ 716280 h 949452"/>
              <a:gd name="connsiteX14" fmla="*/ 2540 w 1472692"/>
              <a:gd name="connsiteY14" fmla="*/ 782320 h 949452"/>
              <a:gd name="connsiteX15" fmla="*/ 1472692 w 1472692"/>
              <a:gd name="connsiteY15" fmla="*/ 949452 h 949452"/>
              <a:gd name="connsiteX16" fmla="*/ 0 w 1472692"/>
              <a:gd name="connsiteY16" fmla="*/ 0 h 949452"/>
              <a:gd name="connsiteX0" fmla="*/ 0 w 1472692"/>
              <a:gd name="connsiteY0" fmla="*/ 0 h 782320"/>
              <a:gd name="connsiteX1" fmla="*/ 33020 w 1472692"/>
              <a:gd name="connsiteY1" fmla="*/ 81280 h 782320"/>
              <a:gd name="connsiteX2" fmla="*/ 45720 w 1472692"/>
              <a:gd name="connsiteY2" fmla="*/ 124460 h 782320"/>
              <a:gd name="connsiteX3" fmla="*/ 58420 w 1472692"/>
              <a:gd name="connsiteY3" fmla="*/ 177800 h 782320"/>
              <a:gd name="connsiteX4" fmla="*/ 63500 w 1472692"/>
              <a:gd name="connsiteY4" fmla="*/ 226060 h 782320"/>
              <a:gd name="connsiteX5" fmla="*/ 73660 w 1472692"/>
              <a:gd name="connsiteY5" fmla="*/ 287020 h 782320"/>
              <a:gd name="connsiteX6" fmla="*/ 76200 w 1472692"/>
              <a:gd name="connsiteY6" fmla="*/ 332740 h 782320"/>
              <a:gd name="connsiteX7" fmla="*/ 76200 w 1472692"/>
              <a:gd name="connsiteY7" fmla="*/ 375920 h 782320"/>
              <a:gd name="connsiteX8" fmla="*/ 76200 w 1472692"/>
              <a:gd name="connsiteY8" fmla="*/ 424180 h 782320"/>
              <a:gd name="connsiteX9" fmla="*/ 76200 w 1472692"/>
              <a:gd name="connsiteY9" fmla="*/ 464820 h 782320"/>
              <a:gd name="connsiteX10" fmla="*/ 68580 w 1472692"/>
              <a:gd name="connsiteY10" fmla="*/ 528320 h 782320"/>
              <a:gd name="connsiteX11" fmla="*/ 60960 w 1472692"/>
              <a:gd name="connsiteY11" fmla="*/ 589280 h 782320"/>
              <a:gd name="connsiteX12" fmla="*/ 43180 w 1472692"/>
              <a:gd name="connsiteY12" fmla="*/ 657860 h 782320"/>
              <a:gd name="connsiteX13" fmla="*/ 27940 w 1472692"/>
              <a:gd name="connsiteY13" fmla="*/ 716280 h 782320"/>
              <a:gd name="connsiteX14" fmla="*/ 2540 w 1472692"/>
              <a:gd name="connsiteY14" fmla="*/ 782320 h 782320"/>
              <a:gd name="connsiteX15" fmla="*/ 1472692 w 1472692"/>
              <a:gd name="connsiteY15" fmla="*/ 644652 h 782320"/>
              <a:gd name="connsiteX16" fmla="*/ 0 w 1472692"/>
              <a:gd name="connsiteY16" fmla="*/ 0 h 782320"/>
              <a:gd name="connsiteX0" fmla="*/ 0 w 1456516"/>
              <a:gd name="connsiteY0" fmla="*/ 0 h 782320"/>
              <a:gd name="connsiteX1" fmla="*/ 33020 w 1456516"/>
              <a:gd name="connsiteY1" fmla="*/ 81280 h 782320"/>
              <a:gd name="connsiteX2" fmla="*/ 45720 w 1456516"/>
              <a:gd name="connsiteY2" fmla="*/ 124460 h 782320"/>
              <a:gd name="connsiteX3" fmla="*/ 58420 w 1456516"/>
              <a:gd name="connsiteY3" fmla="*/ 177800 h 782320"/>
              <a:gd name="connsiteX4" fmla="*/ 63500 w 1456516"/>
              <a:gd name="connsiteY4" fmla="*/ 226060 h 782320"/>
              <a:gd name="connsiteX5" fmla="*/ 73660 w 1456516"/>
              <a:gd name="connsiteY5" fmla="*/ 287020 h 782320"/>
              <a:gd name="connsiteX6" fmla="*/ 76200 w 1456516"/>
              <a:gd name="connsiteY6" fmla="*/ 332740 h 782320"/>
              <a:gd name="connsiteX7" fmla="*/ 76200 w 1456516"/>
              <a:gd name="connsiteY7" fmla="*/ 375920 h 782320"/>
              <a:gd name="connsiteX8" fmla="*/ 76200 w 1456516"/>
              <a:gd name="connsiteY8" fmla="*/ 424180 h 782320"/>
              <a:gd name="connsiteX9" fmla="*/ 76200 w 1456516"/>
              <a:gd name="connsiteY9" fmla="*/ 464820 h 782320"/>
              <a:gd name="connsiteX10" fmla="*/ 68580 w 1456516"/>
              <a:gd name="connsiteY10" fmla="*/ 528320 h 782320"/>
              <a:gd name="connsiteX11" fmla="*/ 60960 w 1456516"/>
              <a:gd name="connsiteY11" fmla="*/ 589280 h 782320"/>
              <a:gd name="connsiteX12" fmla="*/ 43180 w 1456516"/>
              <a:gd name="connsiteY12" fmla="*/ 657860 h 782320"/>
              <a:gd name="connsiteX13" fmla="*/ 27940 w 1456516"/>
              <a:gd name="connsiteY13" fmla="*/ 716280 h 782320"/>
              <a:gd name="connsiteX14" fmla="*/ 2540 w 1456516"/>
              <a:gd name="connsiteY14" fmla="*/ 782320 h 782320"/>
              <a:gd name="connsiteX15" fmla="*/ 1456516 w 1456516"/>
              <a:gd name="connsiteY15" fmla="*/ 685305 h 782320"/>
              <a:gd name="connsiteX16" fmla="*/ 0 w 1456516"/>
              <a:gd name="connsiteY16" fmla="*/ 0 h 7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6516" h="782320">
                <a:moveTo>
                  <a:pt x="0" y="0"/>
                </a:moveTo>
                <a:lnTo>
                  <a:pt x="33020" y="81280"/>
                </a:lnTo>
                <a:lnTo>
                  <a:pt x="45720" y="124460"/>
                </a:lnTo>
                <a:lnTo>
                  <a:pt x="58420" y="177800"/>
                </a:lnTo>
                <a:lnTo>
                  <a:pt x="63500" y="226060"/>
                </a:lnTo>
                <a:lnTo>
                  <a:pt x="73660" y="287020"/>
                </a:lnTo>
                <a:lnTo>
                  <a:pt x="76200" y="332740"/>
                </a:lnTo>
                <a:lnTo>
                  <a:pt x="76200" y="375920"/>
                </a:lnTo>
                <a:lnTo>
                  <a:pt x="76200" y="424180"/>
                </a:lnTo>
                <a:lnTo>
                  <a:pt x="76200" y="464820"/>
                </a:lnTo>
                <a:lnTo>
                  <a:pt x="68580" y="528320"/>
                </a:lnTo>
                <a:lnTo>
                  <a:pt x="60960" y="589280"/>
                </a:lnTo>
                <a:lnTo>
                  <a:pt x="43180" y="657860"/>
                </a:lnTo>
                <a:lnTo>
                  <a:pt x="27940" y="716280"/>
                </a:lnTo>
                <a:lnTo>
                  <a:pt x="2540" y="782320"/>
                </a:lnTo>
                <a:lnTo>
                  <a:pt x="1456516" y="685305"/>
                </a:lnTo>
                <a:lnTo>
                  <a:pt x="0"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xmlns="" id="{751E5C50-1F8F-47AF-A911-7B1FA019C3EA}"/>
              </a:ext>
            </a:extLst>
          </p:cNvPr>
          <p:cNvSpPr/>
          <p:nvPr/>
        </p:nvSpPr>
        <p:spPr>
          <a:xfrm>
            <a:off x="9219657" y="2308020"/>
            <a:ext cx="2015592" cy="1026471"/>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26275"/>
              <a:gd name="connsiteY0" fmla="*/ 0 h 782320"/>
              <a:gd name="connsiteX1" fmla="*/ 33020 w 1426275"/>
              <a:gd name="connsiteY1" fmla="*/ 81280 h 782320"/>
              <a:gd name="connsiteX2" fmla="*/ 45720 w 1426275"/>
              <a:gd name="connsiteY2" fmla="*/ 124460 h 782320"/>
              <a:gd name="connsiteX3" fmla="*/ 58420 w 1426275"/>
              <a:gd name="connsiteY3" fmla="*/ 177800 h 782320"/>
              <a:gd name="connsiteX4" fmla="*/ 63500 w 1426275"/>
              <a:gd name="connsiteY4" fmla="*/ 226060 h 782320"/>
              <a:gd name="connsiteX5" fmla="*/ 73660 w 1426275"/>
              <a:gd name="connsiteY5" fmla="*/ 287020 h 782320"/>
              <a:gd name="connsiteX6" fmla="*/ 76200 w 1426275"/>
              <a:gd name="connsiteY6" fmla="*/ 332740 h 782320"/>
              <a:gd name="connsiteX7" fmla="*/ 76200 w 1426275"/>
              <a:gd name="connsiteY7" fmla="*/ 375920 h 782320"/>
              <a:gd name="connsiteX8" fmla="*/ 76200 w 1426275"/>
              <a:gd name="connsiteY8" fmla="*/ 424180 h 782320"/>
              <a:gd name="connsiteX9" fmla="*/ 76200 w 1426275"/>
              <a:gd name="connsiteY9" fmla="*/ 464820 h 782320"/>
              <a:gd name="connsiteX10" fmla="*/ 68580 w 1426275"/>
              <a:gd name="connsiteY10" fmla="*/ 528320 h 782320"/>
              <a:gd name="connsiteX11" fmla="*/ 60960 w 1426275"/>
              <a:gd name="connsiteY11" fmla="*/ 589280 h 782320"/>
              <a:gd name="connsiteX12" fmla="*/ 43180 w 1426275"/>
              <a:gd name="connsiteY12" fmla="*/ 657860 h 782320"/>
              <a:gd name="connsiteX13" fmla="*/ 27940 w 1426275"/>
              <a:gd name="connsiteY13" fmla="*/ 716280 h 782320"/>
              <a:gd name="connsiteX14" fmla="*/ 2540 w 1426275"/>
              <a:gd name="connsiteY14" fmla="*/ 782320 h 782320"/>
              <a:gd name="connsiteX15" fmla="*/ 1426275 w 1426275"/>
              <a:gd name="connsiteY15" fmla="*/ 382813 h 782320"/>
              <a:gd name="connsiteX16" fmla="*/ 0 w 1426275"/>
              <a:gd name="connsiteY16" fmla="*/ 0 h 7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6275" h="782320">
                <a:moveTo>
                  <a:pt x="0" y="0"/>
                </a:moveTo>
                <a:lnTo>
                  <a:pt x="33020" y="81280"/>
                </a:lnTo>
                <a:lnTo>
                  <a:pt x="45720" y="124460"/>
                </a:lnTo>
                <a:lnTo>
                  <a:pt x="58420" y="177800"/>
                </a:lnTo>
                <a:lnTo>
                  <a:pt x="63500" y="226060"/>
                </a:lnTo>
                <a:lnTo>
                  <a:pt x="73660" y="287020"/>
                </a:lnTo>
                <a:lnTo>
                  <a:pt x="76200" y="332740"/>
                </a:lnTo>
                <a:lnTo>
                  <a:pt x="76200" y="375920"/>
                </a:lnTo>
                <a:lnTo>
                  <a:pt x="76200" y="424180"/>
                </a:lnTo>
                <a:lnTo>
                  <a:pt x="76200" y="464820"/>
                </a:lnTo>
                <a:lnTo>
                  <a:pt x="68580" y="528320"/>
                </a:lnTo>
                <a:lnTo>
                  <a:pt x="60960" y="589280"/>
                </a:lnTo>
                <a:lnTo>
                  <a:pt x="43180" y="657860"/>
                </a:lnTo>
                <a:lnTo>
                  <a:pt x="27940" y="716280"/>
                </a:lnTo>
                <a:lnTo>
                  <a:pt x="2540" y="782320"/>
                </a:lnTo>
                <a:lnTo>
                  <a:pt x="1426275" y="382813"/>
                </a:lnTo>
                <a:lnTo>
                  <a:pt x="0"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xmlns="" id="{71D71F03-2CD0-45C2-A885-4AEC0A02891F}"/>
              </a:ext>
            </a:extLst>
          </p:cNvPr>
          <p:cNvSpPr/>
          <p:nvPr/>
        </p:nvSpPr>
        <p:spPr>
          <a:xfrm>
            <a:off x="9210118" y="2293441"/>
            <a:ext cx="2062635" cy="1026471"/>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75740"/>
              <a:gd name="connsiteY0" fmla="*/ 0 h 782320"/>
              <a:gd name="connsiteX1" fmla="*/ 33020 w 1475740"/>
              <a:gd name="connsiteY1" fmla="*/ 81280 h 782320"/>
              <a:gd name="connsiteX2" fmla="*/ 45720 w 1475740"/>
              <a:gd name="connsiteY2" fmla="*/ 124460 h 782320"/>
              <a:gd name="connsiteX3" fmla="*/ 58420 w 1475740"/>
              <a:gd name="connsiteY3" fmla="*/ 177800 h 782320"/>
              <a:gd name="connsiteX4" fmla="*/ 63500 w 1475740"/>
              <a:gd name="connsiteY4" fmla="*/ 226060 h 782320"/>
              <a:gd name="connsiteX5" fmla="*/ 73660 w 1475740"/>
              <a:gd name="connsiteY5" fmla="*/ 287020 h 782320"/>
              <a:gd name="connsiteX6" fmla="*/ 76200 w 1475740"/>
              <a:gd name="connsiteY6" fmla="*/ 332740 h 782320"/>
              <a:gd name="connsiteX7" fmla="*/ 76200 w 1475740"/>
              <a:gd name="connsiteY7" fmla="*/ 375920 h 782320"/>
              <a:gd name="connsiteX8" fmla="*/ 76200 w 1475740"/>
              <a:gd name="connsiteY8" fmla="*/ 424180 h 782320"/>
              <a:gd name="connsiteX9" fmla="*/ 76200 w 1475740"/>
              <a:gd name="connsiteY9" fmla="*/ 464820 h 782320"/>
              <a:gd name="connsiteX10" fmla="*/ 68580 w 1475740"/>
              <a:gd name="connsiteY10" fmla="*/ 528320 h 782320"/>
              <a:gd name="connsiteX11" fmla="*/ 60960 w 1475740"/>
              <a:gd name="connsiteY11" fmla="*/ 589280 h 782320"/>
              <a:gd name="connsiteX12" fmla="*/ 43180 w 1475740"/>
              <a:gd name="connsiteY12" fmla="*/ 657860 h 782320"/>
              <a:gd name="connsiteX13" fmla="*/ 27940 w 1475740"/>
              <a:gd name="connsiteY13" fmla="*/ 716280 h 782320"/>
              <a:gd name="connsiteX14" fmla="*/ 2540 w 1475740"/>
              <a:gd name="connsiteY14" fmla="*/ 782320 h 782320"/>
              <a:gd name="connsiteX15" fmla="*/ 1475740 w 1475740"/>
              <a:gd name="connsiteY15" fmla="*/ 93980 h 782320"/>
              <a:gd name="connsiteX16" fmla="*/ 0 w 1475740"/>
              <a:gd name="connsiteY16" fmla="*/ 0 h 782320"/>
              <a:gd name="connsiteX0" fmla="*/ 0 w 1459564"/>
              <a:gd name="connsiteY0" fmla="*/ 0 h 782320"/>
              <a:gd name="connsiteX1" fmla="*/ 33020 w 1459564"/>
              <a:gd name="connsiteY1" fmla="*/ 81280 h 782320"/>
              <a:gd name="connsiteX2" fmla="*/ 45720 w 1459564"/>
              <a:gd name="connsiteY2" fmla="*/ 124460 h 782320"/>
              <a:gd name="connsiteX3" fmla="*/ 58420 w 1459564"/>
              <a:gd name="connsiteY3" fmla="*/ 177800 h 782320"/>
              <a:gd name="connsiteX4" fmla="*/ 63500 w 1459564"/>
              <a:gd name="connsiteY4" fmla="*/ 226060 h 782320"/>
              <a:gd name="connsiteX5" fmla="*/ 73660 w 1459564"/>
              <a:gd name="connsiteY5" fmla="*/ 287020 h 782320"/>
              <a:gd name="connsiteX6" fmla="*/ 76200 w 1459564"/>
              <a:gd name="connsiteY6" fmla="*/ 332740 h 782320"/>
              <a:gd name="connsiteX7" fmla="*/ 76200 w 1459564"/>
              <a:gd name="connsiteY7" fmla="*/ 375920 h 782320"/>
              <a:gd name="connsiteX8" fmla="*/ 76200 w 1459564"/>
              <a:gd name="connsiteY8" fmla="*/ 424180 h 782320"/>
              <a:gd name="connsiteX9" fmla="*/ 76200 w 1459564"/>
              <a:gd name="connsiteY9" fmla="*/ 464820 h 782320"/>
              <a:gd name="connsiteX10" fmla="*/ 68580 w 1459564"/>
              <a:gd name="connsiteY10" fmla="*/ 528320 h 782320"/>
              <a:gd name="connsiteX11" fmla="*/ 60960 w 1459564"/>
              <a:gd name="connsiteY11" fmla="*/ 589280 h 782320"/>
              <a:gd name="connsiteX12" fmla="*/ 43180 w 1459564"/>
              <a:gd name="connsiteY12" fmla="*/ 657860 h 782320"/>
              <a:gd name="connsiteX13" fmla="*/ 27940 w 1459564"/>
              <a:gd name="connsiteY13" fmla="*/ 716280 h 782320"/>
              <a:gd name="connsiteX14" fmla="*/ 2540 w 1459564"/>
              <a:gd name="connsiteY14" fmla="*/ 782320 h 782320"/>
              <a:gd name="connsiteX15" fmla="*/ 1459564 w 1459564"/>
              <a:gd name="connsiteY15" fmla="*/ 88173 h 782320"/>
              <a:gd name="connsiteX16" fmla="*/ 0 w 1459564"/>
              <a:gd name="connsiteY16" fmla="*/ 0 h 7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564" h="782320">
                <a:moveTo>
                  <a:pt x="0" y="0"/>
                </a:moveTo>
                <a:lnTo>
                  <a:pt x="33020" y="81280"/>
                </a:lnTo>
                <a:lnTo>
                  <a:pt x="45720" y="124460"/>
                </a:lnTo>
                <a:lnTo>
                  <a:pt x="58420" y="177800"/>
                </a:lnTo>
                <a:lnTo>
                  <a:pt x="63500" y="226060"/>
                </a:lnTo>
                <a:lnTo>
                  <a:pt x="73660" y="287020"/>
                </a:lnTo>
                <a:lnTo>
                  <a:pt x="76200" y="332740"/>
                </a:lnTo>
                <a:lnTo>
                  <a:pt x="76200" y="375920"/>
                </a:lnTo>
                <a:lnTo>
                  <a:pt x="76200" y="424180"/>
                </a:lnTo>
                <a:lnTo>
                  <a:pt x="76200" y="464820"/>
                </a:lnTo>
                <a:lnTo>
                  <a:pt x="68580" y="528320"/>
                </a:lnTo>
                <a:lnTo>
                  <a:pt x="60960" y="589280"/>
                </a:lnTo>
                <a:lnTo>
                  <a:pt x="43180" y="657860"/>
                </a:lnTo>
                <a:lnTo>
                  <a:pt x="27940" y="716280"/>
                </a:lnTo>
                <a:lnTo>
                  <a:pt x="2540" y="782320"/>
                </a:lnTo>
                <a:lnTo>
                  <a:pt x="1459564" y="88173"/>
                </a:lnTo>
                <a:lnTo>
                  <a:pt x="0" y="0"/>
                </a:lnTo>
                <a:close/>
              </a:path>
            </a:pathLst>
          </a:custGeom>
          <a:pattFill prst="pct30">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xmlns="" id="{AFE68C54-F785-472F-8574-5473558ABF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355" t="21814" r="17269" b="27334"/>
          <a:stretch/>
        </p:blipFill>
        <p:spPr>
          <a:xfrm flipH="1">
            <a:off x="10149782" y="2950333"/>
            <a:ext cx="88258" cy="105910"/>
          </a:xfrm>
          <a:prstGeom prst="rect">
            <a:avLst/>
          </a:prstGeom>
        </p:spPr>
      </p:pic>
      <p:cxnSp>
        <p:nvCxnSpPr>
          <p:cNvPr id="52" name="Straight Arrow Connector 51">
            <a:extLst>
              <a:ext uri="{FF2B5EF4-FFF2-40B4-BE49-F238E27FC236}">
                <a16:creationId xmlns:a16="http://schemas.microsoft.com/office/drawing/2014/main" xmlns="" id="{C5F6F45A-34F1-4788-9E50-0A3F69F15E02}"/>
              </a:ext>
            </a:extLst>
          </p:cNvPr>
          <p:cNvCxnSpPr>
            <a:cxnSpLocks/>
          </p:cNvCxnSpPr>
          <p:nvPr/>
        </p:nvCxnSpPr>
        <p:spPr>
          <a:xfrm>
            <a:off x="10195969" y="1857524"/>
            <a:ext cx="0" cy="97756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xmlns="" id="{C5B8FABD-C335-470C-8B9A-A07F0A5E04AB}"/>
              </a:ext>
            </a:extLst>
          </p:cNvPr>
          <p:cNvSpPr txBox="1"/>
          <p:nvPr/>
        </p:nvSpPr>
        <p:spPr>
          <a:xfrm>
            <a:off x="220055" y="5251258"/>
            <a:ext cx="11853501" cy="523220"/>
          </a:xfrm>
          <a:prstGeom prst="rect">
            <a:avLst/>
          </a:prstGeom>
        </p:spPr>
        <p:txBody>
          <a:bodyPr wrap="none" rtlCol="0">
            <a:spAutoFit/>
          </a:bodyPr>
          <a:lstStyle/>
          <a:p>
            <a:r>
              <a:rPr lang="en-US" sz="2800" dirty="0">
                <a:solidFill>
                  <a:schemeClr val="tx1"/>
                </a:solidFill>
                <a:latin typeface="+mn-lt"/>
              </a:rPr>
              <a:t>Sensor receives light arrays from different LEDs at different locations</a:t>
            </a:r>
          </a:p>
        </p:txBody>
      </p:sp>
      <p:sp>
        <p:nvSpPr>
          <p:cNvPr id="55" name="TextBox 54">
            <a:extLst>
              <a:ext uri="{FF2B5EF4-FFF2-40B4-BE49-F238E27FC236}">
                <a16:creationId xmlns:a16="http://schemas.microsoft.com/office/drawing/2014/main" xmlns="" id="{FA23D714-4EBA-42B2-A77E-5113010E4B0B}"/>
              </a:ext>
            </a:extLst>
          </p:cNvPr>
          <p:cNvSpPr txBox="1"/>
          <p:nvPr/>
        </p:nvSpPr>
        <p:spPr>
          <a:xfrm>
            <a:off x="8084641" y="4505851"/>
            <a:ext cx="3176959" cy="523220"/>
          </a:xfrm>
          <a:prstGeom prst="rect">
            <a:avLst/>
          </a:prstGeom>
        </p:spPr>
        <p:txBody>
          <a:bodyPr wrap="none" rtlCol="0">
            <a:spAutoFit/>
          </a:bodyPr>
          <a:lstStyle/>
          <a:p>
            <a:r>
              <a:rPr lang="en-US" sz="2800" dirty="0">
                <a:solidFill>
                  <a:schemeClr val="tx1"/>
                </a:solidFill>
                <a:latin typeface="+mn-lt"/>
              </a:rPr>
              <a:t>Shift sensor down</a:t>
            </a:r>
          </a:p>
        </p:txBody>
      </p:sp>
      <p:sp>
        <p:nvSpPr>
          <p:cNvPr id="59" name="Left Brace 58">
            <a:extLst>
              <a:ext uri="{FF2B5EF4-FFF2-40B4-BE49-F238E27FC236}">
                <a16:creationId xmlns:a16="http://schemas.microsoft.com/office/drawing/2014/main" xmlns="" id="{E98B66BB-56D6-4DA6-B5DE-92079CF36846}"/>
              </a:ext>
            </a:extLst>
          </p:cNvPr>
          <p:cNvSpPr/>
          <p:nvPr/>
        </p:nvSpPr>
        <p:spPr>
          <a:xfrm>
            <a:off x="1741624" y="2643175"/>
            <a:ext cx="322884" cy="759742"/>
          </a:xfrm>
          <a:prstGeom prst="leftBrace">
            <a:avLst/>
          </a:prstGeom>
          <a:noFill/>
          <a:ln w="31750" cap="flat" cmpd="sng">
            <a:solidFill>
              <a:srgbClr val="3C2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TextBox 59">
            <a:extLst>
              <a:ext uri="{FF2B5EF4-FFF2-40B4-BE49-F238E27FC236}">
                <a16:creationId xmlns:a16="http://schemas.microsoft.com/office/drawing/2014/main" xmlns="" id="{E05F8ACD-2B42-4F8D-A97C-92840769BFAA}"/>
              </a:ext>
            </a:extLst>
          </p:cNvPr>
          <p:cNvSpPr txBox="1"/>
          <p:nvPr/>
        </p:nvSpPr>
        <p:spPr>
          <a:xfrm>
            <a:off x="685800" y="2705539"/>
            <a:ext cx="1082348" cy="523220"/>
          </a:xfrm>
          <a:prstGeom prst="rect">
            <a:avLst/>
          </a:prstGeom>
        </p:spPr>
        <p:txBody>
          <a:bodyPr wrap="none" rtlCol="0">
            <a:spAutoFit/>
          </a:bodyPr>
          <a:lstStyle/>
          <a:p>
            <a:r>
              <a:rPr lang="en-US" sz="2800" dirty="0">
                <a:solidFill>
                  <a:schemeClr val="tx1"/>
                </a:solidFill>
                <a:latin typeface="+mn-lt"/>
              </a:rPr>
              <a:t>3, 4, 5</a:t>
            </a:r>
          </a:p>
        </p:txBody>
      </p:sp>
      <p:sp>
        <p:nvSpPr>
          <p:cNvPr id="61" name="Left Brace 60">
            <a:extLst>
              <a:ext uri="{FF2B5EF4-FFF2-40B4-BE49-F238E27FC236}">
                <a16:creationId xmlns:a16="http://schemas.microsoft.com/office/drawing/2014/main" xmlns="" id="{7141E13A-2592-4F11-94F2-EFAC9B621702}"/>
              </a:ext>
            </a:extLst>
          </p:cNvPr>
          <p:cNvSpPr/>
          <p:nvPr/>
        </p:nvSpPr>
        <p:spPr>
          <a:xfrm>
            <a:off x="7553960" y="2125698"/>
            <a:ext cx="322884" cy="759742"/>
          </a:xfrm>
          <a:prstGeom prst="leftBrace">
            <a:avLst/>
          </a:prstGeom>
          <a:noFill/>
          <a:ln w="31750" cap="flat" cmpd="sng">
            <a:solidFill>
              <a:srgbClr val="3C2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extBox 61">
            <a:extLst>
              <a:ext uri="{FF2B5EF4-FFF2-40B4-BE49-F238E27FC236}">
                <a16:creationId xmlns:a16="http://schemas.microsoft.com/office/drawing/2014/main" xmlns="" id="{70393DC1-F777-414B-A872-F99DA1934C24}"/>
              </a:ext>
            </a:extLst>
          </p:cNvPr>
          <p:cNvSpPr txBox="1"/>
          <p:nvPr/>
        </p:nvSpPr>
        <p:spPr>
          <a:xfrm>
            <a:off x="6461876" y="2189480"/>
            <a:ext cx="1098378" cy="523220"/>
          </a:xfrm>
          <a:prstGeom prst="rect">
            <a:avLst/>
          </a:prstGeom>
        </p:spPr>
        <p:txBody>
          <a:bodyPr wrap="none" rtlCol="0">
            <a:spAutoFit/>
          </a:bodyPr>
          <a:lstStyle/>
          <a:p>
            <a:r>
              <a:rPr lang="en-US" sz="2800" dirty="0">
                <a:solidFill>
                  <a:schemeClr val="tx1"/>
                </a:solidFill>
                <a:latin typeface="+mn-lt"/>
              </a:rPr>
              <a:t>5, 6, 7</a:t>
            </a:r>
          </a:p>
        </p:txBody>
      </p:sp>
      <p:grpSp>
        <p:nvGrpSpPr>
          <p:cNvPr id="58" name="Group 4">
            <a:extLst>
              <a:ext uri="{FF2B5EF4-FFF2-40B4-BE49-F238E27FC236}">
                <a16:creationId xmlns:a16="http://schemas.microsoft.com/office/drawing/2014/main" xmlns="" id="{9536496D-5A56-455D-BE5F-46D0C50B8F1F}"/>
              </a:ext>
            </a:extLst>
          </p:cNvPr>
          <p:cNvGrpSpPr/>
          <p:nvPr/>
        </p:nvGrpSpPr>
        <p:grpSpPr>
          <a:xfrm>
            <a:off x="0" y="990600"/>
            <a:ext cx="1681531" cy="1851760"/>
            <a:chOff x="4424424" y="1947716"/>
            <a:chExt cx="3745471" cy="3810767"/>
          </a:xfrm>
        </p:grpSpPr>
        <p:grpSp>
          <p:nvGrpSpPr>
            <p:cNvPr id="63" name="Group 5">
              <a:extLst>
                <a:ext uri="{FF2B5EF4-FFF2-40B4-BE49-F238E27FC236}">
                  <a16:creationId xmlns:a16="http://schemas.microsoft.com/office/drawing/2014/main" xmlns="" id="{495BC961-D0E5-426A-98DB-38BF2127D6C3}"/>
                </a:ext>
              </a:extLst>
            </p:cNvPr>
            <p:cNvGrpSpPr/>
            <p:nvPr/>
          </p:nvGrpSpPr>
          <p:grpSpPr>
            <a:xfrm>
              <a:off x="4944264" y="2695209"/>
              <a:ext cx="2616358" cy="1941706"/>
              <a:chOff x="8972664" y="1800509"/>
              <a:chExt cx="2616358" cy="1941706"/>
            </a:xfrm>
          </p:grpSpPr>
          <p:cxnSp>
            <p:nvCxnSpPr>
              <p:cNvPr id="67" name="Straight Arrow Connector 9">
                <a:extLst>
                  <a:ext uri="{FF2B5EF4-FFF2-40B4-BE49-F238E27FC236}">
                    <a16:creationId xmlns:a16="http://schemas.microsoft.com/office/drawing/2014/main" xmlns="" id="{DFF17069-471F-406E-9C1B-744CD1713B6B}"/>
                  </a:ext>
                </a:extLst>
              </p:cNvPr>
              <p:cNvCxnSpPr>
                <a:cxnSpLocks/>
              </p:cNvCxnSpPr>
              <p:nvPr/>
            </p:nvCxnSpPr>
            <p:spPr>
              <a:xfrm>
                <a:off x="9941994" y="3393651"/>
                <a:ext cx="1647028" cy="0"/>
              </a:xfrm>
              <a:prstGeom prst="straightConnector1">
                <a:avLst/>
              </a:prstGeom>
              <a:ln w="603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10">
                <a:extLst>
                  <a:ext uri="{FF2B5EF4-FFF2-40B4-BE49-F238E27FC236}">
                    <a16:creationId xmlns:a16="http://schemas.microsoft.com/office/drawing/2014/main" xmlns="" id="{AE13C4E5-1820-490A-91CD-484326F5EBF1}"/>
                  </a:ext>
                </a:extLst>
              </p:cNvPr>
              <p:cNvCxnSpPr>
                <a:cxnSpLocks/>
              </p:cNvCxnSpPr>
              <p:nvPr/>
            </p:nvCxnSpPr>
            <p:spPr>
              <a:xfrm rot="16200000">
                <a:off x="9170188" y="2624023"/>
                <a:ext cx="1647028" cy="0"/>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11">
                <a:extLst>
                  <a:ext uri="{FF2B5EF4-FFF2-40B4-BE49-F238E27FC236}">
                    <a16:creationId xmlns:a16="http://schemas.microsoft.com/office/drawing/2014/main" xmlns="" id="{C12B28FE-D5FD-4105-9BA2-7C5188EB04DC}"/>
                  </a:ext>
                </a:extLst>
              </p:cNvPr>
              <p:cNvCxnSpPr>
                <a:cxnSpLocks/>
              </p:cNvCxnSpPr>
              <p:nvPr/>
            </p:nvCxnSpPr>
            <p:spPr>
              <a:xfrm rot="8100000">
                <a:off x="8972664" y="3742215"/>
                <a:ext cx="1237435" cy="0"/>
              </a:xfrm>
              <a:prstGeom prst="straightConnector1">
                <a:avLst/>
              </a:prstGeom>
              <a:ln w="603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64" name="TextBox 6">
              <a:extLst>
                <a:ext uri="{FF2B5EF4-FFF2-40B4-BE49-F238E27FC236}">
                  <a16:creationId xmlns:a16="http://schemas.microsoft.com/office/drawing/2014/main" xmlns="" id="{9EAE7329-6714-405C-BFCD-1AF2BD6AFBC3}"/>
                </a:ext>
              </a:extLst>
            </p:cNvPr>
            <p:cNvSpPr txBox="1"/>
            <p:nvPr/>
          </p:nvSpPr>
          <p:spPr>
            <a:xfrm>
              <a:off x="5552211" y="1947716"/>
              <a:ext cx="836226" cy="950068"/>
            </a:xfrm>
            <a:prstGeom prst="rect">
              <a:avLst/>
            </a:prstGeom>
          </p:spPr>
          <p:txBody>
            <a:bodyPr wrap="none" rtlCol="0">
              <a:spAutoFit/>
            </a:bodyPr>
            <a:lstStyle/>
            <a:p>
              <a:r>
                <a:rPr lang="en-US" dirty="0">
                  <a:solidFill>
                    <a:srgbClr val="C00000"/>
                  </a:solidFill>
                  <a:latin typeface="+mn-lt"/>
                </a:rPr>
                <a:t>Y</a:t>
              </a:r>
            </a:p>
          </p:txBody>
        </p:sp>
        <p:sp>
          <p:nvSpPr>
            <p:cNvPr id="65" name="TextBox 7">
              <a:extLst>
                <a:ext uri="{FF2B5EF4-FFF2-40B4-BE49-F238E27FC236}">
                  <a16:creationId xmlns:a16="http://schemas.microsoft.com/office/drawing/2014/main" xmlns="" id="{6914B341-A350-44FC-94A9-BDCAF28A3573}"/>
                </a:ext>
              </a:extLst>
            </p:cNvPr>
            <p:cNvSpPr txBox="1"/>
            <p:nvPr/>
          </p:nvSpPr>
          <p:spPr>
            <a:xfrm>
              <a:off x="7355095" y="3829471"/>
              <a:ext cx="814800" cy="950068"/>
            </a:xfrm>
            <a:prstGeom prst="rect">
              <a:avLst/>
            </a:prstGeom>
          </p:spPr>
          <p:txBody>
            <a:bodyPr wrap="none" rtlCol="0">
              <a:spAutoFit/>
            </a:bodyPr>
            <a:lstStyle/>
            <a:p>
              <a:r>
                <a:rPr lang="en-US" dirty="0">
                  <a:solidFill>
                    <a:schemeClr val="bg1">
                      <a:lumMod val="50000"/>
                    </a:schemeClr>
                  </a:solidFill>
                  <a:latin typeface="+mn-lt"/>
                </a:rPr>
                <a:t>Z</a:t>
              </a:r>
            </a:p>
          </p:txBody>
        </p:sp>
        <p:sp>
          <p:nvSpPr>
            <p:cNvPr id="66" name="TextBox 8">
              <a:extLst>
                <a:ext uri="{FF2B5EF4-FFF2-40B4-BE49-F238E27FC236}">
                  <a16:creationId xmlns:a16="http://schemas.microsoft.com/office/drawing/2014/main" xmlns="" id="{9A26224A-9588-46ED-B933-C3A5CD54D7FA}"/>
                </a:ext>
              </a:extLst>
            </p:cNvPr>
            <p:cNvSpPr txBox="1"/>
            <p:nvPr/>
          </p:nvSpPr>
          <p:spPr>
            <a:xfrm>
              <a:off x="4424424" y="4808415"/>
              <a:ext cx="882641" cy="950068"/>
            </a:xfrm>
            <a:prstGeom prst="rect">
              <a:avLst/>
            </a:prstGeom>
          </p:spPr>
          <p:txBody>
            <a:bodyPr wrap="none" rtlCol="0">
              <a:spAutoFit/>
            </a:bodyPr>
            <a:lstStyle/>
            <a:p>
              <a:r>
                <a:rPr lang="en-US" dirty="0">
                  <a:solidFill>
                    <a:schemeClr val="bg1">
                      <a:lumMod val="50000"/>
                    </a:schemeClr>
                  </a:solidFill>
                  <a:latin typeface="+mn-lt"/>
                </a:rPr>
                <a:t>X</a:t>
              </a:r>
            </a:p>
          </p:txBody>
        </p:sp>
      </p:grpSp>
    </p:spTree>
    <p:extLst>
      <p:ext uri="{BB962C8B-B14F-4D97-AF65-F5344CB8AC3E}">
        <p14:creationId xmlns:p14="http://schemas.microsoft.com/office/powerpoint/2010/main" val="168322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repeatCount="indefinite" fill="hold" grpId="1" nodeType="clickEffect">
                                  <p:stCondLst>
                                    <p:cond delay="0"/>
                                  </p:stCondLst>
                                  <p:endCondLst>
                                    <p:cond evt="onNext" delay="0">
                                      <p:tgtEl>
                                        <p:sldTgt/>
                                      </p:tgtEl>
                                    </p:cond>
                                  </p:endCondLst>
                                  <p:childTnLst>
                                    <p:animEffect transition="out" filter="fade">
                                      <p:cBhvr>
                                        <p:cTn id="28" dur="1000" tmFilter="0, 0; .2, .5; .8, .5; 1, 0"/>
                                        <p:tgtEl>
                                          <p:spTgt spid="17"/>
                                        </p:tgtEl>
                                      </p:cBhvr>
                                    </p:animEffect>
                                    <p:animScale>
                                      <p:cBhvr>
                                        <p:cTn id="29" dur="500" autoRev="1" fill="hold"/>
                                        <p:tgtEl>
                                          <p:spTgt spid="17"/>
                                        </p:tgtEl>
                                      </p:cBhvr>
                                      <p:by x="105000" y="105000"/>
                                    </p:animScale>
                                  </p:childTnLst>
                                </p:cTn>
                              </p:par>
                              <p:par>
                                <p:cTn id="30" presetID="26" presetClass="emph" presetSubtype="0" repeatCount="indefinite" fill="hold" grpId="1" nodeType="withEffect">
                                  <p:stCondLst>
                                    <p:cond delay="0"/>
                                  </p:stCondLst>
                                  <p:endCondLst>
                                    <p:cond evt="onNext" delay="0">
                                      <p:tgtEl>
                                        <p:sldTgt/>
                                      </p:tgtEl>
                                    </p:cond>
                                  </p:endCondLst>
                                  <p:childTnLst>
                                    <p:animEffect transition="out" filter="fade">
                                      <p:cBhvr>
                                        <p:cTn id="31" dur="1000" tmFilter="0, 0; .2, .5; .8, .5; 1, 0"/>
                                        <p:tgtEl>
                                          <p:spTgt spid="21"/>
                                        </p:tgtEl>
                                      </p:cBhvr>
                                    </p:animEffect>
                                    <p:animScale>
                                      <p:cBhvr>
                                        <p:cTn id="32" dur="500" autoRev="1" fill="hold"/>
                                        <p:tgtEl>
                                          <p:spTgt spid="21"/>
                                        </p:tgtEl>
                                      </p:cBhvr>
                                      <p:by x="105000" y="105000"/>
                                    </p:animScale>
                                  </p:childTnLst>
                                </p:cTn>
                              </p:par>
                              <p:par>
                                <p:cTn id="33" presetID="26" presetClass="emph" presetSubtype="0" repeatCount="indefinite" fill="hold" grpId="1" nodeType="withEffect">
                                  <p:stCondLst>
                                    <p:cond delay="0"/>
                                  </p:stCondLst>
                                  <p:endCondLst>
                                    <p:cond evt="onNext" delay="0">
                                      <p:tgtEl>
                                        <p:sldTgt/>
                                      </p:tgtEl>
                                    </p:cond>
                                  </p:endCondLst>
                                  <p:childTnLst>
                                    <p:animEffect transition="out" filter="fade">
                                      <p:cBhvr>
                                        <p:cTn id="34" dur="1000" tmFilter="0, 0; .2, .5; .8, .5; 1, 0"/>
                                        <p:tgtEl>
                                          <p:spTgt spid="30"/>
                                        </p:tgtEl>
                                      </p:cBhvr>
                                    </p:animEffect>
                                    <p:animScale>
                                      <p:cBhvr>
                                        <p:cTn id="35" dur="500" autoRev="1" fill="hold"/>
                                        <p:tgtEl>
                                          <p:spTgt spid="30"/>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2" nodeType="clickEffect">
                                  <p:stCondLst>
                                    <p:cond delay="0"/>
                                  </p:stCondLst>
                                  <p:childTnLst>
                                    <p:set>
                                      <p:cBhvr>
                                        <p:cTn id="39" dur="1" fill="hold">
                                          <p:stCondLst>
                                            <p:cond delay="0"/>
                                          </p:stCondLst>
                                        </p:cTn>
                                        <p:tgtEl>
                                          <p:spTgt spid="17"/>
                                        </p:tgtEl>
                                        <p:attrNameLst>
                                          <p:attrName>style.visibility</p:attrName>
                                        </p:attrNameLst>
                                      </p:cBhvr>
                                      <p:to>
                                        <p:strVal val="hidden"/>
                                      </p:to>
                                    </p:set>
                                  </p:childTnLst>
                                </p:cTn>
                              </p:par>
                              <p:par>
                                <p:cTn id="40" presetID="1" presetClass="exit" presetSubtype="0" fill="hold" grpId="2" nodeType="withEffect">
                                  <p:stCondLst>
                                    <p:cond delay="0"/>
                                  </p:stCondLst>
                                  <p:childTnLst>
                                    <p:set>
                                      <p:cBhvr>
                                        <p:cTn id="41" dur="1" fill="hold">
                                          <p:stCondLst>
                                            <p:cond delay="0"/>
                                          </p:stCondLst>
                                        </p:cTn>
                                        <p:tgtEl>
                                          <p:spTgt spid="21"/>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3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6" presetClass="emph" presetSubtype="0" repeatCount="indefinite" fill="hold" grpId="1" nodeType="clickEffect">
                                  <p:stCondLst>
                                    <p:cond delay="0"/>
                                  </p:stCondLst>
                                  <p:endCondLst>
                                    <p:cond evt="onNext" delay="0">
                                      <p:tgtEl>
                                        <p:sldTgt/>
                                      </p:tgtEl>
                                    </p:cond>
                                  </p:endCondLst>
                                  <p:childTnLst>
                                    <p:animEffect transition="out" filter="fade">
                                      <p:cBhvr>
                                        <p:cTn id="55" dur="1000" tmFilter="0, 0; .2, .5; .8, .5; 1, 0"/>
                                        <p:tgtEl>
                                          <p:spTgt spid="16"/>
                                        </p:tgtEl>
                                      </p:cBhvr>
                                    </p:animEffect>
                                    <p:animScale>
                                      <p:cBhvr>
                                        <p:cTn id="56" dur="500" autoRev="1" fill="hold"/>
                                        <p:tgtEl>
                                          <p:spTgt spid="16"/>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22"/>
                                        </p:tgtEl>
                                      </p:cBhvr>
                                    </p:animEffect>
                                    <p:animScale>
                                      <p:cBhvr>
                                        <p:cTn id="59" dur="500" autoRev="1" fill="hold"/>
                                        <p:tgtEl>
                                          <p:spTgt spid="22"/>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29"/>
                                        </p:tgtEl>
                                      </p:cBhvr>
                                    </p:animEffect>
                                    <p:animScale>
                                      <p:cBhvr>
                                        <p:cTn id="62" dur="500" autoRev="1" fill="hold"/>
                                        <p:tgtEl>
                                          <p:spTgt spid="29"/>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22"/>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2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6" presetClass="emph" presetSubtype="0" repeatCount="indefinite" fill="hold" grpId="1" nodeType="clickEffect">
                                  <p:stCondLst>
                                    <p:cond delay="0"/>
                                  </p:stCondLst>
                                  <p:endCondLst>
                                    <p:cond evt="onNext" delay="0">
                                      <p:tgtEl>
                                        <p:sldTgt/>
                                      </p:tgtEl>
                                    </p:cond>
                                  </p:endCondLst>
                                  <p:childTnLst>
                                    <p:animEffect transition="out" filter="fade">
                                      <p:cBhvr>
                                        <p:cTn id="80" dur="1000" tmFilter="0, 0; .2, .5; .8, .5; 1, 0"/>
                                        <p:tgtEl>
                                          <p:spTgt spid="20"/>
                                        </p:tgtEl>
                                      </p:cBhvr>
                                    </p:animEffect>
                                    <p:animScale>
                                      <p:cBhvr>
                                        <p:cTn id="81" dur="500" autoRev="1" fill="hold"/>
                                        <p:tgtEl>
                                          <p:spTgt spid="20"/>
                                        </p:tgtEl>
                                      </p:cBhvr>
                                      <p:by x="105000" y="105000"/>
                                    </p:animScale>
                                  </p:childTnLst>
                                </p:cTn>
                              </p:par>
                              <p:par>
                                <p:cTn id="82" presetID="26" presetClass="emph" presetSubtype="0" repeatCount="indefinite" fill="hold" grpId="1" nodeType="withEffect">
                                  <p:stCondLst>
                                    <p:cond delay="0"/>
                                  </p:stCondLst>
                                  <p:endCondLst>
                                    <p:cond evt="onNext" delay="0">
                                      <p:tgtEl>
                                        <p:sldTgt/>
                                      </p:tgtEl>
                                    </p:cond>
                                  </p:endCondLst>
                                  <p:childTnLst>
                                    <p:animEffect transition="out" filter="fade">
                                      <p:cBhvr>
                                        <p:cTn id="83" dur="1000" tmFilter="0, 0; .2, .5; .8, .5; 1, 0"/>
                                        <p:tgtEl>
                                          <p:spTgt spid="23"/>
                                        </p:tgtEl>
                                      </p:cBhvr>
                                    </p:animEffect>
                                    <p:animScale>
                                      <p:cBhvr>
                                        <p:cTn id="84" dur="500" autoRev="1" fill="hold"/>
                                        <p:tgtEl>
                                          <p:spTgt spid="23"/>
                                        </p:tgtEl>
                                      </p:cBhvr>
                                      <p:by x="105000" y="105000"/>
                                    </p:animScale>
                                  </p:childTnLst>
                                </p:cTn>
                              </p:par>
                              <p:par>
                                <p:cTn id="85" presetID="26" presetClass="emph" presetSubtype="0" repeatCount="indefinite" fill="hold" grpId="1" nodeType="withEffect">
                                  <p:stCondLst>
                                    <p:cond delay="0"/>
                                  </p:stCondLst>
                                  <p:endCondLst>
                                    <p:cond evt="onNext" delay="0">
                                      <p:tgtEl>
                                        <p:sldTgt/>
                                      </p:tgtEl>
                                    </p:cond>
                                  </p:endCondLst>
                                  <p:childTnLst>
                                    <p:animEffect transition="out" filter="fade">
                                      <p:cBhvr>
                                        <p:cTn id="86" dur="1000" tmFilter="0, 0; .2, .5; .8, .5; 1, 0"/>
                                        <p:tgtEl>
                                          <p:spTgt spid="28"/>
                                        </p:tgtEl>
                                      </p:cBhvr>
                                    </p:animEffect>
                                    <p:animScale>
                                      <p:cBhvr>
                                        <p:cTn id="87" dur="500" autoRev="1" fill="hold"/>
                                        <p:tgtEl>
                                          <p:spTgt spid="28"/>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2" nodeType="clickEffect">
                                  <p:stCondLst>
                                    <p:cond delay="0"/>
                                  </p:stCondLst>
                                  <p:childTnLst>
                                    <p:set>
                                      <p:cBhvr>
                                        <p:cTn id="91" dur="1" fill="hold">
                                          <p:stCondLst>
                                            <p:cond delay="0"/>
                                          </p:stCondLst>
                                        </p:cTn>
                                        <p:tgtEl>
                                          <p:spTgt spid="23"/>
                                        </p:tgtEl>
                                        <p:attrNameLst>
                                          <p:attrName>style.visibility</p:attrName>
                                        </p:attrNameLst>
                                      </p:cBhvr>
                                      <p:to>
                                        <p:strVal val="hidden"/>
                                      </p:to>
                                    </p:set>
                                  </p:childTnLst>
                                </p:cTn>
                              </p:par>
                              <p:par>
                                <p:cTn id="92" presetID="1" presetClass="exit" presetSubtype="0" fill="hold" grpId="2" nodeType="withEffect">
                                  <p:stCondLst>
                                    <p:cond delay="0"/>
                                  </p:stCondLst>
                                  <p:childTnLst>
                                    <p:set>
                                      <p:cBhvr>
                                        <p:cTn id="93" dur="1" fill="hold">
                                          <p:stCondLst>
                                            <p:cond delay="0"/>
                                          </p:stCondLst>
                                        </p:cTn>
                                        <p:tgtEl>
                                          <p:spTgt spid="28"/>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6" presetClass="emph" presetSubtype="0" repeatCount="indefinite" fill="hold" grpId="1" nodeType="clickEffect">
                                  <p:stCondLst>
                                    <p:cond delay="0"/>
                                  </p:stCondLst>
                                  <p:endCondLst>
                                    <p:cond evt="onNext" delay="0">
                                      <p:tgtEl>
                                        <p:sldTgt/>
                                      </p:tgtEl>
                                    </p:cond>
                                  </p:endCondLst>
                                  <p:childTnLst>
                                    <p:animEffect transition="out" filter="fade">
                                      <p:cBhvr>
                                        <p:cTn id="105" dur="1000" tmFilter="0, 0; .2, .5; .8, .5; 1, 0"/>
                                        <p:tgtEl>
                                          <p:spTgt spid="15"/>
                                        </p:tgtEl>
                                      </p:cBhvr>
                                    </p:animEffect>
                                    <p:animScale>
                                      <p:cBhvr>
                                        <p:cTn id="106" dur="500" autoRev="1" fill="hold"/>
                                        <p:tgtEl>
                                          <p:spTgt spid="15"/>
                                        </p:tgtEl>
                                      </p:cBhvr>
                                      <p:by x="105000" y="105000"/>
                                    </p:animScale>
                                  </p:childTnLst>
                                </p:cTn>
                              </p:par>
                              <p:par>
                                <p:cTn id="107" presetID="26" presetClass="emph" presetSubtype="0" repeatCount="indefinite" fill="hold" grpId="1" nodeType="withEffect">
                                  <p:stCondLst>
                                    <p:cond delay="0"/>
                                  </p:stCondLst>
                                  <p:endCondLst>
                                    <p:cond evt="onNext" delay="0">
                                      <p:tgtEl>
                                        <p:sldTgt/>
                                      </p:tgtEl>
                                    </p:cond>
                                  </p:endCondLst>
                                  <p:childTnLst>
                                    <p:animEffect transition="out" filter="fade">
                                      <p:cBhvr>
                                        <p:cTn id="108" dur="1000" tmFilter="0, 0; .2, .5; .8, .5; 1, 0"/>
                                        <p:tgtEl>
                                          <p:spTgt spid="24"/>
                                        </p:tgtEl>
                                      </p:cBhvr>
                                    </p:animEffect>
                                    <p:animScale>
                                      <p:cBhvr>
                                        <p:cTn id="109" dur="500" autoRev="1" fill="hold"/>
                                        <p:tgtEl>
                                          <p:spTgt spid="24"/>
                                        </p:tgtEl>
                                      </p:cBhvr>
                                      <p:by x="105000" y="105000"/>
                                    </p:animScale>
                                  </p:childTnLst>
                                </p:cTn>
                              </p:par>
                              <p:par>
                                <p:cTn id="110" presetID="26" presetClass="emph" presetSubtype="0" repeatCount="indefinite" fill="hold" grpId="1" nodeType="withEffect">
                                  <p:stCondLst>
                                    <p:cond delay="0"/>
                                  </p:stCondLst>
                                  <p:endCondLst>
                                    <p:cond evt="onNext" delay="0">
                                      <p:tgtEl>
                                        <p:sldTgt/>
                                      </p:tgtEl>
                                    </p:cond>
                                  </p:endCondLst>
                                  <p:childTnLst>
                                    <p:animEffect transition="out" filter="fade">
                                      <p:cBhvr>
                                        <p:cTn id="111" dur="1000" tmFilter="0, 0; .2, .5; .8, .5; 1, 0"/>
                                        <p:tgtEl>
                                          <p:spTgt spid="27"/>
                                        </p:tgtEl>
                                      </p:cBhvr>
                                    </p:animEffect>
                                    <p:animScale>
                                      <p:cBhvr>
                                        <p:cTn id="112" dur="500" autoRev="1" fill="hold"/>
                                        <p:tgtEl>
                                          <p:spTgt spid="27"/>
                                        </p:tgtEl>
                                      </p:cBhvr>
                                      <p:by x="105000" y="105000"/>
                                    </p:animScale>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2" nodeType="clickEffect">
                                  <p:stCondLst>
                                    <p:cond delay="0"/>
                                  </p:stCondLst>
                                  <p:childTnLst>
                                    <p:set>
                                      <p:cBhvr>
                                        <p:cTn id="116" dur="1" fill="hold">
                                          <p:stCondLst>
                                            <p:cond delay="0"/>
                                          </p:stCondLst>
                                        </p:cTn>
                                        <p:tgtEl>
                                          <p:spTgt spid="24"/>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27"/>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6" presetClass="emph" presetSubtype="0" repeatCount="indefinite" fill="hold" grpId="1" nodeType="clickEffect">
                                  <p:stCondLst>
                                    <p:cond delay="0"/>
                                  </p:stCondLst>
                                  <p:endCondLst>
                                    <p:cond evt="onNext" delay="0">
                                      <p:tgtEl>
                                        <p:sldTgt/>
                                      </p:tgtEl>
                                    </p:cond>
                                  </p:endCondLst>
                                  <p:childTnLst>
                                    <p:animEffect transition="out" filter="fade">
                                      <p:cBhvr>
                                        <p:cTn id="130" dur="1000" tmFilter="0, 0; .2, .5; .8, .5; 1, 0"/>
                                        <p:tgtEl>
                                          <p:spTgt spid="18"/>
                                        </p:tgtEl>
                                      </p:cBhvr>
                                    </p:animEffect>
                                    <p:animScale>
                                      <p:cBhvr>
                                        <p:cTn id="131" dur="500" autoRev="1" fill="hold"/>
                                        <p:tgtEl>
                                          <p:spTgt spid="18"/>
                                        </p:tgtEl>
                                      </p:cBhvr>
                                      <p:by x="105000" y="105000"/>
                                    </p:animScale>
                                  </p:childTnLst>
                                </p:cTn>
                              </p:par>
                              <p:par>
                                <p:cTn id="132" presetID="26" presetClass="emph" presetSubtype="0" repeatCount="indefinite" fill="hold" grpId="1" nodeType="withEffect">
                                  <p:stCondLst>
                                    <p:cond delay="0"/>
                                  </p:stCondLst>
                                  <p:endCondLst>
                                    <p:cond evt="onNext" delay="0">
                                      <p:tgtEl>
                                        <p:sldTgt/>
                                      </p:tgtEl>
                                    </p:cond>
                                  </p:endCondLst>
                                  <p:childTnLst>
                                    <p:animEffect transition="out" filter="fade">
                                      <p:cBhvr>
                                        <p:cTn id="133" dur="1000" tmFilter="0, 0; .2, .5; .8, .5; 1, 0"/>
                                        <p:tgtEl>
                                          <p:spTgt spid="25"/>
                                        </p:tgtEl>
                                      </p:cBhvr>
                                    </p:animEffect>
                                    <p:animScale>
                                      <p:cBhvr>
                                        <p:cTn id="134" dur="500" autoRev="1" fill="hold"/>
                                        <p:tgtEl>
                                          <p:spTgt spid="25"/>
                                        </p:tgtEl>
                                      </p:cBhvr>
                                      <p:by x="105000" y="105000"/>
                                    </p:animScale>
                                  </p:childTnLst>
                                </p:cTn>
                              </p:par>
                              <p:par>
                                <p:cTn id="135" presetID="26" presetClass="emph" presetSubtype="0" repeatCount="indefinite" fill="hold" grpId="1" nodeType="withEffect">
                                  <p:stCondLst>
                                    <p:cond delay="0"/>
                                  </p:stCondLst>
                                  <p:endCondLst>
                                    <p:cond evt="onNext" delay="0">
                                      <p:tgtEl>
                                        <p:sldTgt/>
                                      </p:tgtEl>
                                    </p:cond>
                                  </p:endCondLst>
                                  <p:childTnLst>
                                    <p:animEffect transition="out" filter="fade">
                                      <p:cBhvr>
                                        <p:cTn id="136" dur="1000" tmFilter="0, 0; .2, .5; .8, .5; 1, 0"/>
                                        <p:tgtEl>
                                          <p:spTgt spid="26"/>
                                        </p:tgtEl>
                                      </p:cBhvr>
                                    </p:animEffect>
                                    <p:animScale>
                                      <p:cBhvr>
                                        <p:cTn id="137" dur="500" autoRev="1" fill="hold"/>
                                        <p:tgtEl>
                                          <p:spTgt spid="26"/>
                                        </p:tgtEl>
                                      </p:cBhvr>
                                      <p:by x="105000" y="105000"/>
                                    </p:animScale>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2" nodeType="clickEffect">
                                  <p:stCondLst>
                                    <p:cond delay="0"/>
                                  </p:stCondLst>
                                  <p:childTnLst>
                                    <p:set>
                                      <p:cBhvr>
                                        <p:cTn id="141" dur="1" fill="hold">
                                          <p:stCondLst>
                                            <p:cond delay="0"/>
                                          </p:stCondLst>
                                        </p:cTn>
                                        <p:tgtEl>
                                          <p:spTgt spid="25"/>
                                        </p:tgtEl>
                                        <p:attrNameLst>
                                          <p:attrName>style.visibility</p:attrName>
                                        </p:attrNameLst>
                                      </p:cBhvr>
                                      <p:to>
                                        <p:strVal val="hidden"/>
                                      </p:to>
                                    </p:set>
                                  </p:childTnLst>
                                </p:cTn>
                              </p:par>
                              <p:par>
                                <p:cTn id="142" presetID="1" presetClass="exit" presetSubtype="0" fill="hold" grpId="2" nodeType="withEffect">
                                  <p:stCondLst>
                                    <p:cond delay="0"/>
                                  </p:stCondLst>
                                  <p:childTnLst>
                                    <p:set>
                                      <p:cBhvr>
                                        <p:cTn id="143" dur="1" fill="hold">
                                          <p:stCondLst>
                                            <p:cond delay="0"/>
                                          </p:stCondLst>
                                        </p:cTn>
                                        <p:tgtEl>
                                          <p:spTgt spid="26"/>
                                        </p:tgtEl>
                                        <p:attrNameLst>
                                          <p:attrName>style.visibility</p:attrName>
                                        </p:attrNameLst>
                                      </p:cBhvr>
                                      <p:to>
                                        <p:strVal val="hidden"/>
                                      </p:to>
                                    </p:set>
                                  </p:childTnLst>
                                </p:cTn>
                              </p:par>
                              <p:par>
                                <p:cTn id="144" presetID="1" presetClass="exit" presetSubtype="0" fill="hold" grpId="2" nodeType="withEffect">
                                  <p:stCondLst>
                                    <p:cond delay="0"/>
                                  </p:stCondLst>
                                  <p:childTnLst>
                                    <p:set>
                                      <p:cBhvr>
                                        <p:cTn id="145" dur="1" fill="hold">
                                          <p:stCondLst>
                                            <p:cond delay="0"/>
                                          </p:stCondLst>
                                        </p:cTn>
                                        <p:tgtEl>
                                          <p:spTgt spid="18"/>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1" nodeType="clickEffect">
                                  <p:stCondLst>
                                    <p:cond delay="0"/>
                                  </p:stCondLst>
                                  <p:childTnLst>
                                    <p:set>
                                      <p:cBhvr>
                                        <p:cTn id="149" dur="1" fill="hold">
                                          <p:stCondLst>
                                            <p:cond delay="0"/>
                                          </p:stCondLst>
                                        </p:cTn>
                                        <p:tgtEl>
                                          <p:spTgt spid="60"/>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1" nodeType="clickEffect">
                                  <p:stCondLst>
                                    <p:cond delay="0"/>
                                  </p:stCondLst>
                                  <p:childTnLst>
                                    <p:set>
                                      <p:cBhvr>
                                        <p:cTn id="155" dur="1" fill="hold">
                                          <p:stCondLst>
                                            <p:cond delay="0"/>
                                          </p:stCondLst>
                                        </p:cTn>
                                        <p:tgtEl>
                                          <p:spTgt spid="55"/>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nodeType="clickEffect">
                                  <p:stCondLst>
                                    <p:cond delay="0"/>
                                  </p:stCondLst>
                                  <p:childTnLst>
                                    <p:set>
                                      <p:cBhvr>
                                        <p:cTn id="159" dur="1" fill="hold">
                                          <p:stCondLst>
                                            <p:cond delay="0"/>
                                          </p:stCondLst>
                                        </p:cTn>
                                        <p:tgtEl>
                                          <p:spTgt spid="33"/>
                                        </p:tgtEl>
                                        <p:attrNameLst>
                                          <p:attrName>style.visibility</p:attrName>
                                        </p:attrNameLst>
                                      </p:cBhvr>
                                      <p:to>
                                        <p:strVal val="visible"/>
                                      </p:to>
                                    </p:set>
                                  </p:childTnLst>
                                </p:cTn>
                              </p:par>
                              <p:par>
                                <p:cTn id="160" presetID="1" presetClass="entr" presetSubtype="0" fill="hold" nodeType="withEffect">
                                  <p:stCondLst>
                                    <p:cond delay="0"/>
                                  </p:stCondLst>
                                  <p:childTnLst>
                                    <p:set>
                                      <p:cBhvr>
                                        <p:cTn id="161" dur="1" fill="hold">
                                          <p:stCondLst>
                                            <p:cond delay="0"/>
                                          </p:stCondLst>
                                        </p:cTn>
                                        <p:tgtEl>
                                          <p:spTgt spid="51"/>
                                        </p:tgtEl>
                                        <p:attrNameLst>
                                          <p:attrName>style.visibility</p:attrName>
                                        </p:attrNameLst>
                                      </p:cBhvr>
                                      <p:to>
                                        <p:strVal val="visible"/>
                                      </p:to>
                                    </p:set>
                                  </p:childTnLst>
                                </p:cTn>
                              </p:par>
                              <p:par>
                                <p:cTn id="162" presetID="1" presetClass="entr" presetSubtype="0" fill="hold" nodeType="withEffect">
                                  <p:stCondLst>
                                    <p:cond delay="0"/>
                                  </p:stCondLst>
                                  <p:childTnLst>
                                    <p:set>
                                      <p:cBhvr>
                                        <p:cTn id="163" dur="1" fill="hold">
                                          <p:stCondLst>
                                            <p:cond delay="0"/>
                                          </p:stCondLst>
                                        </p:cTn>
                                        <p:tgtEl>
                                          <p:spTgt spid="34"/>
                                        </p:tgtEl>
                                        <p:attrNameLst>
                                          <p:attrName>style.visibility</p:attrName>
                                        </p:attrNameLst>
                                      </p:cBhvr>
                                      <p:to>
                                        <p:strVal val="visible"/>
                                      </p:to>
                                    </p:set>
                                  </p:childTnLst>
                                </p:cTn>
                              </p:par>
                              <p:par>
                                <p:cTn id="164" presetID="1" presetClass="entr" presetSubtype="0" fill="hold" nodeType="withEffect">
                                  <p:stCondLst>
                                    <p:cond delay="0"/>
                                  </p:stCondLst>
                                  <p:childTnLst>
                                    <p:set>
                                      <p:cBhvr>
                                        <p:cTn id="165" dur="1" fill="hold">
                                          <p:stCondLst>
                                            <p:cond delay="0"/>
                                          </p:stCondLst>
                                        </p:cTn>
                                        <p:tgtEl>
                                          <p:spTgt spid="52"/>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38"/>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39"/>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41"/>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50"/>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26" presetClass="emph" presetSubtype="0" repeatCount="indefinite" fill="hold" grpId="1" nodeType="clickEffect">
                                  <p:stCondLst>
                                    <p:cond delay="0"/>
                                  </p:stCondLst>
                                  <p:endCondLst>
                                    <p:cond evt="onNext" delay="0">
                                      <p:tgtEl>
                                        <p:sldTgt/>
                                      </p:tgtEl>
                                    </p:cond>
                                  </p:endCondLst>
                                  <p:childTnLst>
                                    <p:animEffect transition="out" filter="fade">
                                      <p:cBhvr>
                                        <p:cTn id="179" dur="1000" tmFilter="0, 0; .2, .5; .8, .5; 1, 0"/>
                                        <p:tgtEl>
                                          <p:spTgt spid="39"/>
                                        </p:tgtEl>
                                      </p:cBhvr>
                                    </p:animEffect>
                                    <p:animScale>
                                      <p:cBhvr>
                                        <p:cTn id="180" dur="500" autoRev="1" fill="hold"/>
                                        <p:tgtEl>
                                          <p:spTgt spid="39"/>
                                        </p:tgtEl>
                                      </p:cBhvr>
                                      <p:by x="105000" y="105000"/>
                                    </p:animScale>
                                  </p:childTnLst>
                                </p:cTn>
                              </p:par>
                              <p:par>
                                <p:cTn id="181" presetID="26" presetClass="emph" presetSubtype="0" repeatCount="indefinite" fill="hold" grpId="1" nodeType="withEffect">
                                  <p:stCondLst>
                                    <p:cond delay="0"/>
                                  </p:stCondLst>
                                  <p:endCondLst>
                                    <p:cond evt="onNext" delay="0">
                                      <p:tgtEl>
                                        <p:sldTgt/>
                                      </p:tgtEl>
                                    </p:cond>
                                  </p:endCondLst>
                                  <p:childTnLst>
                                    <p:animEffect transition="out" filter="fade">
                                      <p:cBhvr>
                                        <p:cTn id="182" dur="1000" tmFilter="0, 0; .2, .5; .8, .5; 1, 0"/>
                                        <p:tgtEl>
                                          <p:spTgt spid="41"/>
                                        </p:tgtEl>
                                      </p:cBhvr>
                                    </p:animEffect>
                                    <p:animScale>
                                      <p:cBhvr>
                                        <p:cTn id="183" dur="500" autoRev="1" fill="hold"/>
                                        <p:tgtEl>
                                          <p:spTgt spid="41"/>
                                        </p:tgtEl>
                                      </p:cBhvr>
                                      <p:by x="105000" y="105000"/>
                                    </p:animScale>
                                  </p:childTnLst>
                                </p:cTn>
                              </p:par>
                              <p:par>
                                <p:cTn id="184" presetID="26" presetClass="emph" presetSubtype="0" repeatCount="indefinite" fill="hold" grpId="1" nodeType="withEffect">
                                  <p:stCondLst>
                                    <p:cond delay="0"/>
                                  </p:stCondLst>
                                  <p:endCondLst>
                                    <p:cond evt="onNext" delay="0">
                                      <p:tgtEl>
                                        <p:sldTgt/>
                                      </p:tgtEl>
                                    </p:cond>
                                  </p:endCondLst>
                                  <p:childTnLst>
                                    <p:animEffect transition="out" filter="fade">
                                      <p:cBhvr>
                                        <p:cTn id="185" dur="1000" tmFilter="0, 0; .2, .5; .8, .5; 1, 0"/>
                                        <p:tgtEl>
                                          <p:spTgt spid="50"/>
                                        </p:tgtEl>
                                      </p:cBhvr>
                                    </p:animEffect>
                                    <p:animScale>
                                      <p:cBhvr>
                                        <p:cTn id="186" dur="500" autoRev="1" fill="hold"/>
                                        <p:tgtEl>
                                          <p:spTgt spid="50"/>
                                        </p:tgtEl>
                                      </p:cBhvr>
                                      <p:by x="105000" y="105000"/>
                                    </p:animScale>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2" nodeType="clickEffect">
                                  <p:stCondLst>
                                    <p:cond delay="0"/>
                                  </p:stCondLst>
                                  <p:childTnLst>
                                    <p:set>
                                      <p:cBhvr>
                                        <p:cTn id="190" dur="1" fill="hold">
                                          <p:stCondLst>
                                            <p:cond delay="0"/>
                                          </p:stCondLst>
                                        </p:cTn>
                                        <p:tgtEl>
                                          <p:spTgt spid="41"/>
                                        </p:tgtEl>
                                        <p:attrNameLst>
                                          <p:attrName>style.visibility</p:attrName>
                                        </p:attrNameLst>
                                      </p:cBhvr>
                                      <p:to>
                                        <p:strVal val="hidden"/>
                                      </p:to>
                                    </p:set>
                                  </p:childTnLst>
                                </p:cTn>
                              </p:par>
                              <p:par>
                                <p:cTn id="191" presetID="1" presetClass="exit" presetSubtype="0" fill="hold" grpId="2" nodeType="withEffect">
                                  <p:stCondLst>
                                    <p:cond delay="0"/>
                                  </p:stCondLst>
                                  <p:childTnLst>
                                    <p:set>
                                      <p:cBhvr>
                                        <p:cTn id="192" dur="1" fill="hold">
                                          <p:stCondLst>
                                            <p:cond delay="0"/>
                                          </p:stCondLst>
                                        </p:cTn>
                                        <p:tgtEl>
                                          <p:spTgt spid="50"/>
                                        </p:tgtEl>
                                        <p:attrNameLst>
                                          <p:attrName>style.visibility</p:attrName>
                                        </p:attrNameLst>
                                      </p:cBhvr>
                                      <p:to>
                                        <p:strVal val="hidden"/>
                                      </p:to>
                                    </p:set>
                                  </p:childTnLst>
                                </p:cTn>
                              </p:par>
                              <p:par>
                                <p:cTn id="193" presetID="1" presetClass="exit" presetSubtype="0" fill="hold" grpId="2" nodeType="withEffect">
                                  <p:stCondLst>
                                    <p:cond delay="0"/>
                                  </p:stCondLst>
                                  <p:childTnLst>
                                    <p:set>
                                      <p:cBhvr>
                                        <p:cTn id="194" dur="1" fill="hold">
                                          <p:stCondLst>
                                            <p:cond delay="0"/>
                                          </p:stCondLst>
                                        </p:cTn>
                                        <p:tgtEl>
                                          <p:spTgt spid="39"/>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35"/>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42"/>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49"/>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26" presetClass="emph" presetSubtype="0" repeatCount="indefinite" fill="hold" grpId="1" nodeType="clickEffect">
                                  <p:stCondLst>
                                    <p:cond delay="0"/>
                                  </p:stCondLst>
                                  <p:endCondLst>
                                    <p:cond evt="onNext" delay="0">
                                      <p:tgtEl>
                                        <p:sldTgt/>
                                      </p:tgtEl>
                                    </p:cond>
                                  </p:endCondLst>
                                  <p:childTnLst>
                                    <p:animEffect transition="out" filter="fade">
                                      <p:cBhvr>
                                        <p:cTn id="206" dur="1000" tmFilter="0, 0; .2, .5; .8, .5; 1, 0"/>
                                        <p:tgtEl>
                                          <p:spTgt spid="35"/>
                                        </p:tgtEl>
                                      </p:cBhvr>
                                    </p:animEffect>
                                    <p:animScale>
                                      <p:cBhvr>
                                        <p:cTn id="207" dur="500" autoRev="1" fill="hold"/>
                                        <p:tgtEl>
                                          <p:spTgt spid="35"/>
                                        </p:tgtEl>
                                      </p:cBhvr>
                                      <p:by x="105000" y="105000"/>
                                    </p:animScale>
                                  </p:childTnLst>
                                </p:cTn>
                              </p:par>
                              <p:par>
                                <p:cTn id="208" presetID="26" presetClass="emph" presetSubtype="0" repeatCount="indefinite" fill="hold" grpId="1" nodeType="withEffect">
                                  <p:stCondLst>
                                    <p:cond delay="0"/>
                                  </p:stCondLst>
                                  <p:endCondLst>
                                    <p:cond evt="onNext" delay="0">
                                      <p:tgtEl>
                                        <p:sldTgt/>
                                      </p:tgtEl>
                                    </p:cond>
                                  </p:endCondLst>
                                  <p:childTnLst>
                                    <p:animEffect transition="out" filter="fade">
                                      <p:cBhvr>
                                        <p:cTn id="209" dur="1000" tmFilter="0, 0; .2, .5; .8, .5; 1, 0"/>
                                        <p:tgtEl>
                                          <p:spTgt spid="42"/>
                                        </p:tgtEl>
                                      </p:cBhvr>
                                    </p:animEffect>
                                    <p:animScale>
                                      <p:cBhvr>
                                        <p:cTn id="210" dur="500" autoRev="1" fill="hold"/>
                                        <p:tgtEl>
                                          <p:spTgt spid="42"/>
                                        </p:tgtEl>
                                      </p:cBhvr>
                                      <p:by x="105000" y="105000"/>
                                    </p:animScale>
                                  </p:childTnLst>
                                </p:cTn>
                              </p:par>
                              <p:par>
                                <p:cTn id="211" presetID="26" presetClass="emph" presetSubtype="0" repeatCount="indefinite" fill="hold" grpId="1" nodeType="withEffect">
                                  <p:stCondLst>
                                    <p:cond delay="0"/>
                                  </p:stCondLst>
                                  <p:endCondLst>
                                    <p:cond evt="onNext" delay="0">
                                      <p:tgtEl>
                                        <p:sldTgt/>
                                      </p:tgtEl>
                                    </p:cond>
                                  </p:endCondLst>
                                  <p:childTnLst>
                                    <p:animEffect transition="out" filter="fade">
                                      <p:cBhvr>
                                        <p:cTn id="212" dur="1000" tmFilter="0, 0; .2, .5; .8, .5; 1, 0"/>
                                        <p:tgtEl>
                                          <p:spTgt spid="49"/>
                                        </p:tgtEl>
                                      </p:cBhvr>
                                    </p:animEffect>
                                    <p:animScale>
                                      <p:cBhvr>
                                        <p:cTn id="213" dur="500" autoRev="1" fill="hold"/>
                                        <p:tgtEl>
                                          <p:spTgt spid="49"/>
                                        </p:tgtEl>
                                      </p:cBhvr>
                                      <p:by x="105000" y="105000"/>
                                    </p:animScale>
                                  </p:childTnLst>
                                </p:cTn>
                              </p:par>
                            </p:childTnLst>
                          </p:cTn>
                        </p:par>
                      </p:childTnLst>
                    </p:cTn>
                  </p:par>
                  <p:par>
                    <p:cTn id="214" fill="hold">
                      <p:stCondLst>
                        <p:cond delay="indefinite"/>
                      </p:stCondLst>
                      <p:childTnLst>
                        <p:par>
                          <p:cTn id="215" fill="hold">
                            <p:stCondLst>
                              <p:cond delay="0"/>
                            </p:stCondLst>
                            <p:childTnLst>
                              <p:par>
                                <p:cTn id="216" presetID="1" presetClass="exit" presetSubtype="0" fill="hold" grpId="2" nodeType="clickEffect">
                                  <p:stCondLst>
                                    <p:cond delay="0"/>
                                  </p:stCondLst>
                                  <p:childTnLst>
                                    <p:set>
                                      <p:cBhvr>
                                        <p:cTn id="217" dur="1" fill="hold">
                                          <p:stCondLst>
                                            <p:cond delay="0"/>
                                          </p:stCondLst>
                                        </p:cTn>
                                        <p:tgtEl>
                                          <p:spTgt spid="42"/>
                                        </p:tgtEl>
                                        <p:attrNameLst>
                                          <p:attrName>style.visibility</p:attrName>
                                        </p:attrNameLst>
                                      </p:cBhvr>
                                      <p:to>
                                        <p:strVal val="hidden"/>
                                      </p:to>
                                    </p:set>
                                  </p:childTnLst>
                                </p:cTn>
                              </p:par>
                              <p:par>
                                <p:cTn id="218" presetID="1" presetClass="exit" presetSubtype="0" fill="hold" grpId="2" nodeType="withEffect">
                                  <p:stCondLst>
                                    <p:cond delay="0"/>
                                  </p:stCondLst>
                                  <p:childTnLst>
                                    <p:set>
                                      <p:cBhvr>
                                        <p:cTn id="219" dur="1" fill="hold">
                                          <p:stCondLst>
                                            <p:cond delay="0"/>
                                          </p:stCondLst>
                                        </p:cTn>
                                        <p:tgtEl>
                                          <p:spTgt spid="49"/>
                                        </p:tgtEl>
                                        <p:attrNameLst>
                                          <p:attrName>style.visibility</p:attrName>
                                        </p:attrNameLst>
                                      </p:cBhvr>
                                      <p:to>
                                        <p:strVal val="hidden"/>
                                      </p:to>
                                    </p:set>
                                  </p:childTnLst>
                                </p:cTn>
                              </p:par>
                            </p:childTnLst>
                          </p:cTn>
                        </p:par>
                      </p:childTnLst>
                    </p:cTn>
                  </p:par>
                  <p:par>
                    <p:cTn id="220" fill="hold">
                      <p:stCondLst>
                        <p:cond delay="indefinite"/>
                      </p:stCondLst>
                      <p:childTnLst>
                        <p:par>
                          <p:cTn id="221" fill="hold">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37"/>
                                        </p:tgtEl>
                                        <p:attrNameLst>
                                          <p:attrName>style.visibility</p:attrName>
                                        </p:attrNameLst>
                                      </p:cBhvr>
                                      <p:to>
                                        <p:strVal val="visible"/>
                                      </p:to>
                                    </p:set>
                                  </p:childTnLst>
                                </p:cTn>
                              </p:par>
                              <p:par>
                                <p:cTn id="224" presetID="1" presetClass="entr" presetSubtype="0" fill="hold" grpId="0" nodeType="withEffect">
                                  <p:stCondLst>
                                    <p:cond delay="0"/>
                                  </p:stCondLst>
                                  <p:childTnLst>
                                    <p:set>
                                      <p:cBhvr>
                                        <p:cTn id="225" dur="1" fill="hold">
                                          <p:stCondLst>
                                            <p:cond delay="0"/>
                                          </p:stCondLst>
                                        </p:cTn>
                                        <p:tgtEl>
                                          <p:spTgt spid="43"/>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48"/>
                                        </p:tgtEl>
                                        <p:attrNameLst>
                                          <p:attrName>style.visibility</p:attrName>
                                        </p:attrNameLst>
                                      </p:cBhvr>
                                      <p:to>
                                        <p:strVal val="visible"/>
                                      </p:to>
                                    </p:set>
                                  </p:childTnLst>
                                </p:cTn>
                              </p:par>
                            </p:childTnLst>
                          </p:cTn>
                        </p:par>
                      </p:childTnLst>
                    </p:cTn>
                  </p:par>
                  <p:par>
                    <p:cTn id="228" fill="hold">
                      <p:stCondLst>
                        <p:cond delay="indefinite"/>
                      </p:stCondLst>
                      <p:childTnLst>
                        <p:par>
                          <p:cTn id="229" fill="hold">
                            <p:stCondLst>
                              <p:cond delay="0"/>
                            </p:stCondLst>
                            <p:childTnLst>
                              <p:par>
                                <p:cTn id="230" presetID="26" presetClass="emph" presetSubtype="0" repeatCount="indefinite" fill="hold" grpId="1" nodeType="clickEffect">
                                  <p:stCondLst>
                                    <p:cond delay="0"/>
                                  </p:stCondLst>
                                  <p:endCondLst>
                                    <p:cond evt="onNext" delay="0">
                                      <p:tgtEl>
                                        <p:sldTgt/>
                                      </p:tgtEl>
                                    </p:cond>
                                  </p:endCondLst>
                                  <p:childTnLst>
                                    <p:animEffect transition="out" filter="fade">
                                      <p:cBhvr>
                                        <p:cTn id="231" dur="1000" tmFilter="0, 0; .2, .5; .8, .5; 1, 0"/>
                                        <p:tgtEl>
                                          <p:spTgt spid="37"/>
                                        </p:tgtEl>
                                      </p:cBhvr>
                                    </p:animEffect>
                                    <p:animScale>
                                      <p:cBhvr>
                                        <p:cTn id="232" dur="500" autoRev="1" fill="hold"/>
                                        <p:tgtEl>
                                          <p:spTgt spid="37"/>
                                        </p:tgtEl>
                                      </p:cBhvr>
                                      <p:by x="105000" y="105000"/>
                                    </p:animScale>
                                  </p:childTnLst>
                                </p:cTn>
                              </p:par>
                              <p:par>
                                <p:cTn id="233" presetID="26" presetClass="emph" presetSubtype="0" repeatCount="indefinite" fill="hold" grpId="1" nodeType="withEffect">
                                  <p:stCondLst>
                                    <p:cond delay="0"/>
                                  </p:stCondLst>
                                  <p:endCondLst>
                                    <p:cond evt="onNext" delay="0">
                                      <p:tgtEl>
                                        <p:sldTgt/>
                                      </p:tgtEl>
                                    </p:cond>
                                  </p:endCondLst>
                                  <p:childTnLst>
                                    <p:animEffect transition="out" filter="fade">
                                      <p:cBhvr>
                                        <p:cTn id="234" dur="1000" tmFilter="0, 0; .2, .5; .8, .5; 1, 0"/>
                                        <p:tgtEl>
                                          <p:spTgt spid="43"/>
                                        </p:tgtEl>
                                      </p:cBhvr>
                                    </p:animEffect>
                                    <p:animScale>
                                      <p:cBhvr>
                                        <p:cTn id="235" dur="500" autoRev="1" fill="hold"/>
                                        <p:tgtEl>
                                          <p:spTgt spid="43"/>
                                        </p:tgtEl>
                                      </p:cBhvr>
                                      <p:by x="105000" y="105000"/>
                                    </p:animScale>
                                  </p:childTnLst>
                                </p:cTn>
                              </p:par>
                              <p:par>
                                <p:cTn id="236" presetID="26" presetClass="emph" presetSubtype="0" repeatCount="indefinite" fill="hold" grpId="1" nodeType="withEffect">
                                  <p:stCondLst>
                                    <p:cond delay="0"/>
                                  </p:stCondLst>
                                  <p:endCondLst>
                                    <p:cond evt="onNext" delay="0">
                                      <p:tgtEl>
                                        <p:sldTgt/>
                                      </p:tgtEl>
                                    </p:cond>
                                  </p:endCondLst>
                                  <p:childTnLst>
                                    <p:animEffect transition="out" filter="fade">
                                      <p:cBhvr>
                                        <p:cTn id="237" dur="1000" tmFilter="0, 0; .2, .5; .8, .5; 1, 0"/>
                                        <p:tgtEl>
                                          <p:spTgt spid="48"/>
                                        </p:tgtEl>
                                      </p:cBhvr>
                                    </p:animEffect>
                                    <p:animScale>
                                      <p:cBhvr>
                                        <p:cTn id="238" dur="500" autoRev="1" fill="hold"/>
                                        <p:tgtEl>
                                          <p:spTgt spid="48"/>
                                        </p:tgtEl>
                                      </p:cBhvr>
                                      <p:by x="105000" y="105000"/>
                                    </p:animScale>
                                  </p:childTnLst>
                                </p:cTn>
                              </p:par>
                            </p:childTnLst>
                          </p:cTn>
                        </p:par>
                      </p:childTnLst>
                    </p:cTn>
                  </p:par>
                  <p:par>
                    <p:cTn id="239" fill="hold">
                      <p:stCondLst>
                        <p:cond delay="indefinite"/>
                      </p:stCondLst>
                      <p:childTnLst>
                        <p:par>
                          <p:cTn id="240" fill="hold">
                            <p:stCondLst>
                              <p:cond delay="0"/>
                            </p:stCondLst>
                            <p:childTnLst>
                              <p:par>
                                <p:cTn id="241" presetID="1" presetClass="exit" presetSubtype="0" fill="hold" grpId="2" nodeType="clickEffect">
                                  <p:stCondLst>
                                    <p:cond delay="0"/>
                                  </p:stCondLst>
                                  <p:childTnLst>
                                    <p:set>
                                      <p:cBhvr>
                                        <p:cTn id="242" dur="1" fill="hold">
                                          <p:stCondLst>
                                            <p:cond delay="0"/>
                                          </p:stCondLst>
                                        </p:cTn>
                                        <p:tgtEl>
                                          <p:spTgt spid="43"/>
                                        </p:tgtEl>
                                        <p:attrNameLst>
                                          <p:attrName>style.visibility</p:attrName>
                                        </p:attrNameLst>
                                      </p:cBhvr>
                                      <p:to>
                                        <p:strVal val="hidden"/>
                                      </p:to>
                                    </p:set>
                                  </p:childTnLst>
                                </p:cTn>
                              </p:par>
                              <p:par>
                                <p:cTn id="243" presetID="1" presetClass="exit" presetSubtype="0" fill="hold" grpId="2" nodeType="withEffect">
                                  <p:stCondLst>
                                    <p:cond delay="0"/>
                                  </p:stCondLst>
                                  <p:childTnLst>
                                    <p:set>
                                      <p:cBhvr>
                                        <p:cTn id="244" dur="1" fill="hold">
                                          <p:stCondLst>
                                            <p:cond delay="0"/>
                                          </p:stCondLst>
                                        </p:cTn>
                                        <p:tgtEl>
                                          <p:spTgt spid="48"/>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grpId="0" nodeType="clickEffect">
                                  <p:stCondLst>
                                    <p:cond delay="0"/>
                                  </p:stCondLst>
                                  <p:childTnLst>
                                    <p:set>
                                      <p:cBhvr>
                                        <p:cTn id="248" dur="1" fill="hold">
                                          <p:stCondLst>
                                            <p:cond delay="0"/>
                                          </p:stCondLst>
                                        </p:cTn>
                                        <p:tgtEl>
                                          <p:spTgt spid="36"/>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44"/>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46"/>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26" presetClass="emph" presetSubtype="0" repeatCount="indefinite" fill="hold" grpId="1" nodeType="clickEffect">
                                  <p:stCondLst>
                                    <p:cond delay="0"/>
                                  </p:stCondLst>
                                  <p:endCondLst>
                                    <p:cond evt="onNext" delay="0">
                                      <p:tgtEl>
                                        <p:sldTgt/>
                                      </p:tgtEl>
                                    </p:cond>
                                  </p:endCondLst>
                                  <p:childTnLst>
                                    <p:animEffect transition="out" filter="fade">
                                      <p:cBhvr>
                                        <p:cTn id="256" dur="1000" tmFilter="0, 0; .2, .5; .8, .5; 1, 0"/>
                                        <p:tgtEl>
                                          <p:spTgt spid="36"/>
                                        </p:tgtEl>
                                      </p:cBhvr>
                                    </p:animEffect>
                                    <p:animScale>
                                      <p:cBhvr>
                                        <p:cTn id="257" dur="500" autoRev="1" fill="hold"/>
                                        <p:tgtEl>
                                          <p:spTgt spid="36"/>
                                        </p:tgtEl>
                                      </p:cBhvr>
                                      <p:by x="105000" y="105000"/>
                                    </p:animScale>
                                  </p:childTnLst>
                                </p:cTn>
                              </p:par>
                              <p:par>
                                <p:cTn id="258" presetID="26" presetClass="emph" presetSubtype="0" repeatCount="indefinite" fill="hold" grpId="1" nodeType="withEffect">
                                  <p:stCondLst>
                                    <p:cond delay="0"/>
                                  </p:stCondLst>
                                  <p:endCondLst>
                                    <p:cond evt="onNext" delay="0">
                                      <p:tgtEl>
                                        <p:sldTgt/>
                                      </p:tgtEl>
                                    </p:cond>
                                  </p:endCondLst>
                                  <p:childTnLst>
                                    <p:animEffect transition="out" filter="fade">
                                      <p:cBhvr>
                                        <p:cTn id="259" dur="1000" tmFilter="0, 0; .2, .5; .8, .5; 1, 0"/>
                                        <p:tgtEl>
                                          <p:spTgt spid="44"/>
                                        </p:tgtEl>
                                      </p:cBhvr>
                                    </p:animEffect>
                                    <p:animScale>
                                      <p:cBhvr>
                                        <p:cTn id="260" dur="500" autoRev="1" fill="hold"/>
                                        <p:tgtEl>
                                          <p:spTgt spid="44"/>
                                        </p:tgtEl>
                                      </p:cBhvr>
                                      <p:by x="105000" y="105000"/>
                                    </p:animScale>
                                  </p:childTnLst>
                                </p:cTn>
                              </p:par>
                              <p:par>
                                <p:cTn id="261" presetID="26" presetClass="emph" presetSubtype="0" repeatCount="indefinite" fill="hold" grpId="1" nodeType="withEffect">
                                  <p:stCondLst>
                                    <p:cond delay="0"/>
                                  </p:stCondLst>
                                  <p:endCondLst>
                                    <p:cond evt="onNext" delay="0">
                                      <p:tgtEl>
                                        <p:sldTgt/>
                                      </p:tgtEl>
                                    </p:cond>
                                  </p:endCondLst>
                                  <p:childTnLst>
                                    <p:animEffect transition="out" filter="fade">
                                      <p:cBhvr>
                                        <p:cTn id="262" dur="1000" tmFilter="0, 0; .2, .5; .8, .5; 1, 0"/>
                                        <p:tgtEl>
                                          <p:spTgt spid="46"/>
                                        </p:tgtEl>
                                      </p:cBhvr>
                                    </p:animEffect>
                                    <p:animScale>
                                      <p:cBhvr>
                                        <p:cTn id="263" dur="500" autoRev="1" fill="hold"/>
                                        <p:tgtEl>
                                          <p:spTgt spid="46"/>
                                        </p:tgtEl>
                                      </p:cBhvr>
                                      <p:by x="105000" y="105000"/>
                                    </p:animScale>
                                  </p:childTnLst>
                                </p:cTn>
                              </p:par>
                            </p:childTnLst>
                          </p:cTn>
                        </p:par>
                      </p:childTnLst>
                    </p:cTn>
                  </p:par>
                  <p:par>
                    <p:cTn id="264" fill="hold">
                      <p:stCondLst>
                        <p:cond delay="indefinite"/>
                      </p:stCondLst>
                      <p:childTnLst>
                        <p:par>
                          <p:cTn id="265" fill="hold">
                            <p:stCondLst>
                              <p:cond delay="0"/>
                            </p:stCondLst>
                            <p:childTnLst>
                              <p:par>
                                <p:cTn id="266" presetID="1" presetClass="exit" presetSubtype="0" fill="hold" grpId="2" nodeType="clickEffect">
                                  <p:stCondLst>
                                    <p:cond delay="0"/>
                                  </p:stCondLst>
                                  <p:childTnLst>
                                    <p:set>
                                      <p:cBhvr>
                                        <p:cTn id="267" dur="1" fill="hold">
                                          <p:stCondLst>
                                            <p:cond delay="0"/>
                                          </p:stCondLst>
                                        </p:cTn>
                                        <p:tgtEl>
                                          <p:spTgt spid="44"/>
                                        </p:tgtEl>
                                        <p:attrNameLst>
                                          <p:attrName>style.visibility</p:attrName>
                                        </p:attrNameLst>
                                      </p:cBhvr>
                                      <p:to>
                                        <p:strVal val="hidden"/>
                                      </p:to>
                                    </p:set>
                                  </p:childTnLst>
                                </p:cTn>
                              </p:par>
                              <p:par>
                                <p:cTn id="268" presetID="1" presetClass="exit" presetSubtype="0" fill="hold" grpId="2" nodeType="withEffect">
                                  <p:stCondLst>
                                    <p:cond delay="0"/>
                                  </p:stCondLst>
                                  <p:childTnLst>
                                    <p:set>
                                      <p:cBhvr>
                                        <p:cTn id="269" dur="1" fill="hold">
                                          <p:stCondLst>
                                            <p:cond delay="0"/>
                                          </p:stCondLst>
                                        </p:cTn>
                                        <p:tgtEl>
                                          <p:spTgt spid="46"/>
                                        </p:tgtEl>
                                        <p:attrNameLst>
                                          <p:attrName>style.visibility</p:attrName>
                                        </p:attrNameLst>
                                      </p:cBhvr>
                                      <p:to>
                                        <p:strVal val="hidden"/>
                                      </p:to>
                                    </p:set>
                                  </p:childTnLst>
                                </p:cTn>
                              </p:par>
                            </p:childTnLst>
                          </p:cTn>
                        </p:par>
                      </p:childTnLst>
                    </p:cTn>
                  </p:par>
                  <p:par>
                    <p:cTn id="270" fill="hold">
                      <p:stCondLst>
                        <p:cond delay="indefinite"/>
                      </p:stCondLst>
                      <p:childTnLst>
                        <p:par>
                          <p:cTn id="271" fill="hold">
                            <p:stCondLst>
                              <p:cond delay="0"/>
                            </p:stCondLst>
                            <p:childTnLst>
                              <p:par>
                                <p:cTn id="272" presetID="1" presetClass="entr" presetSubtype="0" fill="hold" grpId="0" nodeType="clickEffect">
                                  <p:stCondLst>
                                    <p:cond delay="0"/>
                                  </p:stCondLst>
                                  <p:childTnLst>
                                    <p:set>
                                      <p:cBhvr>
                                        <p:cTn id="273" dur="1" fill="hold">
                                          <p:stCondLst>
                                            <p:cond delay="0"/>
                                          </p:stCondLst>
                                        </p:cTn>
                                        <p:tgtEl>
                                          <p:spTgt spid="40"/>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45"/>
                                        </p:tgtEl>
                                        <p:attrNameLst>
                                          <p:attrName>style.visibility</p:attrName>
                                        </p:attrNameLst>
                                      </p:cBhvr>
                                      <p:to>
                                        <p:strVal val="visible"/>
                                      </p:to>
                                    </p:set>
                                  </p:childTnLst>
                                </p:cTn>
                              </p:par>
                              <p:par>
                                <p:cTn id="276" presetID="1" presetClass="entr" presetSubtype="0" fill="hold" grpId="0" nodeType="withEffect">
                                  <p:stCondLst>
                                    <p:cond delay="0"/>
                                  </p:stCondLst>
                                  <p:childTnLst>
                                    <p:set>
                                      <p:cBhvr>
                                        <p:cTn id="277" dur="1" fill="hold">
                                          <p:stCondLst>
                                            <p:cond delay="0"/>
                                          </p:stCondLst>
                                        </p:cTn>
                                        <p:tgtEl>
                                          <p:spTgt spid="47"/>
                                        </p:tgtEl>
                                        <p:attrNameLst>
                                          <p:attrName>style.visibility</p:attrName>
                                        </p:attrNameLst>
                                      </p:cBhvr>
                                      <p:to>
                                        <p:strVal val="visible"/>
                                      </p:to>
                                    </p:set>
                                  </p:childTnLst>
                                </p:cTn>
                              </p:par>
                            </p:childTnLst>
                          </p:cTn>
                        </p:par>
                      </p:childTnLst>
                    </p:cTn>
                  </p:par>
                  <p:par>
                    <p:cTn id="278" fill="hold">
                      <p:stCondLst>
                        <p:cond delay="indefinite"/>
                      </p:stCondLst>
                      <p:childTnLst>
                        <p:par>
                          <p:cTn id="279" fill="hold">
                            <p:stCondLst>
                              <p:cond delay="0"/>
                            </p:stCondLst>
                            <p:childTnLst>
                              <p:par>
                                <p:cTn id="280" presetID="26" presetClass="emph" presetSubtype="0" repeatCount="indefinite" fill="hold" grpId="1" nodeType="clickEffect">
                                  <p:stCondLst>
                                    <p:cond delay="0"/>
                                  </p:stCondLst>
                                  <p:endCondLst>
                                    <p:cond evt="onNext" delay="0">
                                      <p:tgtEl>
                                        <p:sldTgt/>
                                      </p:tgtEl>
                                    </p:cond>
                                  </p:endCondLst>
                                  <p:childTnLst>
                                    <p:animEffect transition="out" filter="fade">
                                      <p:cBhvr>
                                        <p:cTn id="281" dur="1000" tmFilter="0, 0; .2, .5; .8, .5; 1, 0"/>
                                        <p:tgtEl>
                                          <p:spTgt spid="40"/>
                                        </p:tgtEl>
                                      </p:cBhvr>
                                    </p:animEffect>
                                    <p:animScale>
                                      <p:cBhvr>
                                        <p:cTn id="282" dur="500" autoRev="1" fill="hold"/>
                                        <p:tgtEl>
                                          <p:spTgt spid="40"/>
                                        </p:tgtEl>
                                      </p:cBhvr>
                                      <p:by x="105000" y="105000"/>
                                    </p:animScale>
                                  </p:childTnLst>
                                </p:cTn>
                              </p:par>
                              <p:par>
                                <p:cTn id="283" presetID="26" presetClass="emph" presetSubtype="0" repeatCount="indefinite" fill="hold" grpId="1" nodeType="withEffect">
                                  <p:stCondLst>
                                    <p:cond delay="0"/>
                                  </p:stCondLst>
                                  <p:endCondLst>
                                    <p:cond evt="onNext" delay="0">
                                      <p:tgtEl>
                                        <p:sldTgt/>
                                      </p:tgtEl>
                                    </p:cond>
                                  </p:endCondLst>
                                  <p:childTnLst>
                                    <p:animEffect transition="out" filter="fade">
                                      <p:cBhvr>
                                        <p:cTn id="284" dur="1000" tmFilter="0, 0; .2, .5; .8, .5; 1, 0"/>
                                        <p:tgtEl>
                                          <p:spTgt spid="45"/>
                                        </p:tgtEl>
                                      </p:cBhvr>
                                    </p:animEffect>
                                    <p:animScale>
                                      <p:cBhvr>
                                        <p:cTn id="285" dur="500" autoRev="1" fill="hold"/>
                                        <p:tgtEl>
                                          <p:spTgt spid="45"/>
                                        </p:tgtEl>
                                      </p:cBhvr>
                                      <p:by x="105000" y="105000"/>
                                    </p:animScale>
                                  </p:childTnLst>
                                </p:cTn>
                              </p:par>
                              <p:par>
                                <p:cTn id="286" presetID="26" presetClass="emph" presetSubtype="0" repeatCount="indefinite" fill="hold" grpId="1" nodeType="withEffect">
                                  <p:stCondLst>
                                    <p:cond delay="0"/>
                                  </p:stCondLst>
                                  <p:endCondLst>
                                    <p:cond evt="onNext" delay="0">
                                      <p:tgtEl>
                                        <p:sldTgt/>
                                      </p:tgtEl>
                                    </p:cond>
                                  </p:endCondLst>
                                  <p:childTnLst>
                                    <p:animEffect transition="out" filter="fade">
                                      <p:cBhvr>
                                        <p:cTn id="287" dur="1000" tmFilter="0, 0; .2, .5; .8, .5; 1, 0"/>
                                        <p:tgtEl>
                                          <p:spTgt spid="47"/>
                                        </p:tgtEl>
                                      </p:cBhvr>
                                    </p:animEffect>
                                    <p:animScale>
                                      <p:cBhvr>
                                        <p:cTn id="288" dur="500" autoRev="1" fill="hold"/>
                                        <p:tgtEl>
                                          <p:spTgt spid="47"/>
                                        </p:tgtEl>
                                      </p:cBhvr>
                                      <p:by x="105000" y="105000"/>
                                    </p:animScale>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grpId="2" nodeType="clickEffect">
                                  <p:stCondLst>
                                    <p:cond delay="0"/>
                                  </p:stCondLst>
                                  <p:childTnLst>
                                    <p:set>
                                      <p:cBhvr>
                                        <p:cTn id="292" dur="1" fill="hold">
                                          <p:stCondLst>
                                            <p:cond delay="0"/>
                                          </p:stCondLst>
                                        </p:cTn>
                                        <p:tgtEl>
                                          <p:spTgt spid="40"/>
                                        </p:tgtEl>
                                        <p:attrNameLst>
                                          <p:attrName>style.visibility</p:attrName>
                                        </p:attrNameLst>
                                      </p:cBhvr>
                                      <p:to>
                                        <p:strVal val="hidden"/>
                                      </p:to>
                                    </p:set>
                                  </p:childTnLst>
                                </p:cTn>
                              </p:par>
                              <p:par>
                                <p:cTn id="293" presetID="1" presetClass="exit" presetSubtype="0" fill="hold" grpId="2" nodeType="withEffect">
                                  <p:stCondLst>
                                    <p:cond delay="0"/>
                                  </p:stCondLst>
                                  <p:childTnLst>
                                    <p:set>
                                      <p:cBhvr>
                                        <p:cTn id="294" dur="1" fill="hold">
                                          <p:stCondLst>
                                            <p:cond delay="0"/>
                                          </p:stCondLst>
                                        </p:cTn>
                                        <p:tgtEl>
                                          <p:spTgt spid="45"/>
                                        </p:tgtEl>
                                        <p:attrNameLst>
                                          <p:attrName>style.visibility</p:attrName>
                                        </p:attrNameLst>
                                      </p:cBhvr>
                                      <p:to>
                                        <p:strVal val="hidden"/>
                                      </p:to>
                                    </p:set>
                                  </p:childTnLst>
                                </p:cTn>
                              </p:par>
                              <p:par>
                                <p:cTn id="295" presetID="1" presetClass="exit" presetSubtype="0" fill="hold" grpId="2" nodeType="withEffect">
                                  <p:stCondLst>
                                    <p:cond delay="0"/>
                                  </p:stCondLst>
                                  <p:childTnLst>
                                    <p:set>
                                      <p:cBhvr>
                                        <p:cTn id="296" dur="1" fill="hold">
                                          <p:stCondLst>
                                            <p:cond delay="0"/>
                                          </p:stCondLst>
                                        </p:cTn>
                                        <p:tgtEl>
                                          <p:spTgt spid="47"/>
                                        </p:tgtEl>
                                        <p:attrNameLst>
                                          <p:attrName>style.visibility</p:attrName>
                                        </p:attrNameLst>
                                      </p:cBhvr>
                                      <p:to>
                                        <p:strVal val="hidden"/>
                                      </p:to>
                                    </p:set>
                                  </p:childTnLst>
                                </p:cTn>
                              </p:par>
                            </p:childTnLst>
                          </p:cTn>
                        </p:par>
                      </p:childTnLst>
                    </p:cTn>
                  </p:par>
                  <p:par>
                    <p:cTn id="297" fill="hold">
                      <p:stCondLst>
                        <p:cond delay="indefinite"/>
                      </p:stCondLst>
                      <p:childTnLst>
                        <p:par>
                          <p:cTn id="298" fill="hold">
                            <p:stCondLst>
                              <p:cond delay="0"/>
                            </p:stCondLst>
                            <p:childTnLst>
                              <p:par>
                                <p:cTn id="299" presetID="1" presetClass="entr" presetSubtype="0" fill="hold" grpId="0" nodeType="clickEffect">
                                  <p:stCondLst>
                                    <p:cond delay="0"/>
                                  </p:stCondLst>
                                  <p:childTnLst>
                                    <p:set>
                                      <p:cBhvr>
                                        <p:cTn id="300" dur="1" fill="hold">
                                          <p:stCondLst>
                                            <p:cond delay="0"/>
                                          </p:stCondLst>
                                        </p:cTn>
                                        <p:tgtEl>
                                          <p:spTgt spid="61"/>
                                        </p:tgtEl>
                                        <p:attrNameLst>
                                          <p:attrName>style.visibility</p:attrName>
                                        </p:attrNameLst>
                                      </p:cBhvr>
                                      <p:to>
                                        <p:strVal val="visible"/>
                                      </p:to>
                                    </p:set>
                                  </p:childTnLst>
                                </p:cTn>
                              </p:par>
                              <p:par>
                                <p:cTn id="301" presetID="1" presetClass="entr" presetSubtype="0" fill="hold" grpId="0" nodeType="withEffect">
                                  <p:stCondLst>
                                    <p:cond delay="0"/>
                                  </p:stCondLst>
                                  <p:childTnLst>
                                    <p:set>
                                      <p:cBhvr>
                                        <p:cTn id="302" dur="1" fill="hold">
                                          <p:stCondLst>
                                            <p:cond delay="0"/>
                                          </p:stCondLst>
                                        </p:cTn>
                                        <p:tgtEl>
                                          <p:spTgt spid="62"/>
                                        </p:tgtEl>
                                        <p:attrNameLst>
                                          <p:attrName>style.visibility</p:attrName>
                                        </p:attrNameLst>
                                      </p:cBhvr>
                                      <p:to>
                                        <p:strVal val="visible"/>
                                      </p:to>
                                    </p:set>
                                  </p:childTnLst>
                                </p:cTn>
                              </p:par>
                            </p:childTnLst>
                          </p:cTn>
                        </p:par>
                      </p:childTnLst>
                    </p:cTn>
                  </p:par>
                  <p:par>
                    <p:cTn id="303" fill="hold">
                      <p:stCondLst>
                        <p:cond delay="indefinite"/>
                      </p:stCondLst>
                      <p:childTnLst>
                        <p:par>
                          <p:cTn id="304" fill="hold">
                            <p:stCondLst>
                              <p:cond delay="0"/>
                            </p:stCondLst>
                            <p:childTnLst>
                              <p:par>
                                <p:cTn id="305" presetID="1" presetClass="entr" presetSubtype="0" fill="hold" grpId="0" nodeType="clickEffect">
                                  <p:stCondLst>
                                    <p:cond delay="0"/>
                                  </p:stCondLst>
                                  <p:childTnLst>
                                    <p:set>
                                      <p:cBhvr>
                                        <p:cTn id="30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7" grpId="2" animBg="1"/>
      <p:bldP spid="18" grpId="0" animBg="1"/>
      <p:bldP spid="18" grpId="1" animBg="1"/>
      <p:bldP spid="18" grpId="2" animBg="1"/>
      <p:bldP spid="19" grpId="0"/>
      <p:bldP spid="20" grpId="0" animBg="1"/>
      <p:bldP spid="20" grpId="1"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P spid="35" grpId="0" animBg="1"/>
      <p:bldP spid="35" grpId="1" animBg="1"/>
      <p:bldP spid="36" grpId="0" animBg="1"/>
      <p:bldP spid="36" grpId="1" animBg="1"/>
      <p:bldP spid="37" grpId="0" animBg="1"/>
      <p:bldP spid="37" grpId="1" animBg="1"/>
      <p:bldP spid="38" grpId="0"/>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54" grpId="0"/>
      <p:bldP spid="55" grpId="1"/>
      <p:bldP spid="59" grpId="0" animBg="1"/>
      <p:bldP spid="60" grpId="1"/>
      <p:bldP spid="61" grpId="0" animBg="1"/>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xmlns="" id="{8BD8C6EE-98FF-4CFD-8916-01C0AACC94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525"/>
          <a:stretch/>
        </p:blipFill>
        <p:spPr>
          <a:xfrm>
            <a:off x="2100262" y="2205659"/>
            <a:ext cx="2014194" cy="3911423"/>
          </a:xfrm>
          <a:prstGeom prst="rect">
            <a:avLst/>
          </a:prstGeom>
        </p:spPr>
      </p:pic>
      <p:sp>
        <p:nvSpPr>
          <p:cNvPr id="2" name="Title 1">
            <a:extLst>
              <a:ext uri="{FF2B5EF4-FFF2-40B4-BE49-F238E27FC236}">
                <a16:creationId xmlns:a16="http://schemas.microsoft.com/office/drawing/2014/main" xmlns="" id="{13F0515D-C06C-45A5-93DE-7AFCBBE6FF55}"/>
              </a:ext>
            </a:extLst>
          </p:cNvPr>
          <p:cNvSpPr>
            <a:spLocks noGrp="1"/>
          </p:cNvSpPr>
          <p:nvPr>
            <p:ph type="title"/>
          </p:nvPr>
        </p:nvSpPr>
        <p:spPr/>
        <p:txBody>
          <a:bodyPr>
            <a:normAutofit fontScale="90000"/>
          </a:bodyPr>
          <a:lstStyle/>
          <a:p>
            <a:pPr algn="ctr"/>
            <a:r>
              <a:rPr lang="en-US" dirty="0"/>
              <a:t>3D View: Localization in the X, Y axis</a:t>
            </a:r>
          </a:p>
        </p:txBody>
      </p:sp>
      <p:sp>
        <p:nvSpPr>
          <p:cNvPr id="3" name="Content Placeholder 2">
            <a:extLst>
              <a:ext uri="{FF2B5EF4-FFF2-40B4-BE49-F238E27FC236}">
                <a16:creationId xmlns:a16="http://schemas.microsoft.com/office/drawing/2014/main" xmlns="" id="{EC0991BA-022F-42FB-9B03-BBF32866D727}"/>
              </a:ext>
            </a:extLst>
          </p:cNvPr>
          <p:cNvSpPr>
            <a:spLocks noGrp="1"/>
          </p:cNvSpPr>
          <p:nvPr>
            <p:ph idx="1"/>
          </p:nvPr>
        </p:nvSpPr>
        <p:spPr>
          <a:xfrm>
            <a:off x="508000" y="1066800"/>
            <a:ext cx="11277600" cy="1389338"/>
          </a:xfrm>
        </p:spPr>
        <p:txBody>
          <a:bodyPr>
            <a:normAutofit/>
          </a:bodyPr>
          <a:lstStyle/>
          <a:p>
            <a:r>
              <a:rPr lang="en-US" dirty="0"/>
              <a:t>In 3D, the sensor sees light from a </a:t>
            </a:r>
            <a:r>
              <a:rPr lang="en-US" b="1" dirty="0"/>
              <a:t>continuous circle of LEDs</a:t>
            </a:r>
          </a:p>
          <a:p>
            <a:r>
              <a:rPr lang="en-US" dirty="0"/>
              <a:t>As the sensor moves down, the circle moves up</a:t>
            </a:r>
          </a:p>
        </p:txBody>
      </p:sp>
      <p:sp>
        <p:nvSpPr>
          <p:cNvPr id="4" name="Slide Number Placeholder 3">
            <a:extLst>
              <a:ext uri="{FF2B5EF4-FFF2-40B4-BE49-F238E27FC236}">
                <a16:creationId xmlns:a16="http://schemas.microsoft.com/office/drawing/2014/main" xmlns="" id="{394DB2DB-D5F0-48E5-80A9-39EF1852FF5A}"/>
              </a:ext>
            </a:extLst>
          </p:cNvPr>
          <p:cNvSpPr>
            <a:spLocks noGrp="1"/>
          </p:cNvSpPr>
          <p:nvPr>
            <p:ph type="sldNum" sz="quarter" idx="12"/>
          </p:nvPr>
        </p:nvSpPr>
        <p:spPr/>
        <p:txBody>
          <a:bodyPr/>
          <a:lstStyle/>
          <a:p>
            <a:fld id="{7C767AD1-7CE3-4908-B8A1-7860D249BD31}" type="slidenum">
              <a:rPr lang="zh-CN" altLang="en-US" smtClean="0"/>
              <a:pPr/>
              <a:t>11</a:t>
            </a:fld>
            <a:endParaRPr lang="zh-CN" altLang="en-US" dirty="0"/>
          </a:p>
        </p:txBody>
      </p:sp>
      <p:pic>
        <p:nvPicPr>
          <p:cNvPr id="27" name="Picture 26">
            <a:extLst>
              <a:ext uri="{FF2B5EF4-FFF2-40B4-BE49-F238E27FC236}">
                <a16:creationId xmlns:a16="http://schemas.microsoft.com/office/drawing/2014/main" xmlns="" id="{E42B60B3-E3C1-43AF-B2C6-CDD59A97C3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355" t="21814" r="17269" b="27334"/>
          <a:stretch/>
        </p:blipFill>
        <p:spPr>
          <a:xfrm flipH="1">
            <a:off x="7257836" y="2455954"/>
            <a:ext cx="255983" cy="307180"/>
          </a:xfrm>
          <a:prstGeom prst="rect">
            <a:avLst/>
          </a:prstGeom>
        </p:spPr>
      </p:pic>
      <p:cxnSp>
        <p:nvCxnSpPr>
          <p:cNvPr id="28" name="Straight Arrow Connector 27">
            <a:extLst>
              <a:ext uri="{FF2B5EF4-FFF2-40B4-BE49-F238E27FC236}">
                <a16:creationId xmlns:a16="http://schemas.microsoft.com/office/drawing/2014/main" xmlns="" id="{E3EBFD44-1BA5-4C77-A617-502255E6205C}"/>
              </a:ext>
            </a:extLst>
          </p:cNvPr>
          <p:cNvCxnSpPr>
            <a:cxnSpLocks/>
            <a:stCxn id="29" idx="1"/>
          </p:cNvCxnSpPr>
          <p:nvPr/>
        </p:nvCxnSpPr>
        <p:spPr>
          <a:xfrm flipH="1">
            <a:off x="7748093" y="2588568"/>
            <a:ext cx="45720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9B39AD4C-C6A0-4904-8DB3-9568C1B7FE6C}"/>
              </a:ext>
            </a:extLst>
          </p:cNvPr>
          <p:cNvSpPr txBox="1"/>
          <p:nvPr/>
        </p:nvSpPr>
        <p:spPr>
          <a:xfrm>
            <a:off x="8205293" y="2357735"/>
            <a:ext cx="1167307" cy="461665"/>
          </a:xfrm>
          <a:prstGeom prst="rect">
            <a:avLst/>
          </a:prstGeom>
        </p:spPr>
        <p:txBody>
          <a:bodyPr wrap="none" rtlCol="0">
            <a:spAutoFit/>
          </a:bodyPr>
          <a:lstStyle/>
          <a:p>
            <a:r>
              <a:rPr lang="en-US" dirty="0">
                <a:solidFill>
                  <a:schemeClr val="tx1"/>
                </a:solidFill>
                <a:latin typeface="+mn-lt"/>
              </a:rPr>
              <a:t>Sensor</a:t>
            </a:r>
          </a:p>
        </p:txBody>
      </p:sp>
      <p:sp>
        <p:nvSpPr>
          <p:cNvPr id="32" name="TextBox 31">
            <a:extLst>
              <a:ext uri="{FF2B5EF4-FFF2-40B4-BE49-F238E27FC236}">
                <a16:creationId xmlns:a16="http://schemas.microsoft.com/office/drawing/2014/main" xmlns="" id="{DF0585E5-4225-4CFA-8E85-DC20BE40F95D}"/>
              </a:ext>
            </a:extLst>
          </p:cNvPr>
          <p:cNvSpPr txBox="1"/>
          <p:nvPr/>
        </p:nvSpPr>
        <p:spPr>
          <a:xfrm rot="19531758">
            <a:off x="2286567" y="2444725"/>
            <a:ext cx="1257273" cy="508858"/>
          </a:xfrm>
          <a:prstGeom prst="rect">
            <a:avLst/>
          </a:prstGeom>
        </p:spPr>
        <p:txBody>
          <a:bodyPr wrap="none" rtlCol="0">
            <a:spAutoFit/>
          </a:bodyPr>
          <a:lstStyle/>
          <a:p>
            <a:r>
              <a:rPr lang="en-US" dirty="0">
                <a:solidFill>
                  <a:schemeClr val="tx1"/>
                </a:solidFill>
                <a:latin typeface="+mn-lt"/>
              </a:rPr>
              <a:t>LEDs Array</a:t>
            </a:r>
          </a:p>
        </p:txBody>
      </p:sp>
      <p:sp>
        <p:nvSpPr>
          <p:cNvPr id="7" name="Oval 6">
            <a:extLst>
              <a:ext uri="{FF2B5EF4-FFF2-40B4-BE49-F238E27FC236}">
                <a16:creationId xmlns:a16="http://schemas.microsoft.com/office/drawing/2014/main" xmlns="" id="{9748CB48-E3B1-4D12-AE55-F83FA8503CAC}"/>
              </a:ext>
            </a:extLst>
          </p:cNvPr>
          <p:cNvSpPr/>
          <p:nvPr/>
        </p:nvSpPr>
        <p:spPr>
          <a:xfrm rot="199223">
            <a:off x="2785995" y="4512124"/>
            <a:ext cx="587068" cy="807066"/>
          </a:xfrm>
          <a:prstGeom prst="ellipse">
            <a:avLst/>
          </a:prstGeom>
          <a:solidFill>
            <a:srgbClr val="FC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4">
            <a:extLst>
              <a:ext uri="{FF2B5EF4-FFF2-40B4-BE49-F238E27FC236}">
                <a16:creationId xmlns:a16="http://schemas.microsoft.com/office/drawing/2014/main" xmlns="" id="{B77094B9-3003-4B4C-AD91-B8687B275757}"/>
              </a:ext>
            </a:extLst>
          </p:cNvPr>
          <p:cNvGrpSpPr/>
          <p:nvPr/>
        </p:nvGrpSpPr>
        <p:grpSpPr>
          <a:xfrm>
            <a:off x="72994" y="2133600"/>
            <a:ext cx="1681531" cy="1851760"/>
            <a:chOff x="4424424" y="1947716"/>
            <a:chExt cx="3745471" cy="3810767"/>
          </a:xfrm>
        </p:grpSpPr>
        <p:grpSp>
          <p:nvGrpSpPr>
            <p:cNvPr id="12" name="Group 5">
              <a:extLst>
                <a:ext uri="{FF2B5EF4-FFF2-40B4-BE49-F238E27FC236}">
                  <a16:creationId xmlns:a16="http://schemas.microsoft.com/office/drawing/2014/main" xmlns="" id="{D1D6145F-5E60-4CE9-BF9A-F14514E05204}"/>
                </a:ext>
              </a:extLst>
            </p:cNvPr>
            <p:cNvGrpSpPr/>
            <p:nvPr/>
          </p:nvGrpSpPr>
          <p:grpSpPr>
            <a:xfrm>
              <a:off x="4944264" y="2695209"/>
              <a:ext cx="2616358" cy="1941706"/>
              <a:chOff x="8972664" y="1800509"/>
              <a:chExt cx="2616358" cy="1941706"/>
            </a:xfrm>
          </p:grpSpPr>
          <p:cxnSp>
            <p:nvCxnSpPr>
              <p:cNvPr id="16" name="Straight Arrow Connector 9">
                <a:extLst>
                  <a:ext uri="{FF2B5EF4-FFF2-40B4-BE49-F238E27FC236}">
                    <a16:creationId xmlns:a16="http://schemas.microsoft.com/office/drawing/2014/main" xmlns="" id="{4FD91FB2-46AC-44C6-8FB0-7648B7F9922D}"/>
                  </a:ext>
                </a:extLst>
              </p:cNvPr>
              <p:cNvCxnSpPr>
                <a:cxnSpLocks/>
              </p:cNvCxnSpPr>
              <p:nvPr/>
            </p:nvCxnSpPr>
            <p:spPr>
              <a:xfrm>
                <a:off x="9941994" y="3393651"/>
                <a:ext cx="1647028" cy="0"/>
              </a:xfrm>
              <a:prstGeom prst="straightConnector1">
                <a:avLst/>
              </a:prstGeom>
              <a:ln w="603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0">
                <a:extLst>
                  <a:ext uri="{FF2B5EF4-FFF2-40B4-BE49-F238E27FC236}">
                    <a16:creationId xmlns:a16="http://schemas.microsoft.com/office/drawing/2014/main" xmlns="" id="{11E4A3D8-4162-4A1F-ADD0-362789F7B2E4}"/>
                  </a:ext>
                </a:extLst>
              </p:cNvPr>
              <p:cNvCxnSpPr>
                <a:cxnSpLocks/>
              </p:cNvCxnSpPr>
              <p:nvPr/>
            </p:nvCxnSpPr>
            <p:spPr>
              <a:xfrm rot="16200000">
                <a:off x="9170188" y="2624023"/>
                <a:ext cx="1647028" cy="0"/>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1">
                <a:extLst>
                  <a:ext uri="{FF2B5EF4-FFF2-40B4-BE49-F238E27FC236}">
                    <a16:creationId xmlns:a16="http://schemas.microsoft.com/office/drawing/2014/main" xmlns="" id="{BB5D0E56-4AA9-45F3-9DC7-BDF1A3AB4CC4}"/>
                  </a:ext>
                </a:extLst>
              </p:cNvPr>
              <p:cNvCxnSpPr>
                <a:cxnSpLocks/>
              </p:cNvCxnSpPr>
              <p:nvPr/>
            </p:nvCxnSpPr>
            <p:spPr>
              <a:xfrm rot="8100000">
                <a:off x="8972664" y="3742215"/>
                <a:ext cx="1237435" cy="0"/>
              </a:xfrm>
              <a:prstGeom prst="straightConnector1">
                <a:avLst/>
              </a:prstGeom>
              <a:ln w="603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6">
              <a:extLst>
                <a:ext uri="{FF2B5EF4-FFF2-40B4-BE49-F238E27FC236}">
                  <a16:creationId xmlns:a16="http://schemas.microsoft.com/office/drawing/2014/main" xmlns="" id="{00FAC762-419E-4377-A4E5-5A9975152C30}"/>
                </a:ext>
              </a:extLst>
            </p:cNvPr>
            <p:cNvSpPr txBox="1"/>
            <p:nvPr/>
          </p:nvSpPr>
          <p:spPr>
            <a:xfrm>
              <a:off x="5552211" y="1947716"/>
              <a:ext cx="836226" cy="950068"/>
            </a:xfrm>
            <a:prstGeom prst="rect">
              <a:avLst/>
            </a:prstGeom>
          </p:spPr>
          <p:txBody>
            <a:bodyPr wrap="none" rtlCol="0">
              <a:spAutoFit/>
            </a:bodyPr>
            <a:lstStyle/>
            <a:p>
              <a:r>
                <a:rPr lang="en-US" dirty="0">
                  <a:solidFill>
                    <a:srgbClr val="C00000"/>
                  </a:solidFill>
                  <a:latin typeface="+mn-lt"/>
                </a:rPr>
                <a:t>Y</a:t>
              </a:r>
            </a:p>
          </p:txBody>
        </p:sp>
        <p:sp>
          <p:nvSpPr>
            <p:cNvPr id="14" name="TextBox 7">
              <a:extLst>
                <a:ext uri="{FF2B5EF4-FFF2-40B4-BE49-F238E27FC236}">
                  <a16:creationId xmlns:a16="http://schemas.microsoft.com/office/drawing/2014/main" xmlns="" id="{D26E5C38-0F60-4C10-A567-2771A8DFD216}"/>
                </a:ext>
              </a:extLst>
            </p:cNvPr>
            <p:cNvSpPr txBox="1"/>
            <p:nvPr/>
          </p:nvSpPr>
          <p:spPr>
            <a:xfrm>
              <a:off x="7355095" y="3829471"/>
              <a:ext cx="814800" cy="950068"/>
            </a:xfrm>
            <a:prstGeom prst="rect">
              <a:avLst/>
            </a:prstGeom>
          </p:spPr>
          <p:txBody>
            <a:bodyPr wrap="none" rtlCol="0">
              <a:spAutoFit/>
            </a:bodyPr>
            <a:lstStyle/>
            <a:p>
              <a:r>
                <a:rPr lang="en-US" dirty="0">
                  <a:solidFill>
                    <a:schemeClr val="bg1">
                      <a:lumMod val="50000"/>
                    </a:schemeClr>
                  </a:solidFill>
                  <a:latin typeface="+mn-lt"/>
                </a:rPr>
                <a:t>Z</a:t>
              </a:r>
            </a:p>
          </p:txBody>
        </p:sp>
        <p:sp>
          <p:nvSpPr>
            <p:cNvPr id="15" name="TextBox 8">
              <a:extLst>
                <a:ext uri="{FF2B5EF4-FFF2-40B4-BE49-F238E27FC236}">
                  <a16:creationId xmlns:a16="http://schemas.microsoft.com/office/drawing/2014/main" xmlns="" id="{7BA84B96-A604-4AA8-B046-9C76E17A8940}"/>
                </a:ext>
              </a:extLst>
            </p:cNvPr>
            <p:cNvSpPr txBox="1"/>
            <p:nvPr/>
          </p:nvSpPr>
          <p:spPr>
            <a:xfrm>
              <a:off x="4424424" y="4808415"/>
              <a:ext cx="882641" cy="950068"/>
            </a:xfrm>
            <a:prstGeom prst="rect">
              <a:avLst/>
            </a:prstGeom>
          </p:spPr>
          <p:txBody>
            <a:bodyPr wrap="none" rtlCol="0">
              <a:spAutoFit/>
            </a:bodyPr>
            <a:lstStyle/>
            <a:p>
              <a:r>
                <a:rPr lang="en-US" dirty="0">
                  <a:solidFill>
                    <a:schemeClr val="bg1">
                      <a:lumMod val="50000"/>
                    </a:schemeClr>
                  </a:solidFill>
                  <a:latin typeface="+mn-lt"/>
                </a:rPr>
                <a:t>X</a:t>
              </a:r>
            </a:p>
          </p:txBody>
        </p:sp>
      </p:grpSp>
    </p:spTree>
    <p:extLst>
      <p:ext uri="{BB962C8B-B14F-4D97-AF65-F5344CB8AC3E}">
        <p14:creationId xmlns:p14="http://schemas.microsoft.com/office/powerpoint/2010/main" val="416148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repeatCount="indefinite" accel="50000" decel="50000" fill="hold" nodeType="clickEffect">
                                  <p:stCondLst>
                                    <p:cond delay="0"/>
                                  </p:stCondLst>
                                  <p:childTnLst>
                                    <p:animMotion origin="layout" path="M 8.33333E-7 4.44444E-6 L 0.00052 0.36388 " pathEditMode="relative" rAng="0" ptsTypes="AA">
                                      <p:cBhvr>
                                        <p:cTn id="10" dur="3000" fill="hold"/>
                                        <p:tgtEl>
                                          <p:spTgt spid="27"/>
                                        </p:tgtEl>
                                        <p:attrNameLst>
                                          <p:attrName>ppt_x</p:attrName>
                                          <p:attrName>ppt_y</p:attrName>
                                        </p:attrNameLst>
                                      </p:cBhvr>
                                      <p:rCtr x="26" y="18194"/>
                                    </p:animMotion>
                                  </p:childTnLst>
                                </p:cTn>
                              </p:par>
                              <p:par>
                                <p:cTn id="11" presetID="42" presetClass="path" presetSubtype="0" repeatCount="indefinite" accel="50000" decel="50000" fill="hold" nodeType="withEffect">
                                  <p:stCondLst>
                                    <p:cond delay="0"/>
                                  </p:stCondLst>
                                  <p:childTnLst>
                                    <p:animMotion origin="layout" path="M 3.125E-6 3.7037E-6 L -0.00052 0.36689 " pathEditMode="relative" rAng="0" ptsTypes="AA">
                                      <p:cBhvr>
                                        <p:cTn id="12" dur="3000" fill="hold"/>
                                        <p:tgtEl>
                                          <p:spTgt spid="28"/>
                                        </p:tgtEl>
                                        <p:attrNameLst>
                                          <p:attrName>ppt_x</p:attrName>
                                          <p:attrName>ppt_y</p:attrName>
                                        </p:attrNameLst>
                                      </p:cBhvr>
                                      <p:rCtr x="-26" y="18333"/>
                                    </p:animMotion>
                                  </p:childTnLst>
                                </p:cTn>
                              </p:par>
                              <p:par>
                                <p:cTn id="13" presetID="42" presetClass="path" presetSubtype="0" repeatCount="indefinite" accel="50000" decel="50000" fill="hold" grpId="0" nodeType="withEffect">
                                  <p:stCondLst>
                                    <p:cond delay="0"/>
                                  </p:stCondLst>
                                  <p:childTnLst>
                                    <p:animMotion origin="layout" path="M -3.33333E-6 -4.81481E-6 L -0.00208 0.36713 " pathEditMode="relative" rAng="0" ptsTypes="AA">
                                      <p:cBhvr>
                                        <p:cTn id="14" dur="3000" fill="hold"/>
                                        <p:tgtEl>
                                          <p:spTgt spid="29"/>
                                        </p:tgtEl>
                                        <p:attrNameLst>
                                          <p:attrName>ppt_x</p:attrName>
                                          <p:attrName>ppt_y</p:attrName>
                                        </p:attrNameLst>
                                      </p:cBhvr>
                                      <p:rCtr x="-104" y="18356"/>
                                    </p:animMotion>
                                  </p:childTnLst>
                                </p:cTn>
                              </p:par>
                              <p:par>
                                <p:cTn id="15" presetID="64" presetClass="path" presetSubtype="0" repeatCount="indefinite" accel="50000" decel="50000" fill="hold" grpId="0" nodeType="withEffect">
                                  <p:stCondLst>
                                    <p:cond delay="0"/>
                                  </p:stCondLst>
                                  <p:childTnLst>
                                    <p:animMotion origin="layout" path="M -4.16667E-6 3.33333E-6 L -0.0026 -0.2301 " pathEditMode="relative" rAng="0" ptsTypes="AA">
                                      <p:cBhvr>
                                        <p:cTn id="16" dur="3000" fill="hold"/>
                                        <p:tgtEl>
                                          <p:spTgt spid="7"/>
                                        </p:tgtEl>
                                        <p:attrNameLst>
                                          <p:attrName>ppt_x</p:attrName>
                                          <p:attrName>ppt_y</p:attrName>
                                        </p:attrNameLst>
                                      </p:cBhvr>
                                      <p:rCtr x="-130" y="-115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690252-62EC-40E9-91EC-48CCA1BE58A1}"/>
              </a:ext>
            </a:extLst>
          </p:cNvPr>
          <p:cNvSpPr>
            <a:spLocks noGrp="1"/>
          </p:cNvSpPr>
          <p:nvPr>
            <p:ph type="title"/>
          </p:nvPr>
        </p:nvSpPr>
        <p:spPr/>
        <p:txBody>
          <a:bodyPr>
            <a:normAutofit fontScale="90000"/>
          </a:bodyPr>
          <a:lstStyle/>
          <a:p>
            <a:pPr algn="ctr"/>
            <a:r>
              <a:rPr lang="en-US" dirty="0"/>
              <a:t>2D View - Localization in the Z-axis</a:t>
            </a:r>
          </a:p>
        </p:txBody>
      </p:sp>
      <p:sp>
        <p:nvSpPr>
          <p:cNvPr id="4" name="Slide Number Placeholder 3">
            <a:extLst>
              <a:ext uri="{FF2B5EF4-FFF2-40B4-BE49-F238E27FC236}">
                <a16:creationId xmlns:a16="http://schemas.microsoft.com/office/drawing/2014/main" xmlns="" id="{2AF7D3A1-8E35-4C18-906B-059D4CCFD1FA}"/>
              </a:ext>
            </a:extLst>
          </p:cNvPr>
          <p:cNvSpPr>
            <a:spLocks noGrp="1"/>
          </p:cNvSpPr>
          <p:nvPr>
            <p:ph type="sldNum" sz="quarter" idx="12"/>
          </p:nvPr>
        </p:nvSpPr>
        <p:spPr/>
        <p:txBody>
          <a:bodyPr/>
          <a:lstStyle/>
          <a:p>
            <a:fld id="{7C767AD1-7CE3-4908-B8A1-7860D249BD31}" type="slidenum">
              <a:rPr lang="zh-CN" altLang="en-US" smtClean="0"/>
              <a:pPr/>
              <a:t>12</a:t>
            </a:fld>
            <a:endParaRPr lang="zh-CN" altLang="en-US" dirty="0"/>
          </a:p>
        </p:txBody>
      </p:sp>
      <p:grpSp>
        <p:nvGrpSpPr>
          <p:cNvPr id="5" name="Group 4">
            <a:extLst>
              <a:ext uri="{FF2B5EF4-FFF2-40B4-BE49-F238E27FC236}">
                <a16:creationId xmlns:a16="http://schemas.microsoft.com/office/drawing/2014/main" xmlns="" id="{3FC14F8E-1D8C-4233-AAD3-947983A9001E}"/>
              </a:ext>
            </a:extLst>
          </p:cNvPr>
          <p:cNvGrpSpPr/>
          <p:nvPr/>
        </p:nvGrpSpPr>
        <p:grpSpPr>
          <a:xfrm>
            <a:off x="0" y="990600"/>
            <a:ext cx="1719942" cy="1851760"/>
            <a:chOff x="4424424" y="1947716"/>
            <a:chExt cx="3831029" cy="3810767"/>
          </a:xfrm>
        </p:grpSpPr>
        <p:grpSp>
          <p:nvGrpSpPr>
            <p:cNvPr id="6" name="Group 5">
              <a:extLst>
                <a:ext uri="{FF2B5EF4-FFF2-40B4-BE49-F238E27FC236}">
                  <a16:creationId xmlns:a16="http://schemas.microsoft.com/office/drawing/2014/main" xmlns="" id="{A3B5EE89-D8A5-4B60-A426-68A174D66E46}"/>
                </a:ext>
              </a:extLst>
            </p:cNvPr>
            <p:cNvGrpSpPr/>
            <p:nvPr/>
          </p:nvGrpSpPr>
          <p:grpSpPr>
            <a:xfrm>
              <a:off x="4944264" y="2695209"/>
              <a:ext cx="2616358" cy="1941706"/>
              <a:chOff x="8972664" y="1800509"/>
              <a:chExt cx="2616358" cy="1941706"/>
            </a:xfrm>
          </p:grpSpPr>
          <p:cxnSp>
            <p:nvCxnSpPr>
              <p:cNvPr id="10" name="Straight Arrow Connector 9">
                <a:extLst>
                  <a:ext uri="{FF2B5EF4-FFF2-40B4-BE49-F238E27FC236}">
                    <a16:creationId xmlns:a16="http://schemas.microsoft.com/office/drawing/2014/main" xmlns="" id="{4B864BA4-6770-45AC-A0AB-8986CA9B61B9}"/>
                  </a:ext>
                </a:extLst>
              </p:cNvPr>
              <p:cNvCxnSpPr>
                <a:cxnSpLocks/>
              </p:cNvCxnSpPr>
              <p:nvPr/>
            </p:nvCxnSpPr>
            <p:spPr>
              <a:xfrm>
                <a:off x="9941994" y="3393651"/>
                <a:ext cx="1647028" cy="0"/>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BD0C7496-9734-43D6-B01D-BEEDC252E72A}"/>
                  </a:ext>
                </a:extLst>
              </p:cNvPr>
              <p:cNvCxnSpPr>
                <a:cxnSpLocks/>
              </p:cNvCxnSpPr>
              <p:nvPr/>
            </p:nvCxnSpPr>
            <p:spPr>
              <a:xfrm rot="16200000">
                <a:off x="9170188" y="2624023"/>
                <a:ext cx="1647028" cy="0"/>
              </a:xfrm>
              <a:prstGeom prst="straightConnector1">
                <a:avLst/>
              </a:prstGeom>
              <a:ln w="603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1C1E89FF-3387-4FFA-AF0C-8AB5CFAB69FD}"/>
                  </a:ext>
                </a:extLst>
              </p:cNvPr>
              <p:cNvCxnSpPr>
                <a:cxnSpLocks/>
              </p:cNvCxnSpPr>
              <p:nvPr/>
            </p:nvCxnSpPr>
            <p:spPr>
              <a:xfrm rot="8100000">
                <a:off x="8972664" y="3742215"/>
                <a:ext cx="1237435" cy="0"/>
              </a:xfrm>
              <a:prstGeom prst="straightConnector1">
                <a:avLst/>
              </a:prstGeom>
              <a:ln w="603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xmlns="" id="{6DE640F9-5031-4EB5-86C7-016D64E5AC4A}"/>
                </a:ext>
              </a:extLst>
            </p:cNvPr>
            <p:cNvSpPr txBox="1"/>
            <p:nvPr/>
          </p:nvSpPr>
          <p:spPr>
            <a:xfrm>
              <a:off x="5552211" y="1947716"/>
              <a:ext cx="836226" cy="950068"/>
            </a:xfrm>
            <a:prstGeom prst="rect">
              <a:avLst/>
            </a:prstGeom>
          </p:spPr>
          <p:txBody>
            <a:bodyPr wrap="none" rtlCol="0">
              <a:spAutoFit/>
            </a:bodyPr>
            <a:lstStyle/>
            <a:p>
              <a:r>
                <a:rPr lang="en-US" dirty="0">
                  <a:solidFill>
                    <a:schemeClr val="bg1">
                      <a:lumMod val="50000"/>
                    </a:schemeClr>
                  </a:solidFill>
                  <a:latin typeface="+mn-lt"/>
                </a:rPr>
                <a:t>Y</a:t>
              </a:r>
            </a:p>
          </p:txBody>
        </p:sp>
        <p:sp>
          <p:nvSpPr>
            <p:cNvPr id="8" name="TextBox 7">
              <a:extLst>
                <a:ext uri="{FF2B5EF4-FFF2-40B4-BE49-F238E27FC236}">
                  <a16:creationId xmlns:a16="http://schemas.microsoft.com/office/drawing/2014/main" xmlns="" id="{6AC46782-999E-4E00-A594-C91B93627CE9}"/>
                </a:ext>
              </a:extLst>
            </p:cNvPr>
            <p:cNvSpPr txBox="1"/>
            <p:nvPr/>
          </p:nvSpPr>
          <p:spPr>
            <a:xfrm>
              <a:off x="7269540" y="3829471"/>
              <a:ext cx="985913" cy="950068"/>
            </a:xfrm>
            <a:prstGeom prst="rect">
              <a:avLst/>
            </a:prstGeom>
          </p:spPr>
          <p:txBody>
            <a:bodyPr wrap="none" rtlCol="0">
              <a:spAutoFit/>
            </a:bodyPr>
            <a:lstStyle/>
            <a:p>
              <a:r>
                <a:rPr lang="en-US" dirty="0">
                  <a:solidFill>
                    <a:srgbClr val="C00000"/>
                  </a:solidFill>
                  <a:latin typeface="+mn-lt"/>
                </a:rPr>
                <a:t>Z</a:t>
              </a:r>
            </a:p>
          </p:txBody>
        </p:sp>
        <p:sp>
          <p:nvSpPr>
            <p:cNvPr id="9" name="TextBox 8">
              <a:extLst>
                <a:ext uri="{FF2B5EF4-FFF2-40B4-BE49-F238E27FC236}">
                  <a16:creationId xmlns:a16="http://schemas.microsoft.com/office/drawing/2014/main" xmlns="" id="{12581E16-A833-4843-9093-2F8CFDF25CF0}"/>
                </a:ext>
              </a:extLst>
            </p:cNvPr>
            <p:cNvSpPr txBox="1"/>
            <p:nvPr/>
          </p:nvSpPr>
          <p:spPr>
            <a:xfrm>
              <a:off x="4424424" y="4808415"/>
              <a:ext cx="882641" cy="950068"/>
            </a:xfrm>
            <a:prstGeom prst="rect">
              <a:avLst/>
            </a:prstGeom>
          </p:spPr>
          <p:txBody>
            <a:bodyPr wrap="none" rtlCol="0">
              <a:spAutoFit/>
            </a:bodyPr>
            <a:lstStyle/>
            <a:p>
              <a:r>
                <a:rPr lang="en-US" dirty="0">
                  <a:solidFill>
                    <a:schemeClr val="bg1">
                      <a:lumMod val="50000"/>
                    </a:schemeClr>
                  </a:solidFill>
                  <a:latin typeface="+mn-lt"/>
                </a:rPr>
                <a:t>X</a:t>
              </a:r>
            </a:p>
          </p:txBody>
        </p:sp>
      </p:grpSp>
      <p:pic>
        <p:nvPicPr>
          <p:cNvPr id="13" name="Picture 12">
            <a:extLst>
              <a:ext uri="{FF2B5EF4-FFF2-40B4-BE49-F238E27FC236}">
                <a16:creationId xmlns:a16="http://schemas.microsoft.com/office/drawing/2014/main" xmlns="" id="{3130F534-0FE8-439D-B87E-E6F322FB20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33"/>
          <a:stretch/>
        </p:blipFill>
        <p:spPr>
          <a:xfrm>
            <a:off x="2051284" y="1066800"/>
            <a:ext cx="3587516" cy="3410799"/>
          </a:xfrm>
          <a:prstGeom prst="rect">
            <a:avLst/>
          </a:prstGeom>
        </p:spPr>
      </p:pic>
      <p:pic>
        <p:nvPicPr>
          <p:cNvPr id="14" name="Picture 13">
            <a:extLst>
              <a:ext uri="{FF2B5EF4-FFF2-40B4-BE49-F238E27FC236}">
                <a16:creationId xmlns:a16="http://schemas.microsoft.com/office/drawing/2014/main" xmlns="" id="{ACE2AA59-5354-4A8C-B25C-03714FA727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584" t="25555" b="23333"/>
          <a:stretch/>
        </p:blipFill>
        <p:spPr>
          <a:xfrm flipH="1">
            <a:off x="3295336" y="2245287"/>
            <a:ext cx="253352" cy="1063123"/>
          </a:xfrm>
          <a:prstGeom prst="rect">
            <a:avLst/>
          </a:prstGeom>
        </p:spPr>
      </p:pic>
      <p:sp>
        <p:nvSpPr>
          <p:cNvPr id="15" name="Rectangle 14">
            <a:extLst>
              <a:ext uri="{FF2B5EF4-FFF2-40B4-BE49-F238E27FC236}">
                <a16:creationId xmlns:a16="http://schemas.microsoft.com/office/drawing/2014/main" xmlns="" id="{18F9C3D6-9D85-432B-BBC6-E79806FA6B9B}"/>
              </a:ext>
            </a:extLst>
          </p:cNvPr>
          <p:cNvSpPr/>
          <p:nvPr/>
        </p:nvSpPr>
        <p:spPr>
          <a:xfrm>
            <a:off x="2221695" y="2624974"/>
            <a:ext cx="251264" cy="233869"/>
          </a:xfrm>
          <a:prstGeom prst="rect">
            <a:avLst/>
          </a:prstGeom>
          <a:pattFill prst="pct30">
            <a:fgClr>
              <a:srgbClr val="3C27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427FA3B4-30CC-45BF-B8F0-F3A28F548D13}"/>
              </a:ext>
            </a:extLst>
          </p:cNvPr>
          <p:cNvSpPr/>
          <p:nvPr/>
        </p:nvSpPr>
        <p:spPr>
          <a:xfrm>
            <a:off x="2225227" y="3150847"/>
            <a:ext cx="251264" cy="233869"/>
          </a:xfrm>
          <a:prstGeom prst="rect">
            <a:avLst/>
          </a:prstGeom>
          <a:pattFill prst="pct30">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0944085-48A3-4B4A-A2F9-F34DD8287D27}"/>
              </a:ext>
            </a:extLst>
          </p:cNvPr>
          <p:cNvSpPr/>
          <p:nvPr/>
        </p:nvSpPr>
        <p:spPr>
          <a:xfrm>
            <a:off x="2232838" y="2363221"/>
            <a:ext cx="251264" cy="233869"/>
          </a:xfrm>
          <a:prstGeom prst="rect">
            <a:avLst/>
          </a:prstGeom>
          <a:pattFill prst="pct30">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DEDCBB26-C323-42A5-85D0-8E92920B1D2C}"/>
              </a:ext>
            </a:extLst>
          </p:cNvPr>
          <p:cNvSpPr txBox="1"/>
          <p:nvPr/>
        </p:nvSpPr>
        <p:spPr>
          <a:xfrm>
            <a:off x="4144243" y="1371600"/>
            <a:ext cx="1189757" cy="338554"/>
          </a:xfrm>
          <a:prstGeom prst="rect">
            <a:avLst/>
          </a:prstGeom>
        </p:spPr>
        <p:txBody>
          <a:bodyPr wrap="square" rtlCol="0">
            <a:spAutoFit/>
          </a:bodyPr>
          <a:lstStyle/>
          <a:p>
            <a:r>
              <a:rPr lang="en-US" sz="1600" dirty="0">
                <a:solidFill>
                  <a:schemeClr val="tx1"/>
                </a:solidFill>
                <a:latin typeface="+mn-lt"/>
              </a:rPr>
              <a:t>Sensor</a:t>
            </a:r>
          </a:p>
        </p:txBody>
      </p:sp>
      <p:sp>
        <p:nvSpPr>
          <p:cNvPr id="20" name="Rectangle 19">
            <a:extLst>
              <a:ext uri="{FF2B5EF4-FFF2-40B4-BE49-F238E27FC236}">
                <a16:creationId xmlns:a16="http://schemas.microsoft.com/office/drawing/2014/main" xmlns="" id="{30322921-232F-4741-9BC6-C42484B973DC}"/>
              </a:ext>
            </a:extLst>
          </p:cNvPr>
          <p:cNvSpPr/>
          <p:nvPr/>
        </p:nvSpPr>
        <p:spPr>
          <a:xfrm>
            <a:off x="2221573" y="2899113"/>
            <a:ext cx="251264" cy="233869"/>
          </a:xfrm>
          <a:prstGeom prst="rect">
            <a:avLst/>
          </a:prstGeom>
          <a:pattFill prst="pct30">
            <a:fgClr>
              <a:srgbClr val="3C27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xmlns="" id="{5BBA0315-E0B4-411A-AAEB-D28CB5B1226F}"/>
              </a:ext>
            </a:extLst>
          </p:cNvPr>
          <p:cNvSpPr/>
          <p:nvPr/>
        </p:nvSpPr>
        <p:spPr>
          <a:xfrm>
            <a:off x="2333789" y="2284374"/>
            <a:ext cx="1070724" cy="1019805"/>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806196 w 806196"/>
              <a:gd name="connsiteY0" fmla="*/ 0 h 777240"/>
              <a:gd name="connsiteX1" fmla="*/ 768096 w 806196"/>
              <a:gd name="connsiteY1" fmla="*/ 78740 h 777240"/>
              <a:gd name="connsiteX2" fmla="*/ 752856 w 806196"/>
              <a:gd name="connsiteY2" fmla="*/ 149860 h 777240"/>
              <a:gd name="connsiteX3" fmla="*/ 740156 w 806196"/>
              <a:gd name="connsiteY3" fmla="*/ 218440 h 777240"/>
              <a:gd name="connsiteX4" fmla="*/ 727456 w 806196"/>
              <a:gd name="connsiteY4" fmla="*/ 294640 h 777240"/>
              <a:gd name="connsiteX5" fmla="*/ 724916 w 806196"/>
              <a:gd name="connsiteY5" fmla="*/ 350520 h 777240"/>
              <a:gd name="connsiteX6" fmla="*/ 724916 w 806196"/>
              <a:gd name="connsiteY6" fmla="*/ 406400 h 777240"/>
              <a:gd name="connsiteX7" fmla="*/ 729996 w 806196"/>
              <a:gd name="connsiteY7" fmla="*/ 487680 h 777240"/>
              <a:gd name="connsiteX8" fmla="*/ 740156 w 806196"/>
              <a:gd name="connsiteY8" fmla="*/ 571500 h 777240"/>
              <a:gd name="connsiteX9" fmla="*/ 760476 w 806196"/>
              <a:gd name="connsiteY9" fmla="*/ 647700 h 777240"/>
              <a:gd name="connsiteX10" fmla="*/ 775716 w 806196"/>
              <a:gd name="connsiteY10" fmla="*/ 706120 h 777240"/>
              <a:gd name="connsiteX11" fmla="*/ 785876 w 806196"/>
              <a:gd name="connsiteY11" fmla="*/ 741680 h 777240"/>
              <a:gd name="connsiteX12" fmla="*/ 798576 w 806196"/>
              <a:gd name="connsiteY12" fmla="*/ 777240 h 777240"/>
              <a:gd name="connsiteX13" fmla="*/ 0 w 806196"/>
              <a:gd name="connsiteY13" fmla="*/ 759968 h 777240"/>
              <a:gd name="connsiteX14" fmla="*/ 806196 w 806196"/>
              <a:gd name="connsiteY14" fmla="*/ 0 h 777240"/>
              <a:gd name="connsiteX0" fmla="*/ 757667 w 757667"/>
              <a:gd name="connsiteY0" fmla="*/ 0 h 777240"/>
              <a:gd name="connsiteX1" fmla="*/ 719567 w 757667"/>
              <a:gd name="connsiteY1" fmla="*/ 78740 h 777240"/>
              <a:gd name="connsiteX2" fmla="*/ 704327 w 757667"/>
              <a:gd name="connsiteY2" fmla="*/ 149860 h 777240"/>
              <a:gd name="connsiteX3" fmla="*/ 691627 w 757667"/>
              <a:gd name="connsiteY3" fmla="*/ 218440 h 777240"/>
              <a:gd name="connsiteX4" fmla="*/ 678927 w 757667"/>
              <a:gd name="connsiteY4" fmla="*/ 294640 h 777240"/>
              <a:gd name="connsiteX5" fmla="*/ 676387 w 757667"/>
              <a:gd name="connsiteY5" fmla="*/ 350520 h 777240"/>
              <a:gd name="connsiteX6" fmla="*/ 676387 w 757667"/>
              <a:gd name="connsiteY6" fmla="*/ 406400 h 777240"/>
              <a:gd name="connsiteX7" fmla="*/ 681467 w 757667"/>
              <a:gd name="connsiteY7" fmla="*/ 487680 h 777240"/>
              <a:gd name="connsiteX8" fmla="*/ 691627 w 757667"/>
              <a:gd name="connsiteY8" fmla="*/ 571500 h 777240"/>
              <a:gd name="connsiteX9" fmla="*/ 711947 w 757667"/>
              <a:gd name="connsiteY9" fmla="*/ 647700 h 777240"/>
              <a:gd name="connsiteX10" fmla="*/ 727187 w 757667"/>
              <a:gd name="connsiteY10" fmla="*/ 706120 h 777240"/>
              <a:gd name="connsiteX11" fmla="*/ 737347 w 757667"/>
              <a:gd name="connsiteY11" fmla="*/ 741680 h 777240"/>
              <a:gd name="connsiteX12" fmla="*/ 750047 w 757667"/>
              <a:gd name="connsiteY12" fmla="*/ 777240 h 777240"/>
              <a:gd name="connsiteX13" fmla="*/ 0 w 757667"/>
              <a:gd name="connsiteY13" fmla="*/ 748353 h 777240"/>
              <a:gd name="connsiteX14" fmla="*/ 757667 w 757667"/>
              <a:gd name="connsiteY14"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7667" h="777240">
                <a:moveTo>
                  <a:pt x="757667" y="0"/>
                </a:moveTo>
                <a:lnTo>
                  <a:pt x="719567" y="78740"/>
                </a:lnTo>
                <a:lnTo>
                  <a:pt x="704327" y="149860"/>
                </a:lnTo>
                <a:lnTo>
                  <a:pt x="691627" y="218440"/>
                </a:lnTo>
                <a:lnTo>
                  <a:pt x="678927" y="294640"/>
                </a:lnTo>
                <a:lnTo>
                  <a:pt x="676387" y="350520"/>
                </a:lnTo>
                <a:lnTo>
                  <a:pt x="676387" y="406400"/>
                </a:lnTo>
                <a:lnTo>
                  <a:pt x="681467" y="487680"/>
                </a:lnTo>
                <a:lnTo>
                  <a:pt x="691627" y="571500"/>
                </a:lnTo>
                <a:lnTo>
                  <a:pt x="711947" y="647700"/>
                </a:lnTo>
                <a:lnTo>
                  <a:pt x="727187" y="706120"/>
                </a:lnTo>
                <a:lnTo>
                  <a:pt x="737347" y="741680"/>
                </a:lnTo>
                <a:lnTo>
                  <a:pt x="750047" y="777240"/>
                </a:lnTo>
                <a:lnTo>
                  <a:pt x="0" y="748353"/>
                </a:lnTo>
                <a:lnTo>
                  <a:pt x="757667" y="0"/>
                </a:lnTo>
                <a:close/>
              </a:path>
            </a:pathLst>
          </a:custGeom>
          <a:pattFill prst="pct30">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xmlns="" id="{8D075B27-A152-431D-9B50-0577977A04BE}"/>
              </a:ext>
            </a:extLst>
          </p:cNvPr>
          <p:cNvSpPr/>
          <p:nvPr/>
        </p:nvSpPr>
        <p:spPr>
          <a:xfrm>
            <a:off x="2323591" y="2273789"/>
            <a:ext cx="1071054" cy="1019805"/>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784860 w 784860"/>
              <a:gd name="connsiteY0" fmla="*/ 0 h 777240"/>
              <a:gd name="connsiteX1" fmla="*/ 746760 w 784860"/>
              <a:gd name="connsiteY1" fmla="*/ 78740 h 777240"/>
              <a:gd name="connsiteX2" fmla="*/ 731520 w 784860"/>
              <a:gd name="connsiteY2" fmla="*/ 149860 h 777240"/>
              <a:gd name="connsiteX3" fmla="*/ 718820 w 784860"/>
              <a:gd name="connsiteY3" fmla="*/ 218440 h 777240"/>
              <a:gd name="connsiteX4" fmla="*/ 706120 w 784860"/>
              <a:gd name="connsiteY4" fmla="*/ 294640 h 777240"/>
              <a:gd name="connsiteX5" fmla="*/ 703580 w 784860"/>
              <a:gd name="connsiteY5" fmla="*/ 350520 h 777240"/>
              <a:gd name="connsiteX6" fmla="*/ 703580 w 784860"/>
              <a:gd name="connsiteY6" fmla="*/ 406400 h 777240"/>
              <a:gd name="connsiteX7" fmla="*/ 708660 w 784860"/>
              <a:gd name="connsiteY7" fmla="*/ 487680 h 777240"/>
              <a:gd name="connsiteX8" fmla="*/ 718820 w 784860"/>
              <a:gd name="connsiteY8" fmla="*/ 571500 h 777240"/>
              <a:gd name="connsiteX9" fmla="*/ 739140 w 784860"/>
              <a:gd name="connsiteY9" fmla="*/ 647700 h 777240"/>
              <a:gd name="connsiteX10" fmla="*/ 754380 w 784860"/>
              <a:gd name="connsiteY10" fmla="*/ 706120 h 777240"/>
              <a:gd name="connsiteX11" fmla="*/ 764540 w 784860"/>
              <a:gd name="connsiteY11" fmla="*/ 741680 h 777240"/>
              <a:gd name="connsiteX12" fmla="*/ 777240 w 784860"/>
              <a:gd name="connsiteY12" fmla="*/ 777240 h 777240"/>
              <a:gd name="connsiteX13" fmla="*/ 0 w 784860"/>
              <a:gd name="connsiteY13" fmla="*/ 548640 h 777240"/>
              <a:gd name="connsiteX14" fmla="*/ 784860 w 784860"/>
              <a:gd name="connsiteY14" fmla="*/ 0 h 777240"/>
              <a:gd name="connsiteX0" fmla="*/ 757900 w 757900"/>
              <a:gd name="connsiteY0" fmla="*/ 0 h 777240"/>
              <a:gd name="connsiteX1" fmla="*/ 719800 w 757900"/>
              <a:gd name="connsiteY1" fmla="*/ 78740 h 777240"/>
              <a:gd name="connsiteX2" fmla="*/ 704560 w 757900"/>
              <a:gd name="connsiteY2" fmla="*/ 149860 h 777240"/>
              <a:gd name="connsiteX3" fmla="*/ 691860 w 757900"/>
              <a:gd name="connsiteY3" fmla="*/ 218440 h 777240"/>
              <a:gd name="connsiteX4" fmla="*/ 679160 w 757900"/>
              <a:gd name="connsiteY4" fmla="*/ 294640 h 777240"/>
              <a:gd name="connsiteX5" fmla="*/ 676620 w 757900"/>
              <a:gd name="connsiteY5" fmla="*/ 350520 h 777240"/>
              <a:gd name="connsiteX6" fmla="*/ 676620 w 757900"/>
              <a:gd name="connsiteY6" fmla="*/ 406400 h 777240"/>
              <a:gd name="connsiteX7" fmla="*/ 681700 w 757900"/>
              <a:gd name="connsiteY7" fmla="*/ 487680 h 777240"/>
              <a:gd name="connsiteX8" fmla="*/ 691860 w 757900"/>
              <a:gd name="connsiteY8" fmla="*/ 571500 h 777240"/>
              <a:gd name="connsiteX9" fmla="*/ 712180 w 757900"/>
              <a:gd name="connsiteY9" fmla="*/ 647700 h 777240"/>
              <a:gd name="connsiteX10" fmla="*/ 727420 w 757900"/>
              <a:gd name="connsiteY10" fmla="*/ 706120 h 777240"/>
              <a:gd name="connsiteX11" fmla="*/ 737580 w 757900"/>
              <a:gd name="connsiteY11" fmla="*/ 741680 h 777240"/>
              <a:gd name="connsiteX12" fmla="*/ 750280 w 757900"/>
              <a:gd name="connsiteY12" fmla="*/ 777240 h 777240"/>
              <a:gd name="connsiteX13" fmla="*/ 0 w 757900"/>
              <a:gd name="connsiteY13" fmla="*/ 548640 h 777240"/>
              <a:gd name="connsiteX14" fmla="*/ 757900 w 757900"/>
              <a:gd name="connsiteY14"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7900" h="777240">
                <a:moveTo>
                  <a:pt x="757900" y="0"/>
                </a:moveTo>
                <a:lnTo>
                  <a:pt x="719800" y="78740"/>
                </a:lnTo>
                <a:lnTo>
                  <a:pt x="704560" y="149860"/>
                </a:lnTo>
                <a:lnTo>
                  <a:pt x="691860" y="218440"/>
                </a:lnTo>
                <a:lnTo>
                  <a:pt x="679160" y="294640"/>
                </a:lnTo>
                <a:lnTo>
                  <a:pt x="676620" y="350520"/>
                </a:lnTo>
                <a:lnTo>
                  <a:pt x="676620" y="406400"/>
                </a:lnTo>
                <a:lnTo>
                  <a:pt x="681700" y="487680"/>
                </a:lnTo>
                <a:lnTo>
                  <a:pt x="691860" y="571500"/>
                </a:lnTo>
                <a:lnTo>
                  <a:pt x="712180" y="647700"/>
                </a:lnTo>
                <a:lnTo>
                  <a:pt x="727420" y="706120"/>
                </a:lnTo>
                <a:lnTo>
                  <a:pt x="737580" y="741680"/>
                </a:lnTo>
                <a:lnTo>
                  <a:pt x="750280" y="777240"/>
                </a:lnTo>
                <a:lnTo>
                  <a:pt x="0" y="548640"/>
                </a:lnTo>
                <a:lnTo>
                  <a:pt x="757900"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xmlns="" id="{E0322803-5ED8-47C0-BEEE-AF817CBAD17A}"/>
              </a:ext>
            </a:extLst>
          </p:cNvPr>
          <p:cNvSpPr/>
          <p:nvPr/>
        </p:nvSpPr>
        <p:spPr>
          <a:xfrm>
            <a:off x="2347369" y="2286489"/>
            <a:ext cx="1057136" cy="1019805"/>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748052 w 748052"/>
              <a:gd name="connsiteY0" fmla="*/ 0 h 777240"/>
              <a:gd name="connsiteX1" fmla="*/ 709952 w 748052"/>
              <a:gd name="connsiteY1" fmla="*/ 78740 h 777240"/>
              <a:gd name="connsiteX2" fmla="*/ 694712 w 748052"/>
              <a:gd name="connsiteY2" fmla="*/ 149860 h 777240"/>
              <a:gd name="connsiteX3" fmla="*/ 682012 w 748052"/>
              <a:gd name="connsiteY3" fmla="*/ 218440 h 777240"/>
              <a:gd name="connsiteX4" fmla="*/ 669312 w 748052"/>
              <a:gd name="connsiteY4" fmla="*/ 294640 h 777240"/>
              <a:gd name="connsiteX5" fmla="*/ 666772 w 748052"/>
              <a:gd name="connsiteY5" fmla="*/ 350520 h 777240"/>
              <a:gd name="connsiteX6" fmla="*/ 666772 w 748052"/>
              <a:gd name="connsiteY6" fmla="*/ 406400 h 777240"/>
              <a:gd name="connsiteX7" fmla="*/ 671852 w 748052"/>
              <a:gd name="connsiteY7" fmla="*/ 487680 h 777240"/>
              <a:gd name="connsiteX8" fmla="*/ 682012 w 748052"/>
              <a:gd name="connsiteY8" fmla="*/ 571500 h 777240"/>
              <a:gd name="connsiteX9" fmla="*/ 702332 w 748052"/>
              <a:gd name="connsiteY9" fmla="*/ 647700 h 777240"/>
              <a:gd name="connsiteX10" fmla="*/ 717572 w 748052"/>
              <a:gd name="connsiteY10" fmla="*/ 706120 h 777240"/>
              <a:gd name="connsiteX11" fmla="*/ 727732 w 748052"/>
              <a:gd name="connsiteY11" fmla="*/ 741680 h 777240"/>
              <a:gd name="connsiteX12" fmla="*/ 740432 w 748052"/>
              <a:gd name="connsiteY12" fmla="*/ 777240 h 777240"/>
              <a:gd name="connsiteX13" fmla="*/ 0 w 748052"/>
              <a:gd name="connsiteY13" fmla="*/ 358497 h 777240"/>
              <a:gd name="connsiteX14" fmla="*/ 748052 w 748052"/>
              <a:gd name="connsiteY14"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052" h="777240">
                <a:moveTo>
                  <a:pt x="748052" y="0"/>
                </a:moveTo>
                <a:lnTo>
                  <a:pt x="709952" y="78740"/>
                </a:lnTo>
                <a:lnTo>
                  <a:pt x="694712" y="149860"/>
                </a:lnTo>
                <a:lnTo>
                  <a:pt x="682012" y="218440"/>
                </a:lnTo>
                <a:lnTo>
                  <a:pt x="669312" y="294640"/>
                </a:lnTo>
                <a:lnTo>
                  <a:pt x="666772" y="350520"/>
                </a:lnTo>
                <a:lnTo>
                  <a:pt x="666772" y="406400"/>
                </a:lnTo>
                <a:lnTo>
                  <a:pt x="671852" y="487680"/>
                </a:lnTo>
                <a:lnTo>
                  <a:pt x="682012" y="571500"/>
                </a:lnTo>
                <a:lnTo>
                  <a:pt x="702332" y="647700"/>
                </a:lnTo>
                <a:lnTo>
                  <a:pt x="717572" y="706120"/>
                </a:lnTo>
                <a:lnTo>
                  <a:pt x="727732" y="741680"/>
                </a:lnTo>
                <a:lnTo>
                  <a:pt x="740432" y="777240"/>
                </a:lnTo>
                <a:lnTo>
                  <a:pt x="0" y="358497"/>
                </a:lnTo>
                <a:lnTo>
                  <a:pt x="748052"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xmlns="" id="{A99AC14D-079C-4D42-950E-4EB320313049}"/>
              </a:ext>
            </a:extLst>
          </p:cNvPr>
          <p:cNvSpPr/>
          <p:nvPr/>
        </p:nvSpPr>
        <p:spPr>
          <a:xfrm>
            <a:off x="2299757" y="2291994"/>
            <a:ext cx="1098220" cy="1019805"/>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800100 w 800100"/>
              <a:gd name="connsiteY0" fmla="*/ 44704 h 821944"/>
              <a:gd name="connsiteX1" fmla="*/ 762000 w 800100"/>
              <a:gd name="connsiteY1" fmla="*/ 123444 h 821944"/>
              <a:gd name="connsiteX2" fmla="*/ 746760 w 800100"/>
              <a:gd name="connsiteY2" fmla="*/ 194564 h 821944"/>
              <a:gd name="connsiteX3" fmla="*/ 734060 w 800100"/>
              <a:gd name="connsiteY3" fmla="*/ 263144 h 821944"/>
              <a:gd name="connsiteX4" fmla="*/ 721360 w 800100"/>
              <a:gd name="connsiteY4" fmla="*/ 339344 h 821944"/>
              <a:gd name="connsiteX5" fmla="*/ 718820 w 800100"/>
              <a:gd name="connsiteY5" fmla="*/ 395224 h 821944"/>
              <a:gd name="connsiteX6" fmla="*/ 718820 w 800100"/>
              <a:gd name="connsiteY6" fmla="*/ 451104 h 821944"/>
              <a:gd name="connsiteX7" fmla="*/ 723900 w 800100"/>
              <a:gd name="connsiteY7" fmla="*/ 532384 h 821944"/>
              <a:gd name="connsiteX8" fmla="*/ 734060 w 800100"/>
              <a:gd name="connsiteY8" fmla="*/ 616204 h 821944"/>
              <a:gd name="connsiteX9" fmla="*/ 754380 w 800100"/>
              <a:gd name="connsiteY9" fmla="*/ 692404 h 821944"/>
              <a:gd name="connsiteX10" fmla="*/ 769620 w 800100"/>
              <a:gd name="connsiteY10" fmla="*/ 750824 h 821944"/>
              <a:gd name="connsiteX11" fmla="*/ 779780 w 800100"/>
              <a:gd name="connsiteY11" fmla="*/ 786384 h 821944"/>
              <a:gd name="connsiteX12" fmla="*/ 792480 w 800100"/>
              <a:gd name="connsiteY12" fmla="*/ 821944 h 821944"/>
              <a:gd name="connsiteX13" fmla="*/ 0 w 800100"/>
              <a:gd name="connsiteY13" fmla="*/ 0 h 821944"/>
              <a:gd name="connsiteX14" fmla="*/ 800100 w 800100"/>
              <a:gd name="connsiteY14" fmla="*/ 44704 h 821944"/>
              <a:gd name="connsiteX0" fmla="*/ 787908 w 787908"/>
              <a:gd name="connsiteY0" fmla="*/ 0 h 777240"/>
              <a:gd name="connsiteX1" fmla="*/ 749808 w 787908"/>
              <a:gd name="connsiteY1" fmla="*/ 78740 h 777240"/>
              <a:gd name="connsiteX2" fmla="*/ 734568 w 787908"/>
              <a:gd name="connsiteY2" fmla="*/ 149860 h 777240"/>
              <a:gd name="connsiteX3" fmla="*/ 721868 w 787908"/>
              <a:gd name="connsiteY3" fmla="*/ 218440 h 777240"/>
              <a:gd name="connsiteX4" fmla="*/ 709168 w 787908"/>
              <a:gd name="connsiteY4" fmla="*/ 294640 h 777240"/>
              <a:gd name="connsiteX5" fmla="*/ 706628 w 787908"/>
              <a:gd name="connsiteY5" fmla="*/ 350520 h 777240"/>
              <a:gd name="connsiteX6" fmla="*/ 706628 w 787908"/>
              <a:gd name="connsiteY6" fmla="*/ 406400 h 777240"/>
              <a:gd name="connsiteX7" fmla="*/ 711708 w 787908"/>
              <a:gd name="connsiteY7" fmla="*/ 487680 h 777240"/>
              <a:gd name="connsiteX8" fmla="*/ 721868 w 787908"/>
              <a:gd name="connsiteY8" fmla="*/ 571500 h 777240"/>
              <a:gd name="connsiteX9" fmla="*/ 742188 w 787908"/>
              <a:gd name="connsiteY9" fmla="*/ 647700 h 777240"/>
              <a:gd name="connsiteX10" fmla="*/ 757428 w 787908"/>
              <a:gd name="connsiteY10" fmla="*/ 706120 h 777240"/>
              <a:gd name="connsiteX11" fmla="*/ 767588 w 787908"/>
              <a:gd name="connsiteY11" fmla="*/ 741680 h 777240"/>
              <a:gd name="connsiteX12" fmla="*/ 780288 w 787908"/>
              <a:gd name="connsiteY12" fmla="*/ 777240 h 777240"/>
              <a:gd name="connsiteX13" fmla="*/ 0 w 787908"/>
              <a:gd name="connsiteY13" fmla="*/ 138176 h 777240"/>
              <a:gd name="connsiteX14" fmla="*/ 787908 w 787908"/>
              <a:gd name="connsiteY14" fmla="*/ 0 h 777240"/>
              <a:gd name="connsiteX0" fmla="*/ 777124 w 777124"/>
              <a:gd name="connsiteY0" fmla="*/ 0 h 777240"/>
              <a:gd name="connsiteX1" fmla="*/ 739024 w 777124"/>
              <a:gd name="connsiteY1" fmla="*/ 78740 h 777240"/>
              <a:gd name="connsiteX2" fmla="*/ 723784 w 777124"/>
              <a:gd name="connsiteY2" fmla="*/ 149860 h 777240"/>
              <a:gd name="connsiteX3" fmla="*/ 711084 w 777124"/>
              <a:gd name="connsiteY3" fmla="*/ 218440 h 777240"/>
              <a:gd name="connsiteX4" fmla="*/ 698384 w 777124"/>
              <a:gd name="connsiteY4" fmla="*/ 294640 h 777240"/>
              <a:gd name="connsiteX5" fmla="*/ 695844 w 777124"/>
              <a:gd name="connsiteY5" fmla="*/ 350520 h 777240"/>
              <a:gd name="connsiteX6" fmla="*/ 695844 w 777124"/>
              <a:gd name="connsiteY6" fmla="*/ 406400 h 777240"/>
              <a:gd name="connsiteX7" fmla="*/ 700924 w 777124"/>
              <a:gd name="connsiteY7" fmla="*/ 487680 h 777240"/>
              <a:gd name="connsiteX8" fmla="*/ 711084 w 777124"/>
              <a:gd name="connsiteY8" fmla="*/ 571500 h 777240"/>
              <a:gd name="connsiteX9" fmla="*/ 731404 w 777124"/>
              <a:gd name="connsiteY9" fmla="*/ 647700 h 777240"/>
              <a:gd name="connsiteX10" fmla="*/ 746644 w 777124"/>
              <a:gd name="connsiteY10" fmla="*/ 706120 h 777240"/>
              <a:gd name="connsiteX11" fmla="*/ 756804 w 777124"/>
              <a:gd name="connsiteY11" fmla="*/ 741680 h 777240"/>
              <a:gd name="connsiteX12" fmla="*/ 769504 w 777124"/>
              <a:gd name="connsiteY12" fmla="*/ 777240 h 777240"/>
              <a:gd name="connsiteX13" fmla="*/ 0 w 777124"/>
              <a:gd name="connsiteY13" fmla="*/ 143984 h 777240"/>
              <a:gd name="connsiteX14" fmla="*/ 777124 w 777124"/>
              <a:gd name="connsiteY14"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124" h="777240">
                <a:moveTo>
                  <a:pt x="777124" y="0"/>
                </a:moveTo>
                <a:lnTo>
                  <a:pt x="739024" y="78740"/>
                </a:lnTo>
                <a:lnTo>
                  <a:pt x="723784" y="149860"/>
                </a:lnTo>
                <a:lnTo>
                  <a:pt x="711084" y="218440"/>
                </a:lnTo>
                <a:lnTo>
                  <a:pt x="698384" y="294640"/>
                </a:lnTo>
                <a:lnTo>
                  <a:pt x="695844" y="350520"/>
                </a:lnTo>
                <a:lnTo>
                  <a:pt x="695844" y="406400"/>
                </a:lnTo>
                <a:lnTo>
                  <a:pt x="700924" y="487680"/>
                </a:lnTo>
                <a:lnTo>
                  <a:pt x="711084" y="571500"/>
                </a:lnTo>
                <a:lnTo>
                  <a:pt x="731404" y="647700"/>
                </a:lnTo>
                <a:lnTo>
                  <a:pt x="746644" y="706120"/>
                </a:lnTo>
                <a:lnTo>
                  <a:pt x="756804" y="741680"/>
                </a:lnTo>
                <a:lnTo>
                  <a:pt x="769504" y="777240"/>
                </a:lnTo>
                <a:lnTo>
                  <a:pt x="0" y="143984"/>
                </a:lnTo>
                <a:lnTo>
                  <a:pt x="777124" y="0"/>
                </a:lnTo>
                <a:close/>
              </a:path>
            </a:pathLst>
          </a:custGeom>
          <a:pattFill prst="pct30">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xmlns="" id="{81B94AC4-7164-4CD2-B4D9-859DE2238084}"/>
              </a:ext>
            </a:extLst>
          </p:cNvPr>
          <p:cNvSpPr/>
          <p:nvPr/>
        </p:nvSpPr>
        <p:spPr>
          <a:xfrm>
            <a:off x="3420837" y="2272018"/>
            <a:ext cx="2058328" cy="1026471"/>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72692"/>
              <a:gd name="connsiteY0" fmla="*/ 0 h 949452"/>
              <a:gd name="connsiteX1" fmla="*/ 33020 w 1472692"/>
              <a:gd name="connsiteY1" fmla="*/ 81280 h 949452"/>
              <a:gd name="connsiteX2" fmla="*/ 45720 w 1472692"/>
              <a:gd name="connsiteY2" fmla="*/ 124460 h 949452"/>
              <a:gd name="connsiteX3" fmla="*/ 58420 w 1472692"/>
              <a:gd name="connsiteY3" fmla="*/ 177800 h 949452"/>
              <a:gd name="connsiteX4" fmla="*/ 63500 w 1472692"/>
              <a:gd name="connsiteY4" fmla="*/ 226060 h 949452"/>
              <a:gd name="connsiteX5" fmla="*/ 73660 w 1472692"/>
              <a:gd name="connsiteY5" fmla="*/ 287020 h 949452"/>
              <a:gd name="connsiteX6" fmla="*/ 76200 w 1472692"/>
              <a:gd name="connsiteY6" fmla="*/ 332740 h 949452"/>
              <a:gd name="connsiteX7" fmla="*/ 76200 w 1472692"/>
              <a:gd name="connsiteY7" fmla="*/ 375920 h 949452"/>
              <a:gd name="connsiteX8" fmla="*/ 76200 w 1472692"/>
              <a:gd name="connsiteY8" fmla="*/ 424180 h 949452"/>
              <a:gd name="connsiteX9" fmla="*/ 76200 w 1472692"/>
              <a:gd name="connsiteY9" fmla="*/ 464820 h 949452"/>
              <a:gd name="connsiteX10" fmla="*/ 68580 w 1472692"/>
              <a:gd name="connsiteY10" fmla="*/ 528320 h 949452"/>
              <a:gd name="connsiteX11" fmla="*/ 60960 w 1472692"/>
              <a:gd name="connsiteY11" fmla="*/ 589280 h 949452"/>
              <a:gd name="connsiteX12" fmla="*/ 43180 w 1472692"/>
              <a:gd name="connsiteY12" fmla="*/ 657860 h 949452"/>
              <a:gd name="connsiteX13" fmla="*/ 27940 w 1472692"/>
              <a:gd name="connsiteY13" fmla="*/ 716280 h 949452"/>
              <a:gd name="connsiteX14" fmla="*/ 2540 w 1472692"/>
              <a:gd name="connsiteY14" fmla="*/ 782320 h 949452"/>
              <a:gd name="connsiteX15" fmla="*/ 1472692 w 1472692"/>
              <a:gd name="connsiteY15" fmla="*/ 949452 h 949452"/>
              <a:gd name="connsiteX16" fmla="*/ 0 w 1472692"/>
              <a:gd name="connsiteY16" fmla="*/ 0 h 949452"/>
              <a:gd name="connsiteX0" fmla="*/ 0 w 1472692"/>
              <a:gd name="connsiteY0" fmla="*/ 0 h 782320"/>
              <a:gd name="connsiteX1" fmla="*/ 33020 w 1472692"/>
              <a:gd name="connsiteY1" fmla="*/ 81280 h 782320"/>
              <a:gd name="connsiteX2" fmla="*/ 45720 w 1472692"/>
              <a:gd name="connsiteY2" fmla="*/ 124460 h 782320"/>
              <a:gd name="connsiteX3" fmla="*/ 58420 w 1472692"/>
              <a:gd name="connsiteY3" fmla="*/ 177800 h 782320"/>
              <a:gd name="connsiteX4" fmla="*/ 63500 w 1472692"/>
              <a:gd name="connsiteY4" fmla="*/ 226060 h 782320"/>
              <a:gd name="connsiteX5" fmla="*/ 73660 w 1472692"/>
              <a:gd name="connsiteY5" fmla="*/ 287020 h 782320"/>
              <a:gd name="connsiteX6" fmla="*/ 76200 w 1472692"/>
              <a:gd name="connsiteY6" fmla="*/ 332740 h 782320"/>
              <a:gd name="connsiteX7" fmla="*/ 76200 w 1472692"/>
              <a:gd name="connsiteY7" fmla="*/ 375920 h 782320"/>
              <a:gd name="connsiteX8" fmla="*/ 76200 w 1472692"/>
              <a:gd name="connsiteY8" fmla="*/ 424180 h 782320"/>
              <a:gd name="connsiteX9" fmla="*/ 76200 w 1472692"/>
              <a:gd name="connsiteY9" fmla="*/ 464820 h 782320"/>
              <a:gd name="connsiteX10" fmla="*/ 68580 w 1472692"/>
              <a:gd name="connsiteY10" fmla="*/ 528320 h 782320"/>
              <a:gd name="connsiteX11" fmla="*/ 60960 w 1472692"/>
              <a:gd name="connsiteY11" fmla="*/ 589280 h 782320"/>
              <a:gd name="connsiteX12" fmla="*/ 43180 w 1472692"/>
              <a:gd name="connsiteY12" fmla="*/ 657860 h 782320"/>
              <a:gd name="connsiteX13" fmla="*/ 27940 w 1472692"/>
              <a:gd name="connsiteY13" fmla="*/ 716280 h 782320"/>
              <a:gd name="connsiteX14" fmla="*/ 2540 w 1472692"/>
              <a:gd name="connsiteY14" fmla="*/ 782320 h 782320"/>
              <a:gd name="connsiteX15" fmla="*/ 1472692 w 1472692"/>
              <a:gd name="connsiteY15" fmla="*/ 644652 h 782320"/>
              <a:gd name="connsiteX16" fmla="*/ 0 w 1472692"/>
              <a:gd name="connsiteY16" fmla="*/ 0 h 782320"/>
              <a:gd name="connsiteX0" fmla="*/ 0 w 1456516"/>
              <a:gd name="connsiteY0" fmla="*/ 0 h 782320"/>
              <a:gd name="connsiteX1" fmla="*/ 33020 w 1456516"/>
              <a:gd name="connsiteY1" fmla="*/ 81280 h 782320"/>
              <a:gd name="connsiteX2" fmla="*/ 45720 w 1456516"/>
              <a:gd name="connsiteY2" fmla="*/ 124460 h 782320"/>
              <a:gd name="connsiteX3" fmla="*/ 58420 w 1456516"/>
              <a:gd name="connsiteY3" fmla="*/ 177800 h 782320"/>
              <a:gd name="connsiteX4" fmla="*/ 63500 w 1456516"/>
              <a:gd name="connsiteY4" fmla="*/ 226060 h 782320"/>
              <a:gd name="connsiteX5" fmla="*/ 73660 w 1456516"/>
              <a:gd name="connsiteY5" fmla="*/ 287020 h 782320"/>
              <a:gd name="connsiteX6" fmla="*/ 76200 w 1456516"/>
              <a:gd name="connsiteY6" fmla="*/ 332740 h 782320"/>
              <a:gd name="connsiteX7" fmla="*/ 76200 w 1456516"/>
              <a:gd name="connsiteY7" fmla="*/ 375920 h 782320"/>
              <a:gd name="connsiteX8" fmla="*/ 76200 w 1456516"/>
              <a:gd name="connsiteY8" fmla="*/ 424180 h 782320"/>
              <a:gd name="connsiteX9" fmla="*/ 76200 w 1456516"/>
              <a:gd name="connsiteY9" fmla="*/ 464820 h 782320"/>
              <a:gd name="connsiteX10" fmla="*/ 68580 w 1456516"/>
              <a:gd name="connsiteY10" fmla="*/ 528320 h 782320"/>
              <a:gd name="connsiteX11" fmla="*/ 60960 w 1456516"/>
              <a:gd name="connsiteY11" fmla="*/ 589280 h 782320"/>
              <a:gd name="connsiteX12" fmla="*/ 43180 w 1456516"/>
              <a:gd name="connsiteY12" fmla="*/ 657860 h 782320"/>
              <a:gd name="connsiteX13" fmla="*/ 27940 w 1456516"/>
              <a:gd name="connsiteY13" fmla="*/ 716280 h 782320"/>
              <a:gd name="connsiteX14" fmla="*/ 2540 w 1456516"/>
              <a:gd name="connsiteY14" fmla="*/ 782320 h 782320"/>
              <a:gd name="connsiteX15" fmla="*/ 1456516 w 1456516"/>
              <a:gd name="connsiteY15" fmla="*/ 685305 h 782320"/>
              <a:gd name="connsiteX16" fmla="*/ 0 w 1456516"/>
              <a:gd name="connsiteY16" fmla="*/ 0 h 7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6516" h="782320">
                <a:moveTo>
                  <a:pt x="0" y="0"/>
                </a:moveTo>
                <a:lnTo>
                  <a:pt x="33020" y="81280"/>
                </a:lnTo>
                <a:lnTo>
                  <a:pt x="45720" y="124460"/>
                </a:lnTo>
                <a:lnTo>
                  <a:pt x="58420" y="177800"/>
                </a:lnTo>
                <a:lnTo>
                  <a:pt x="63500" y="226060"/>
                </a:lnTo>
                <a:lnTo>
                  <a:pt x="73660" y="287020"/>
                </a:lnTo>
                <a:lnTo>
                  <a:pt x="76200" y="332740"/>
                </a:lnTo>
                <a:lnTo>
                  <a:pt x="76200" y="375920"/>
                </a:lnTo>
                <a:lnTo>
                  <a:pt x="76200" y="424180"/>
                </a:lnTo>
                <a:lnTo>
                  <a:pt x="76200" y="464820"/>
                </a:lnTo>
                <a:lnTo>
                  <a:pt x="68580" y="528320"/>
                </a:lnTo>
                <a:lnTo>
                  <a:pt x="60960" y="589280"/>
                </a:lnTo>
                <a:lnTo>
                  <a:pt x="43180" y="657860"/>
                </a:lnTo>
                <a:lnTo>
                  <a:pt x="27940" y="716280"/>
                </a:lnTo>
                <a:lnTo>
                  <a:pt x="2540" y="782320"/>
                </a:lnTo>
                <a:lnTo>
                  <a:pt x="1456516" y="685305"/>
                </a:lnTo>
                <a:lnTo>
                  <a:pt x="0" y="0"/>
                </a:lnTo>
                <a:close/>
              </a:path>
            </a:pathLst>
          </a:custGeom>
          <a:pattFill prst="pct30">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xmlns="" id="{38B4371A-5384-4F75-9BEA-5A6452371881}"/>
              </a:ext>
            </a:extLst>
          </p:cNvPr>
          <p:cNvSpPr/>
          <p:nvPr/>
        </p:nvSpPr>
        <p:spPr>
          <a:xfrm>
            <a:off x="3428457" y="2286248"/>
            <a:ext cx="2015592" cy="1026471"/>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26275"/>
              <a:gd name="connsiteY0" fmla="*/ 0 h 782320"/>
              <a:gd name="connsiteX1" fmla="*/ 33020 w 1426275"/>
              <a:gd name="connsiteY1" fmla="*/ 81280 h 782320"/>
              <a:gd name="connsiteX2" fmla="*/ 45720 w 1426275"/>
              <a:gd name="connsiteY2" fmla="*/ 124460 h 782320"/>
              <a:gd name="connsiteX3" fmla="*/ 58420 w 1426275"/>
              <a:gd name="connsiteY3" fmla="*/ 177800 h 782320"/>
              <a:gd name="connsiteX4" fmla="*/ 63500 w 1426275"/>
              <a:gd name="connsiteY4" fmla="*/ 226060 h 782320"/>
              <a:gd name="connsiteX5" fmla="*/ 73660 w 1426275"/>
              <a:gd name="connsiteY5" fmla="*/ 287020 h 782320"/>
              <a:gd name="connsiteX6" fmla="*/ 76200 w 1426275"/>
              <a:gd name="connsiteY6" fmla="*/ 332740 h 782320"/>
              <a:gd name="connsiteX7" fmla="*/ 76200 w 1426275"/>
              <a:gd name="connsiteY7" fmla="*/ 375920 h 782320"/>
              <a:gd name="connsiteX8" fmla="*/ 76200 w 1426275"/>
              <a:gd name="connsiteY8" fmla="*/ 424180 h 782320"/>
              <a:gd name="connsiteX9" fmla="*/ 76200 w 1426275"/>
              <a:gd name="connsiteY9" fmla="*/ 464820 h 782320"/>
              <a:gd name="connsiteX10" fmla="*/ 68580 w 1426275"/>
              <a:gd name="connsiteY10" fmla="*/ 528320 h 782320"/>
              <a:gd name="connsiteX11" fmla="*/ 60960 w 1426275"/>
              <a:gd name="connsiteY11" fmla="*/ 589280 h 782320"/>
              <a:gd name="connsiteX12" fmla="*/ 43180 w 1426275"/>
              <a:gd name="connsiteY12" fmla="*/ 657860 h 782320"/>
              <a:gd name="connsiteX13" fmla="*/ 27940 w 1426275"/>
              <a:gd name="connsiteY13" fmla="*/ 716280 h 782320"/>
              <a:gd name="connsiteX14" fmla="*/ 2540 w 1426275"/>
              <a:gd name="connsiteY14" fmla="*/ 782320 h 782320"/>
              <a:gd name="connsiteX15" fmla="*/ 1426275 w 1426275"/>
              <a:gd name="connsiteY15" fmla="*/ 382813 h 782320"/>
              <a:gd name="connsiteX16" fmla="*/ 0 w 1426275"/>
              <a:gd name="connsiteY16" fmla="*/ 0 h 7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6275" h="782320">
                <a:moveTo>
                  <a:pt x="0" y="0"/>
                </a:moveTo>
                <a:lnTo>
                  <a:pt x="33020" y="81280"/>
                </a:lnTo>
                <a:lnTo>
                  <a:pt x="45720" y="124460"/>
                </a:lnTo>
                <a:lnTo>
                  <a:pt x="58420" y="177800"/>
                </a:lnTo>
                <a:lnTo>
                  <a:pt x="63500" y="226060"/>
                </a:lnTo>
                <a:lnTo>
                  <a:pt x="73660" y="287020"/>
                </a:lnTo>
                <a:lnTo>
                  <a:pt x="76200" y="332740"/>
                </a:lnTo>
                <a:lnTo>
                  <a:pt x="76200" y="375920"/>
                </a:lnTo>
                <a:lnTo>
                  <a:pt x="76200" y="424180"/>
                </a:lnTo>
                <a:lnTo>
                  <a:pt x="76200" y="464820"/>
                </a:lnTo>
                <a:lnTo>
                  <a:pt x="68580" y="528320"/>
                </a:lnTo>
                <a:lnTo>
                  <a:pt x="60960" y="589280"/>
                </a:lnTo>
                <a:lnTo>
                  <a:pt x="43180" y="657860"/>
                </a:lnTo>
                <a:lnTo>
                  <a:pt x="27940" y="716280"/>
                </a:lnTo>
                <a:lnTo>
                  <a:pt x="2540" y="782320"/>
                </a:lnTo>
                <a:lnTo>
                  <a:pt x="1426275" y="382813"/>
                </a:lnTo>
                <a:lnTo>
                  <a:pt x="0"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xmlns="" id="{D7F8C1D1-9A36-4789-BA7D-B5F7FE1614C9}"/>
              </a:ext>
            </a:extLst>
          </p:cNvPr>
          <p:cNvSpPr/>
          <p:nvPr/>
        </p:nvSpPr>
        <p:spPr>
          <a:xfrm>
            <a:off x="3436698" y="2286909"/>
            <a:ext cx="2062635" cy="1026471"/>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75740"/>
              <a:gd name="connsiteY0" fmla="*/ 0 h 782320"/>
              <a:gd name="connsiteX1" fmla="*/ 33020 w 1475740"/>
              <a:gd name="connsiteY1" fmla="*/ 81280 h 782320"/>
              <a:gd name="connsiteX2" fmla="*/ 45720 w 1475740"/>
              <a:gd name="connsiteY2" fmla="*/ 124460 h 782320"/>
              <a:gd name="connsiteX3" fmla="*/ 58420 w 1475740"/>
              <a:gd name="connsiteY3" fmla="*/ 177800 h 782320"/>
              <a:gd name="connsiteX4" fmla="*/ 63500 w 1475740"/>
              <a:gd name="connsiteY4" fmla="*/ 226060 h 782320"/>
              <a:gd name="connsiteX5" fmla="*/ 73660 w 1475740"/>
              <a:gd name="connsiteY5" fmla="*/ 287020 h 782320"/>
              <a:gd name="connsiteX6" fmla="*/ 76200 w 1475740"/>
              <a:gd name="connsiteY6" fmla="*/ 332740 h 782320"/>
              <a:gd name="connsiteX7" fmla="*/ 76200 w 1475740"/>
              <a:gd name="connsiteY7" fmla="*/ 375920 h 782320"/>
              <a:gd name="connsiteX8" fmla="*/ 76200 w 1475740"/>
              <a:gd name="connsiteY8" fmla="*/ 424180 h 782320"/>
              <a:gd name="connsiteX9" fmla="*/ 76200 w 1475740"/>
              <a:gd name="connsiteY9" fmla="*/ 464820 h 782320"/>
              <a:gd name="connsiteX10" fmla="*/ 68580 w 1475740"/>
              <a:gd name="connsiteY10" fmla="*/ 528320 h 782320"/>
              <a:gd name="connsiteX11" fmla="*/ 60960 w 1475740"/>
              <a:gd name="connsiteY11" fmla="*/ 589280 h 782320"/>
              <a:gd name="connsiteX12" fmla="*/ 43180 w 1475740"/>
              <a:gd name="connsiteY12" fmla="*/ 657860 h 782320"/>
              <a:gd name="connsiteX13" fmla="*/ 27940 w 1475740"/>
              <a:gd name="connsiteY13" fmla="*/ 716280 h 782320"/>
              <a:gd name="connsiteX14" fmla="*/ 2540 w 1475740"/>
              <a:gd name="connsiteY14" fmla="*/ 782320 h 782320"/>
              <a:gd name="connsiteX15" fmla="*/ 1475740 w 1475740"/>
              <a:gd name="connsiteY15" fmla="*/ 93980 h 782320"/>
              <a:gd name="connsiteX16" fmla="*/ 0 w 1475740"/>
              <a:gd name="connsiteY16" fmla="*/ 0 h 782320"/>
              <a:gd name="connsiteX0" fmla="*/ 0 w 1459564"/>
              <a:gd name="connsiteY0" fmla="*/ 0 h 782320"/>
              <a:gd name="connsiteX1" fmla="*/ 33020 w 1459564"/>
              <a:gd name="connsiteY1" fmla="*/ 81280 h 782320"/>
              <a:gd name="connsiteX2" fmla="*/ 45720 w 1459564"/>
              <a:gd name="connsiteY2" fmla="*/ 124460 h 782320"/>
              <a:gd name="connsiteX3" fmla="*/ 58420 w 1459564"/>
              <a:gd name="connsiteY3" fmla="*/ 177800 h 782320"/>
              <a:gd name="connsiteX4" fmla="*/ 63500 w 1459564"/>
              <a:gd name="connsiteY4" fmla="*/ 226060 h 782320"/>
              <a:gd name="connsiteX5" fmla="*/ 73660 w 1459564"/>
              <a:gd name="connsiteY5" fmla="*/ 287020 h 782320"/>
              <a:gd name="connsiteX6" fmla="*/ 76200 w 1459564"/>
              <a:gd name="connsiteY6" fmla="*/ 332740 h 782320"/>
              <a:gd name="connsiteX7" fmla="*/ 76200 w 1459564"/>
              <a:gd name="connsiteY7" fmla="*/ 375920 h 782320"/>
              <a:gd name="connsiteX8" fmla="*/ 76200 w 1459564"/>
              <a:gd name="connsiteY8" fmla="*/ 424180 h 782320"/>
              <a:gd name="connsiteX9" fmla="*/ 76200 w 1459564"/>
              <a:gd name="connsiteY9" fmla="*/ 464820 h 782320"/>
              <a:gd name="connsiteX10" fmla="*/ 68580 w 1459564"/>
              <a:gd name="connsiteY10" fmla="*/ 528320 h 782320"/>
              <a:gd name="connsiteX11" fmla="*/ 60960 w 1459564"/>
              <a:gd name="connsiteY11" fmla="*/ 589280 h 782320"/>
              <a:gd name="connsiteX12" fmla="*/ 43180 w 1459564"/>
              <a:gd name="connsiteY12" fmla="*/ 657860 h 782320"/>
              <a:gd name="connsiteX13" fmla="*/ 27940 w 1459564"/>
              <a:gd name="connsiteY13" fmla="*/ 716280 h 782320"/>
              <a:gd name="connsiteX14" fmla="*/ 2540 w 1459564"/>
              <a:gd name="connsiteY14" fmla="*/ 782320 h 782320"/>
              <a:gd name="connsiteX15" fmla="*/ 1459564 w 1459564"/>
              <a:gd name="connsiteY15" fmla="*/ 88173 h 782320"/>
              <a:gd name="connsiteX16" fmla="*/ 0 w 1459564"/>
              <a:gd name="connsiteY16" fmla="*/ 0 h 7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564" h="782320">
                <a:moveTo>
                  <a:pt x="0" y="0"/>
                </a:moveTo>
                <a:lnTo>
                  <a:pt x="33020" y="81280"/>
                </a:lnTo>
                <a:lnTo>
                  <a:pt x="45720" y="124460"/>
                </a:lnTo>
                <a:lnTo>
                  <a:pt x="58420" y="177800"/>
                </a:lnTo>
                <a:lnTo>
                  <a:pt x="63500" y="226060"/>
                </a:lnTo>
                <a:lnTo>
                  <a:pt x="73660" y="287020"/>
                </a:lnTo>
                <a:lnTo>
                  <a:pt x="76200" y="332740"/>
                </a:lnTo>
                <a:lnTo>
                  <a:pt x="76200" y="375920"/>
                </a:lnTo>
                <a:lnTo>
                  <a:pt x="76200" y="424180"/>
                </a:lnTo>
                <a:lnTo>
                  <a:pt x="76200" y="464820"/>
                </a:lnTo>
                <a:lnTo>
                  <a:pt x="68580" y="528320"/>
                </a:lnTo>
                <a:lnTo>
                  <a:pt x="60960" y="589280"/>
                </a:lnTo>
                <a:lnTo>
                  <a:pt x="43180" y="657860"/>
                </a:lnTo>
                <a:lnTo>
                  <a:pt x="27940" y="716280"/>
                </a:lnTo>
                <a:lnTo>
                  <a:pt x="2540" y="782320"/>
                </a:lnTo>
                <a:lnTo>
                  <a:pt x="1459564" y="88173"/>
                </a:lnTo>
                <a:lnTo>
                  <a:pt x="0"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xmlns="" id="{04816AF1-BE53-4117-BCF0-B0AC9FBF43CF}"/>
              </a:ext>
            </a:extLst>
          </p:cNvPr>
          <p:cNvSpPr/>
          <p:nvPr/>
        </p:nvSpPr>
        <p:spPr>
          <a:xfrm>
            <a:off x="3437142" y="2004380"/>
            <a:ext cx="2032483" cy="1298526"/>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54404"/>
              <a:gd name="connsiteY0" fmla="*/ 178308 h 960628"/>
              <a:gd name="connsiteX1" fmla="*/ 33020 w 1454404"/>
              <a:gd name="connsiteY1" fmla="*/ 259588 h 960628"/>
              <a:gd name="connsiteX2" fmla="*/ 45720 w 1454404"/>
              <a:gd name="connsiteY2" fmla="*/ 302768 h 960628"/>
              <a:gd name="connsiteX3" fmla="*/ 58420 w 1454404"/>
              <a:gd name="connsiteY3" fmla="*/ 356108 h 960628"/>
              <a:gd name="connsiteX4" fmla="*/ 63500 w 1454404"/>
              <a:gd name="connsiteY4" fmla="*/ 404368 h 960628"/>
              <a:gd name="connsiteX5" fmla="*/ 73660 w 1454404"/>
              <a:gd name="connsiteY5" fmla="*/ 465328 h 960628"/>
              <a:gd name="connsiteX6" fmla="*/ 76200 w 1454404"/>
              <a:gd name="connsiteY6" fmla="*/ 511048 h 960628"/>
              <a:gd name="connsiteX7" fmla="*/ 76200 w 1454404"/>
              <a:gd name="connsiteY7" fmla="*/ 554228 h 960628"/>
              <a:gd name="connsiteX8" fmla="*/ 76200 w 1454404"/>
              <a:gd name="connsiteY8" fmla="*/ 602488 h 960628"/>
              <a:gd name="connsiteX9" fmla="*/ 76200 w 1454404"/>
              <a:gd name="connsiteY9" fmla="*/ 643128 h 960628"/>
              <a:gd name="connsiteX10" fmla="*/ 68580 w 1454404"/>
              <a:gd name="connsiteY10" fmla="*/ 706628 h 960628"/>
              <a:gd name="connsiteX11" fmla="*/ 60960 w 1454404"/>
              <a:gd name="connsiteY11" fmla="*/ 767588 h 960628"/>
              <a:gd name="connsiteX12" fmla="*/ 43180 w 1454404"/>
              <a:gd name="connsiteY12" fmla="*/ 836168 h 960628"/>
              <a:gd name="connsiteX13" fmla="*/ 27940 w 1454404"/>
              <a:gd name="connsiteY13" fmla="*/ 894588 h 960628"/>
              <a:gd name="connsiteX14" fmla="*/ 2540 w 1454404"/>
              <a:gd name="connsiteY14" fmla="*/ 960628 h 960628"/>
              <a:gd name="connsiteX15" fmla="*/ 1454404 w 1454404"/>
              <a:gd name="connsiteY15" fmla="*/ 0 h 960628"/>
              <a:gd name="connsiteX16" fmla="*/ 0 w 1454404"/>
              <a:gd name="connsiteY16" fmla="*/ 178308 h 960628"/>
              <a:gd name="connsiteX0" fmla="*/ 0 w 1438228"/>
              <a:gd name="connsiteY0" fmla="*/ 207346 h 989666"/>
              <a:gd name="connsiteX1" fmla="*/ 33020 w 1438228"/>
              <a:gd name="connsiteY1" fmla="*/ 288626 h 989666"/>
              <a:gd name="connsiteX2" fmla="*/ 45720 w 1438228"/>
              <a:gd name="connsiteY2" fmla="*/ 331806 h 989666"/>
              <a:gd name="connsiteX3" fmla="*/ 58420 w 1438228"/>
              <a:gd name="connsiteY3" fmla="*/ 385146 h 989666"/>
              <a:gd name="connsiteX4" fmla="*/ 63500 w 1438228"/>
              <a:gd name="connsiteY4" fmla="*/ 433406 h 989666"/>
              <a:gd name="connsiteX5" fmla="*/ 73660 w 1438228"/>
              <a:gd name="connsiteY5" fmla="*/ 494366 h 989666"/>
              <a:gd name="connsiteX6" fmla="*/ 76200 w 1438228"/>
              <a:gd name="connsiteY6" fmla="*/ 540086 h 989666"/>
              <a:gd name="connsiteX7" fmla="*/ 76200 w 1438228"/>
              <a:gd name="connsiteY7" fmla="*/ 583266 h 989666"/>
              <a:gd name="connsiteX8" fmla="*/ 76200 w 1438228"/>
              <a:gd name="connsiteY8" fmla="*/ 631526 h 989666"/>
              <a:gd name="connsiteX9" fmla="*/ 76200 w 1438228"/>
              <a:gd name="connsiteY9" fmla="*/ 672166 h 989666"/>
              <a:gd name="connsiteX10" fmla="*/ 68580 w 1438228"/>
              <a:gd name="connsiteY10" fmla="*/ 735666 h 989666"/>
              <a:gd name="connsiteX11" fmla="*/ 60960 w 1438228"/>
              <a:gd name="connsiteY11" fmla="*/ 796626 h 989666"/>
              <a:gd name="connsiteX12" fmla="*/ 43180 w 1438228"/>
              <a:gd name="connsiteY12" fmla="*/ 865206 h 989666"/>
              <a:gd name="connsiteX13" fmla="*/ 27940 w 1438228"/>
              <a:gd name="connsiteY13" fmla="*/ 923626 h 989666"/>
              <a:gd name="connsiteX14" fmla="*/ 2540 w 1438228"/>
              <a:gd name="connsiteY14" fmla="*/ 989666 h 989666"/>
              <a:gd name="connsiteX15" fmla="*/ 1438228 w 1438228"/>
              <a:gd name="connsiteY15" fmla="*/ 0 h 989666"/>
              <a:gd name="connsiteX16" fmla="*/ 0 w 1438228"/>
              <a:gd name="connsiteY16" fmla="*/ 207346 h 9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8228" h="989666">
                <a:moveTo>
                  <a:pt x="0" y="207346"/>
                </a:moveTo>
                <a:lnTo>
                  <a:pt x="33020" y="288626"/>
                </a:lnTo>
                <a:lnTo>
                  <a:pt x="45720" y="331806"/>
                </a:lnTo>
                <a:lnTo>
                  <a:pt x="58420" y="385146"/>
                </a:lnTo>
                <a:lnTo>
                  <a:pt x="63500" y="433406"/>
                </a:lnTo>
                <a:lnTo>
                  <a:pt x="73660" y="494366"/>
                </a:lnTo>
                <a:lnTo>
                  <a:pt x="76200" y="540086"/>
                </a:lnTo>
                <a:lnTo>
                  <a:pt x="76200" y="583266"/>
                </a:lnTo>
                <a:lnTo>
                  <a:pt x="76200" y="631526"/>
                </a:lnTo>
                <a:lnTo>
                  <a:pt x="76200" y="672166"/>
                </a:lnTo>
                <a:lnTo>
                  <a:pt x="68580" y="735666"/>
                </a:lnTo>
                <a:lnTo>
                  <a:pt x="60960" y="796626"/>
                </a:lnTo>
                <a:lnTo>
                  <a:pt x="43180" y="865206"/>
                </a:lnTo>
                <a:lnTo>
                  <a:pt x="27940" y="923626"/>
                </a:lnTo>
                <a:lnTo>
                  <a:pt x="2540" y="989666"/>
                </a:lnTo>
                <a:lnTo>
                  <a:pt x="1438228" y="0"/>
                </a:lnTo>
                <a:lnTo>
                  <a:pt x="0" y="207346"/>
                </a:lnTo>
                <a:close/>
              </a:path>
            </a:pathLst>
          </a:custGeom>
          <a:pattFill prst="pct30">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xmlns="" id="{6DA9553B-7B22-4F3D-AFC0-5133246459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355" t="21814" r="17269" b="27334"/>
          <a:stretch/>
        </p:blipFill>
        <p:spPr>
          <a:xfrm flipH="1">
            <a:off x="4654296" y="2612906"/>
            <a:ext cx="88258" cy="105910"/>
          </a:xfrm>
          <a:prstGeom prst="rect">
            <a:avLst/>
          </a:prstGeom>
        </p:spPr>
      </p:pic>
      <p:cxnSp>
        <p:nvCxnSpPr>
          <p:cNvPr id="32" name="Straight Arrow Connector 31">
            <a:extLst>
              <a:ext uri="{FF2B5EF4-FFF2-40B4-BE49-F238E27FC236}">
                <a16:creationId xmlns:a16="http://schemas.microsoft.com/office/drawing/2014/main" xmlns="" id="{C00ACC39-A630-4BD8-B68D-A2A9612D2AFE}"/>
              </a:ext>
            </a:extLst>
          </p:cNvPr>
          <p:cNvCxnSpPr>
            <a:cxnSpLocks/>
          </p:cNvCxnSpPr>
          <p:nvPr/>
        </p:nvCxnSpPr>
        <p:spPr>
          <a:xfrm>
            <a:off x="4706112" y="1649931"/>
            <a:ext cx="0" cy="90056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43" name="Left Brace 42">
            <a:extLst>
              <a:ext uri="{FF2B5EF4-FFF2-40B4-BE49-F238E27FC236}">
                <a16:creationId xmlns:a16="http://schemas.microsoft.com/office/drawing/2014/main" xmlns="" id="{81BA0E89-5E20-4762-97CB-F6FA0215AE22}"/>
              </a:ext>
            </a:extLst>
          </p:cNvPr>
          <p:cNvSpPr/>
          <p:nvPr/>
        </p:nvSpPr>
        <p:spPr>
          <a:xfrm>
            <a:off x="1828800" y="2643175"/>
            <a:ext cx="322884" cy="489807"/>
          </a:xfrm>
          <a:prstGeom prst="leftBrace">
            <a:avLst/>
          </a:prstGeom>
          <a:noFill/>
          <a:ln w="31750" cap="flat" cmpd="sng">
            <a:solidFill>
              <a:srgbClr val="3C2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xmlns="" id="{BFF70C39-7AD5-48E0-A997-AE5A68006EE1}"/>
              </a:ext>
            </a:extLst>
          </p:cNvPr>
          <p:cNvSpPr txBox="1"/>
          <p:nvPr/>
        </p:nvSpPr>
        <p:spPr>
          <a:xfrm>
            <a:off x="1064395" y="2534920"/>
            <a:ext cx="729688" cy="523220"/>
          </a:xfrm>
          <a:prstGeom prst="rect">
            <a:avLst/>
          </a:prstGeom>
        </p:spPr>
        <p:txBody>
          <a:bodyPr wrap="none" rtlCol="0">
            <a:spAutoFit/>
          </a:bodyPr>
          <a:lstStyle/>
          <a:p>
            <a:r>
              <a:rPr lang="en-US" sz="2800" dirty="0">
                <a:solidFill>
                  <a:schemeClr val="tx1"/>
                </a:solidFill>
                <a:latin typeface="+mn-lt"/>
              </a:rPr>
              <a:t>4, 5</a:t>
            </a:r>
          </a:p>
        </p:txBody>
      </p:sp>
      <p:pic>
        <p:nvPicPr>
          <p:cNvPr id="45" name="Picture 44">
            <a:extLst>
              <a:ext uri="{FF2B5EF4-FFF2-40B4-BE49-F238E27FC236}">
                <a16:creationId xmlns:a16="http://schemas.microsoft.com/office/drawing/2014/main" xmlns="" id="{60A5E550-17E9-414D-B1E9-2799C2326D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33"/>
          <a:stretch/>
        </p:blipFill>
        <p:spPr>
          <a:xfrm>
            <a:off x="7564018" y="1066800"/>
            <a:ext cx="3587516" cy="3410799"/>
          </a:xfrm>
          <a:prstGeom prst="rect">
            <a:avLst/>
          </a:prstGeom>
        </p:spPr>
      </p:pic>
      <p:pic>
        <p:nvPicPr>
          <p:cNvPr id="46" name="Picture 45">
            <a:extLst>
              <a:ext uri="{FF2B5EF4-FFF2-40B4-BE49-F238E27FC236}">
                <a16:creationId xmlns:a16="http://schemas.microsoft.com/office/drawing/2014/main" xmlns="" id="{AF4322EA-5195-430E-A200-2F450EF267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584" t="25555" b="23333"/>
          <a:stretch/>
        </p:blipFill>
        <p:spPr>
          <a:xfrm flipH="1">
            <a:off x="8808070" y="2245287"/>
            <a:ext cx="253352" cy="1063123"/>
          </a:xfrm>
          <a:prstGeom prst="rect">
            <a:avLst/>
          </a:prstGeom>
        </p:spPr>
      </p:pic>
      <p:sp>
        <p:nvSpPr>
          <p:cNvPr id="47" name="Rectangle 46">
            <a:extLst>
              <a:ext uri="{FF2B5EF4-FFF2-40B4-BE49-F238E27FC236}">
                <a16:creationId xmlns:a16="http://schemas.microsoft.com/office/drawing/2014/main" xmlns="" id="{A04CC78A-35D9-44A9-B387-71FED3E03A95}"/>
              </a:ext>
            </a:extLst>
          </p:cNvPr>
          <p:cNvSpPr/>
          <p:nvPr/>
        </p:nvSpPr>
        <p:spPr>
          <a:xfrm>
            <a:off x="7734429" y="2624974"/>
            <a:ext cx="251264" cy="233869"/>
          </a:xfrm>
          <a:prstGeom prst="rect">
            <a:avLst/>
          </a:prstGeom>
          <a:pattFill prst="pct30">
            <a:fgClr>
              <a:srgbClr val="3C27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C02D79A7-11C3-45D5-9E91-285F3A4E6A23}"/>
              </a:ext>
            </a:extLst>
          </p:cNvPr>
          <p:cNvSpPr/>
          <p:nvPr/>
        </p:nvSpPr>
        <p:spPr>
          <a:xfrm>
            <a:off x="7727801" y="3150847"/>
            <a:ext cx="251264" cy="233869"/>
          </a:xfrm>
          <a:prstGeom prst="rect">
            <a:avLst/>
          </a:prstGeom>
          <a:pattFill prst="pct30">
            <a:fgClr>
              <a:srgbClr val="3C27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8B184A1F-9216-47F3-B0F3-2273BEE69C85}"/>
              </a:ext>
            </a:extLst>
          </p:cNvPr>
          <p:cNvSpPr/>
          <p:nvPr/>
        </p:nvSpPr>
        <p:spPr>
          <a:xfrm>
            <a:off x="7732859" y="3426001"/>
            <a:ext cx="251264" cy="233869"/>
          </a:xfrm>
          <a:prstGeom prst="rect">
            <a:avLst/>
          </a:prstGeom>
          <a:pattFill prst="pct30">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xmlns="" id="{A7050F87-41D8-4704-A5E6-EB3FF90D8BCD}"/>
              </a:ext>
            </a:extLst>
          </p:cNvPr>
          <p:cNvSpPr/>
          <p:nvPr/>
        </p:nvSpPr>
        <p:spPr>
          <a:xfrm>
            <a:off x="7737961" y="2100214"/>
            <a:ext cx="251264" cy="233869"/>
          </a:xfrm>
          <a:prstGeom prst="rect">
            <a:avLst/>
          </a:prstGeom>
          <a:pattFill prst="pct30">
            <a:fgClr>
              <a:srgbClr val="3C27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0A098FD0-A66B-4780-83D9-D70D3189AC94}"/>
              </a:ext>
            </a:extLst>
          </p:cNvPr>
          <p:cNvSpPr/>
          <p:nvPr/>
        </p:nvSpPr>
        <p:spPr>
          <a:xfrm>
            <a:off x="7740492" y="2363221"/>
            <a:ext cx="251264" cy="233869"/>
          </a:xfrm>
          <a:prstGeom prst="rect">
            <a:avLst/>
          </a:prstGeom>
          <a:pattFill prst="pct30">
            <a:fgClr>
              <a:srgbClr val="3C27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xmlns="" id="{8E863EE3-9667-4DA3-8A3F-EF14D8A5A706}"/>
              </a:ext>
            </a:extLst>
          </p:cNvPr>
          <p:cNvSpPr txBox="1"/>
          <p:nvPr/>
        </p:nvSpPr>
        <p:spPr>
          <a:xfrm>
            <a:off x="9145634" y="1369478"/>
            <a:ext cx="1189757" cy="338554"/>
          </a:xfrm>
          <a:prstGeom prst="rect">
            <a:avLst/>
          </a:prstGeom>
        </p:spPr>
        <p:txBody>
          <a:bodyPr wrap="square" rtlCol="0">
            <a:spAutoFit/>
          </a:bodyPr>
          <a:lstStyle/>
          <a:p>
            <a:r>
              <a:rPr lang="en-US" sz="1600" dirty="0">
                <a:solidFill>
                  <a:schemeClr val="tx1"/>
                </a:solidFill>
                <a:latin typeface="+mn-lt"/>
              </a:rPr>
              <a:t>Sensor</a:t>
            </a:r>
          </a:p>
        </p:txBody>
      </p:sp>
      <p:sp>
        <p:nvSpPr>
          <p:cNvPr id="53" name="Rectangle 52">
            <a:extLst>
              <a:ext uri="{FF2B5EF4-FFF2-40B4-BE49-F238E27FC236}">
                <a16:creationId xmlns:a16="http://schemas.microsoft.com/office/drawing/2014/main" xmlns="" id="{BAB98B9F-D73C-47F5-832F-C0390085480A}"/>
              </a:ext>
            </a:extLst>
          </p:cNvPr>
          <p:cNvSpPr/>
          <p:nvPr/>
        </p:nvSpPr>
        <p:spPr>
          <a:xfrm>
            <a:off x="7731132" y="2894668"/>
            <a:ext cx="251264" cy="233869"/>
          </a:xfrm>
          <a:prstGeom prst="rect">
            <a:avLst/>
          </a:prstGeom>
          <a:pattFill prst="pct30">
            <a:fgClr>
              <a:srgbClr val="3C27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xmlns="" id="{F5A46B04-BB24-4476-8CE9-7DB9D9700C9C}"/>
              </a:ext>
            </a:extLst>
          </p:cNvPr>
          <p:cNvSpPr/>
          <p:nvPr/>
        </p:nvSpPr>
        <p:spPr>
          <a:xfrm>
            <a:off x="7741714" y="1831942"/>
            <a:ext cx="251264" cy="233869"/>
          </a:xfrm>
          <a:prstGeom prst="rect">
            <a:avLst/>
          </a:prstGeom>
          <a:pattFill prst="pct30">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xmlns="" id="{9C1D67A6-CFFC-44FD-99E0-5F57FDBA0E17}"/>
              </a:ext>
            </a:extLst>
          </p:cNvPr>
          <p:cNvSpPr/>
          <p:nvPr/>
        </p:nvSpPr>
        <p:spPr>
          <a:xfrm>
            <a:off x="7855486" y="2275153"/>
            <a:ext cx="1055311" cy="1274062"/>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746760 w 746760"/>
              <a:gd name="connsiteY0" fmla="*/ 0 h 924560"/>
              <a:gd name="connsiteX1" fmla="*/ 708660 w 746760"/>
              <a:gd name="connsiteY1" fmla="*/ 78740 h 924560"/>
              <a:gd name="connsiteX2" fmla="*/ 693420 w 746760"/>
              <a:gd name="connsiteY2" fmla="*/ 149860 h 924560"/>
              <a:gd name="connsiteX3" fmla="*/ 680720 w 746760"/>
              <a:gd name="connsiteY3" fmla="*/ 218440 h 924560"/>
              <a:gd name="connsiteX4" fmla="*/ 668020 w 746760"/>
              <a:gd name="connsiteY4" fmla="*/ 294640 h 924560"/>
              <a:gd name="connsiteX5" fmla="*/ 665480 w 746760"/>
              <a:gd name="connsiteY5" fmla="*/ 350520 h 924560"/>
              <a:gd name="connsiteX6" fmla="*/ 665480 w 746760"/>
              <a:gd name="connsiteY6" fmla="*/ 406400 h 924560"/>
              <a:gd name="connsiteX7" fmla="*/ 670560 w 746760"/>
              <a:gd name="connsiteY7" fmla="*/ 487680 h 924560"/>
              <a:gd name="connsiteX8" fmla="*/ 680720 w 746760"/>
              <a:gd name="connsiteY8" fmla="*/ 571500 h 924560"/>
              <a:gd name="connsiteX9" fmla="*/ 701040 w 746760"/>
              <a:gd name="connsiteY9" fmla="*/ 647700 h 924560"/>
              <a:gd name="connsiteX10" fmla="*/ 716280 w 746760"/>
              <a:gd name="connsiteY10" fmla="*/ 706120 h 924560"/>
              <a:gd name="connsiteX11" fmla="*/ 726440 w 746760"/>
              <a:gd name="connsiteY11" fmla="*/ 741680 h 924560"/>
              <a:gd name="connsiteX12" fmla="*/ 739140 w 746760"/>
              <a:gd name="connsiteY12" fmla="*/ 777240 h 924560"/>
              <a:gd name="connsiteX13" fmla="*/ 0 w 746760"/>
              <a:gd name="connsiteY13" fmla="*/ 924560 h 924560"/>
              <a:gd name="connsiteX14" fmla="*/ 746760 w 746760"/>
              <a:gd name="connsiteY14" fmla="*/ 0 h 924560"/>
              <a:gd name="connsiteX0" fmla="*/ 746760 w 746760"/>
              <a:gd name="connsiteY0" fmla="*/ 0 h 971020"/>
              <a:gd name="connsiteX1" fmla="*/ 708660 w 746760"/>
              <a:gd name="connsiteY1" fmla="*/ 78740 h 971020"/>
              <a:gd name="connsiteX2" fmla="*/ 693420 w 746760"/>
              <a:gd name="connsiteY2" fmla="*/ 149860 h 971020"/>
              <a:gd name="connsiteX3" fmla="*/ 680720 w 746760"/>
              <a:gd name="connsiteY3" fmla="*/ 218440 h 971020"/>
              <a:gd name="connsiteX4" fmla="*/ 668020 w 746760"/>
              <a:gd name="connsiteY4" fmla="*/ 294640 h 971020"/>
              <a:gd name="connsiteX5" fmla="*/ 665480 w 746760"/>
              <a:gd name="connsiteY5" fmla="*/ 350520 h 971020"/>
              <a:gd name="connsiteX6" fmla="*/ 665480 w 746760"/>
              <a:gd name="connsiteY6" fmla="*/ 406400 h 971020"/>
              <a:gd name="connsiteX7" fmla="*/ 670560 w 746760"/>
              <a:gd name="connsiteY7" fmla="*/ 487680 h 971020"/>
              <a:gd name="connsiteX8" fmla="*/ 680720 w 746760"/>
              <a:gd name="connsiteY8" fmla="*/ 571500 h 971020"/>
              <a:gd name="connsiteX9" fmla="*/ 701040 w 746760"/>
              <a:gd name="connsiteY9" fmla="*/ 647700 h 971020"/>
              <a:gd name="connsiteX10" fmla="*/ 716280 w 746760"/>
              <a:gd name="connsiteY10" fmla="*/ 706120 h 971020"/>
              <a:gd name="connsiteX11" fmla="*/ 726440 w 746760"/>
              <a:gd name="connsiteY11" fmla="*/ 741680 h 971020"/>
              <a:gd name="connsiteX12" fmla="*/ 739140 w 746760"/>
              <a:gd name="connsiteY12" fmla="*/ 777240 h 971020"/>
              <a:gd name="connsiteX13" fmla="*/ 0 w 746760"/>
              <a:gd name="connsiteY13" fmla="*/ 971020 h 971020"/>
              <a:gd name="connsiteX14" fmla="*/ 746760 w 746760"/>
              <a:gd name="connsiteY14" fmla="*/ 0 h 97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760" h="971020">
                <a:moveTo>
                  <a:pt x="746760" y="0"/>
                </a:moveTo>
                <a:lnTo>
                  <a:pt x="708660" y="78740"/>
                </a:lnTo>
                <a:lnTo>
                  <a:pt x="693420" y="149860"/>
                </a:lnTo>
                <a:lnTo>
                  <a:pt x="680720" y="218440"/>
                </a:lnTo>
                <a:lnTo>
                  <a:pt x="668020" y="294640"/>
                </a:lnTo>
                <a:lnTo>
                  <a:pt x="665480" y="350520"/>
                </a:lnTo>
                <a:lnTo>
                  <a:pt x="665480" y="406400"/>
                </a:lnTo>
                <a:lnTo>
                  <a:pt x="670560" y="487680"/>
                </a:lnTo>
                <a:lnTo>
                  <a:pt x="680720" y="571500"/>
                </a:lnTo>
                <a:lnTo>
                  <a:pt x="701040" y="647700"/>
                </a:lnTo>
                <a:lnTo>
                  <a:pt x="716280" y="706120"/>
                </a:lnTo>
                <a:lnTo>
                  <a:pt x="726440" y="741680"/>
                </a:lnTo>
                <a:lnTo>
                  <a:pt x="739140" y="777240"/>
                </a:lnTo>
                <a:lnTo>
                  <a:pt x="0" y="971020"/>
                </a:lnTo>
                <a:lnTo>
                  <a:pt x="746760" y="0"/>
                </a:lnTo>
                <a:close/>
              </a:path>
            </a:pathLst>
          </a:custGeom>
          <a:pattFill prst="pct30">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xmlns="" id="{0C759FB9-D067-421E-A435-BA298133C7F0}"/>
              </a:ext>
            </a:extLst>
          </p:cNvPr>
          <p:cNvSpPr/>
          <p:nvPr/>
        </p:nvSpPr>
        <p:spPr>
          <a:xfrm>
            <a:off x="7846523" y="2284374"/>
            <a:ext cx="1070724" cy="1019805"/>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806196 w 806196"/>
              <a:gd name="connsiteY0" fmla="*/ 0 h 777240"/>
              <a:gd name="connsiteX1" fmla="*/ 768096 w 806196"/>
              <a:gd name="connsiteY1" fmla="*/ 78740 h 777240"/>
              <a:gd name="connsiteX2" fmla="*/ 752856 w 806196"/>
              <a:gd name="connsiteY2" fmla="*/ 149860 h 777240"/>
              <a:gd name="connsiteX3" fmla="*/ 740156 w 806196"/>
              <a:gd name="connsiteY3" fmla="*/ 218440 h 777240"/>
              <a:gd name="connsiteX4" fmla="*/ 727456 w 806196"/>
              <a:gd name="connsiteY4" fmla="*/ 294640 h 777240"/>
              <a:gd name="connsiteX5" fmla="*/ 724916 w 806196"/>
              <a:gd name="connsiteY5" fmla="*/ 350520 h 777240"/>
              <a:gd name="connsiteX6" fmla="*/ 724916 w 806196"/>
              <a:gd name="connsiteY6" fmla="*/ 406400 h 777240"/>
              <a:gd name="connsiteX7" fmla="*/ 729996 w 806196"/>
              <a:gd name="connsiteY7" fmla="*/ 487680 h 777240"/>
              <a:gd name="connsiteX8" fmla="*/ 740156 w 806196"/>
              <a:gd name="connsiteY8" fmla="*/ 571500 h 777240"/>
              <a:gd name="connsiteX9" fmla="*/ 760476 w 806196"/>
              <a:gd name="connsiteY9" fmla="*/ 647700 h 777240"/>
              <a:gd name="connsiteX10" fmla="*/ 775716 w 806196"/>
              <a:gd name="connsiteY10" fmla="*/ 706120 h 777240"/>
              <a:gd name="connsiteX11" fmla="*/ 785876 w 806196"/>
              <a:gd name="connsiteY11" fmla="*/ 741680 h 777240"/>
              <a:gd name="connsiteX12" fmla="*/ 798576 w 806196"/>
              <a:gd name="connsiteY12" fmla="*/ 777240 h 777240"/>
              <a:gd name="connsiteX13" fmla="*/ 0 w 806196"/>
              <a:gd name="connsiteY13" fmla="*/ 759968 h 777240"/>
              <a:gd name="connsiteX14" fmla="*/ 806196 w 806196"/>
              <a:gd name="connsiteY14" fmla="*/ 0 h 777240"/>
              <a:gd name="connsiteX0" fmla="*/ 757667 w 757667"/>
              <a:gd name="connsiteY0" fmla="*/ 0 h 777240"/>
              <a:gd name="connsiteX1" fmla="*/ 719567 w 757667"/>
              <a:gd name="connsiteY1" fmla="*/ 78740 h 777240"/>
              <a:gd name="connsiteX2" fmla="*/ 704327 w 757667"/>
              <a:gd name="connsiteY2" fmla="*/ 149860 h 777240"/>
              <a:gd name="connsiteX3" fmla="*/ 691627 w 757667"/>
              <a:gd name="connsiteY3" fmla="*/ 218440 h 777240"/>
              <a:gd name="connsiteX4" fmla="*/ 678927 w 757667"/>
              <a:gd name="connsiteY4" fmla="*/ 294640 h 777240"/>
              <a:gd name="connsiteX5" fmla="*/ 676387 w 757667"/>
              <a:gd name="connsiteY5" fmla="*/ 350520 h 777240"/>
              <a:gd name="connsiteX6" fmla="*/ 676387 w 757667"/>
              <a:gd name="connsiteY6" fmla="*/ 406400 h 777240"/>
              <a:gd name="connsiteX7" fmla="*/ 681467 w 757667"/>
              <a:gd name="connsiteY7" fmla="*/ 487680 h 777240"/>
              <a:gd name="connsiteX8" fmla="*/ 691627 w 757667"/>
              <a:gd name="connsiteY8" fmla="*/ 571500 h 777240"/>
              <a:gd name="connsiteX9" fmla="*/ 711947 w 757667"/>
              <a:gd name="connsiteY9" fmla="*/ 647700 h 777240"/>
              <a:gd name="connsiteX10" fmla="*/ 727187 w 757667"/>
              <a:gd name="connsiteY10" fmla="*/ 706120 h 777240"/>
              <a:gd name="connsiteX11" fmla="*/ 737347 w 757667"/>
              <a:gd name="connsiteY11" fmla="*/ 741680 h 777240"/>
              <a:gd name="connsiteX12" fmla="*/ 750047 w 757667"/>
              <a:gd name="connsiteY12" fmla="*/ 777240 h 777240"/>
              <a:gd name="connsiteX13" fmla="*/ 0 w 757667"/>
              <a:gd name="connsiteY13" fmla="*/ 748353 h 777240"/>
              <a:gd name="connsiteX14" fmla="*/ 757667 w 757667"/>
              <a:gd name="connsiteY14"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7667" h="777240">
                <a:moveTo>
                  <a:pt x="757667" y="0"/>
                </a:moveTo>
                <a:lnTo>
                  <a:pt x="719567" y="78740"/>
                </a:lnTo>
                <a:lnTo>
                  <a:pt x="704327" y="149860"/>
                </a:lnTo>
                <a:lnTo>
                  <a:pt x="691627" y="218440"/>
                </a:lnTo>
                <a:lnTo>
                  <a:pt x="678927" y="294640"/>
                </a:lnTo>
                <a:lnTo>
                  <a:pt x="676387" y="350520"/>
                </a:lnTo>
                <a:lnTo>
                  <a:pt x="676387" y="406400"/>
                </a:lnTo>
                <a:lnTo>
                  <a:pt x="681467" y="487680"/>
                </a:lnTo>
                <a:lnTo>
                  <a:pt x="691627" y="571500"/>
                </a:lnTo>
                <a:lnTo>
                  <a:pt x="711947" y="647700"/>
                </a:lnTo>
                <a:lnTo>
                  <a:pt x="727187" y="706120"/>
                </a:lnTo>
                <a:lnTo>
                  <a:pt x="737347" y="741680"/>
                </a:lnTo>
                <a:lnTo>
                  <a:pt x="750047" y="777240"/>
                </a:lnTo>
                <a:lnTo>
                  <a:pt x="0" y="748353"/>
                </a:lnTo>
                <a:lnTo>
                  <a:pt x="757667"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xmlns="" id="{58B704C8-2A00-471A-84C6-80D45EC35F2D}"/>
              </a:ext>
            </a:extLst>
          </p:cNvPr>
          <p:cNvSpPr/>
          <p:nvPr/>
        </p:nvSpPr>
        <p:spPr>
          <a:xfrm>
            <a:off x="7847900" y="2273789"/>
            <a:ext cx="1071054" cy="1019805"/>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784860 w 784860"/>
              <a:gd name="connsiteY0" fmla="*/ 0 h 777240"/>
              <a:gd name="connsiteX1" fmla="*/ 746760 w 784860"/>
              <a:gd name="connsiteY1" fmla="*/ 78740 h 777240"/>
              <a:gd name="connsiteX2" fmla="*/ 731520 w 784860"/>
              <a:gd name="connsiteY2" fmla="*/ 149860 h 777240"/>
              <a:gd name="connsiteX3" fmla="*/ 718820 w 784860"/>
              <a:gd name="connsiteY3" fmla="*/ 218440 h 777240"/>
              <a:gd name="connsiteX4" fmla="*/ 706120 w 784860"/>
              <a:gd name="connsiteY4" fmla="*/ 294640 h 777240"/>
              <a:gd name="connsiteX5" fmla="*/ 703580 w 784860"/>
              <a:gd name="connsiteY5" fmla="*/ 350520 h 777240"/>
              <a:gd name="connsiteX6" fmla="*/ 703580 w 784860"/>
              <a:gd name="connsiteY6" fmla="*/ 406400 h 777240"/>
              <a:gd name="connsiteX7" fmla="*/ 708660 w 784860"/>
              <a:gd name="connsiteY7" fmla="*/ 487680 h 777240"/>
              <a:gd name="connsiteX8" fmla="*/ 718820 w 784860"/>
              <a:gd name="connsiteY8" fmla="*/ 571500 h 777240"/>
              <a:gd name="connsiteX9" fmla="*/ 739140 w 784860"/>
              <a:gd name="connsiteY9" fmla="*/ 647700 h 777240"/>
              <a:gd name="connsiteX10" fmla="*/ 754380 w 784860"/>
              <a:gd name="connsiteY10" fmla="*/ 706120 h 777240"/>
              <a:gd name="connsiteX11" fmla="*/ 764540 w 784860"/>
              <a:gd name="connsiteY11" fmla="*/ 741680 h 777240"/>
              <a:gd name="connsiteX12" fmla="*/ 777240 w 784860"/>
              <a:gd name="connsiteY12" fmla="*/ 777240 h 777240"/>
              <a:gd name="connsiteX13" fmla="*/ 0 w 784860"/>
              <a:gd name="connsiteY13" fmla="*/ 548640 h 777240"/>
              <a:gd name="connsiteX14" fmla="*/ 784860 w 784860"/>
              <a:gd name="connsiteY14" fmla="*/ 0 h 777240"/>
              <a:gd name="connsiteX0" fmla="*/ 757900 w 757900"/>
              <a:gd name="connsiteY0" fmla="*/ 0 h 777240"/>
              <a:gd name="connsiteX1" fmla="*/ 719800 w 757900"/>
              <a:gd name="connsiteY1" fmla="*/ 78740 h 777240"/>
              <a:gd name="connsiteX2" fmla="*/ 704560 w 757900"/>
              <a:gd name="connsiteY2" fmla="*/ 149860 h 777240"/>
              <a:gd name="connsiteX3" fmla="*/ 691860 w 757900"/>
              <a:gd name="connsiteY3" fmla="*/ 218440 h 777240"/>
              <a:gd name="connsiteX4" fmla="*/ 679160 w 757900"/>
              <a:gd name="connsiteY4" fmla="*/ 294640 h 777240"/>
              <a:gd name="connsiteX5" fmla="*/ 676620 w 757900"/>
              <a:gd name="connsiteY5" fmla="*/ 350520 h 777240"/>
              <a:gd name="connsiteX6" fmla="*/ 676620 w 757900"/>
              <a:gd name="connsiteY6" fmla="*/ 406400 h 777240"/>
              <a:gd name="connsiteX7" fmla="*/ 681700 w 757900"/>
              <a:gd name="connsiteY7" fmla="*/ 487680 h 777240"/>
              <a:gd name="connsiteX8" fmla="*/ 691860 w 757900"/>
              <a:gd name="connsiteY8" fmla="*/ 571500 h 777240"/>
              <a:gd name="connsiteX9" fmla="*/ 712180 w 757900"/>
              <a:gd name="connsiteY9" fmla="*/ 647700 h 777240"/>
              <a:gd name="connsiteX10" fmla="*/ 727420 w 757900"/>
              <a:gd name="connsiteY10" fmla="*/ 706120 h 777240"/>
              <a:gd name="connsiteX11" fmla="*/ 737580 w 757900"/>
              <a:gd name="connsiteY11" fmla="*/ 741680 h 777240"/>
              <a:gd name="connsiteX12" fmla="*/ 750280 w 757900"/>
              <a:gd name="connsiteY12" fmla="*/ 777240 h 777240"/>
              <a:gd name="connsiteX13" fmla="*/ 0 w 757900"/>
              <a:gd name="connsiteY13" fmla="*/ 548640 h 777240"/>
              <a:gd name="connsiteX14" fmla="*/ 757900 w 757900"/>
              <a:gd name="connsiteY14"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7900" h="777240">
                <a:moveTo>
                  <a:pt x="757900" y="0"/>
                </a:moveTo>
                <a:lnTo>
                  <a:pt x="719800" y="78740"/>
                </a:lnTo>
                <a:lnTo>
                  <a:pt x="704560" y="149860"/>
                </a:lnTo>
                <a:lnTo>
                  <a:pt x="691860" y="218440"/>
                </a:lnTo>
                <a:lnTo>
                  <a:pt x="679160" y="294640"/>
                </a:lnTo>
                <a:lnTo>
                  <a:pt x="676620" y="350520"/>
                </a:lnTo>
                <a:lnTo>
                  <a:pt x="676620" y="406400"/>
                </a:lnTo>
                <a:lnTo>
                  <a:pt x="681700" y="487680"/>
                </a:lnTo>
                <a:lnTo>
                  <a:pt x="691860" y="571500"/>
                </a:lnTo>
                <a:lnTo>
                  <a:pt x="712180" y="647700"/>
                </a:lnTo>
                <a:lnTo>
                  <a:pt x="727420" y="706120"/>
                </a:lnTo>
                <a:lnTo>
                  <a:pt x="737580" y="741680"/>
                </a:lnTo>
                <a:lnTo>
                  <a:pt x="750280" y="777240"/>
                </a:lnTo>
                <a:lnTo>
                  <a:pt x="0" y="548640"/>
                </a:lnTo>
                <a:lnTo>
                  <a:pt x="757900"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xmlns="" id="{6334EF9A-948E-415A-BA1B-0F1F7B9370FA}"/>
              </a:ext>
            </a:extLst>
          </p:cNvPr>
          <p:cNvSpPr/>
          <p:nvPr/>
        </p:nvSpPr>
        <p:spPr>
          <a:xfrm>
            <a:off x="7860103" y="2286489"/>
            <a:ext cx="1057136" cy="1019805"/>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748052 w 748052"/>
              <a:gd name="connsiteY0" fmla="*/ 0 h 777240"/>
              <a:gd name="connsiteX1" fmla="*/ 709952 w 748052"/>
              <a:gd name="connsiteY1" fmla="*/ 78740 h 777240"/>
              <a:gd name="connsiteX2" fmla="*/ 694712 w 748052"/>
              <a:gd name="connsiteY2" fmla="*/ 149860 h 777240"/>
              <a:gd name="connsiteX3" fmla="*/ 682012 w 748052"/>
              <a:gd name="connsiteY3" fmla="*/ 218440 h 777240"/>
              <a:gd name="connsiteX4" fmla="*/ 669312 w 748052"/>
              <a:gd name="connsiteY4" fmla="*/ 294640 h 777240"/>
              <a:gd name="connsiteX5" fmla="*/ 666772 w 748052"/>
              <a:gd name="connsiteY5" fmla="*/ 350520 h 777240"/>
              <a:gd name="connsiteX6" fmla="*/ 666772 w 748052"/>
              <a:gd name="connsiteY6" fmla="*/ 406400 h 777240"/>
              <a:gd name="connsiteX7" fmla="*/ 671852 w 748052"/>
              <a:gd name="connsiteY7" fmla="*/ 487680 h 777240"/>
              <a:gd name="connsiteX8" fmla="*/ 682012 w 748052"/>
              <a:gd name="connsiteY8" fmla="*/ 571500 h 777240"/>
              <a:gd name="connsiteX9" fmla="*/ 702332 w 748052"/>
              <a:gd name="connsiteY9" fmla="*/ 647700 h 777240"/>
              <a:gd name="connsiteX10" fmla="*/ 717572 w 748052"/>
              <a:gd name="connsiteY10" fmla="*/ 706120 h 777240"/>
              <a:gd name="connsiteX11" fmla="*/ 727732 w 748052"/>
              <a:gd name="connsiteY11" fmla="*/ 741680 h 777240"/>
              <a:gd name="connsiteX12" fmla="*/ 740432 w 748052"/>
              <a:gd name="connsiteY12" fmla="*/ 777240 h 777240"/>
              <a:gd name="connsiteX13" fmla="*/ 0 w 748052"/>
              <a:gd name="connsiteY13" fmla="*/ 358497 h 777240"/>
              <a:gd name="connsiteX14" fmla="*/ 748052 w 748052"/>
              <a:gd name="connsiteY14"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052" h="777240">
                <a:moveTo>
                  <a:pt x="748052" y="0"/>
                </a:moveTo>
                <a:lnTo>
                  <a:pt x="709952" y="78740"/>
                </a:lnTo>
                <a:lnTo>
                  <a:pt x="694712" y="149860"/>
                </a:lnTo>
                <a:lnTo>
                  <a:pt x="682012" y="218440"/>
                </a:lnTo>
                <a:lnTo>
                  <a:pt x="669312" y="294640"/>
                </a:lnTo>
                <a:lnTo>
                  <a:pt x="666772" y="350520"/>
                </a:lnTo>
                <a:lnTo>
                  <a:pt x="666772" y="406400"/>
                </a:lnTo>
                <a:lnTo>
                  <a:pt x="671852" y="487680"/>
                </a:lnTo>
                <a:lnTo>
                  <a:pt x="682012" y="571500"/>
                </a:lnTo>
                <a:lnTo>
                  <a:pt x="702332" y="647700"/>
                </a:lnTo>
                <a:lnTo>
                  <a:pt x="717572" y="706120"/>
                </a:lnTo>
                <a:lnTo>
                  <a:pt x="727732" y="741680"/>
                </a:lnTo>
                <a:lnTo>
                  <a:pt x="740432" y="777240"/>
                </a:lnTo>
                <a:lnTo>
                  <a:pt x="0" y="358497"/>
                </a:lnTo>
                <a:lnTo>
                  <a:pt x="748052"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xmlns="" id="{C34F23D3-BCD5-4627-AEE6-EF8594FEDF66}"/>
              </a:ext>
            </a:extLst>
          </p:cNvPr>
          <p:cNvSpPr/>
          <p:nvPr/>
        </p:nvSpPr>
        <p:spPr>
          <a:xfrm>
            <a:off x="7812491" y="2291994"/>
            <a:ext cx="1098220" cy="1019805"/>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800100 w 800100"/>
              <a:gd name="connsiteY0" fmla="*/ 44704 h 821944"/>
              <a:gd name="connsiteX1" fmla="*/ 762000 w 800100"/>
              <a:gd name="connsiteY1" fmla="*/ 123444 h 821944"/>
              <a:gd name="connsiteX2" fmla="*/ 746760 w 800100"/>
              <a:gd name="connsiteY2" fmla="*/ 194564 h 821944"/>
              <a:gd name="connsiteX3" fmla="*/ 734060 w 800100"/>
              <a:gd name="connsiteY3" fmla="*/ 263144 h 821944"/>
              <a:gd name="connsiteX4" fmla="*/ 721360 w 800100"/>
              <a:gd name="connsiteY4" fmla="*/ 339344 h 821944"/>
              <a:gd name="connsiteX5" fmla="*/ 718820 w 800100"/>
              <a:gd name="connsiteY5" fmla="*/ 395224 h 821944"/>
              <a:gd name="connsiteX6" fmla="*/ 718820 w 800100"/>
              <a:gd name="connsiteY6" fmla="*/ 451104 h 821944"/>
              <a:gd name="connsiteX7" fmla="*/ 723900 w 800100"/>
              <a:gd name="connsiteY7" fmla="*/ 532384 h 821944"/>
              <a:gd name="connsiteX8" fmla="*/ 734060 w 800100"/>
              <a:gd name="connsiteY8" fmla="*/ 616204 h 821944"/>
              <a:gd name="connsiteX9" fmla="*/ 754380 w 800100"/>
              <a:gd name="connsiteY9" fmla="*/ 692404 h 821944"/>
              <a:gd name="connsiteX10" fmla="*/ 769620 w 800100"/>
              <a:gd name="connsiteY10" fmla="*/ 750824 h 821944"/>
              <a:gd name="connsiteX11" fmla="*/ 779780 w 800100"/>
              <a:gd name="connsiteY11" fmla="*/ 786384 h 821944"/>
              <a:gd name="connsiteX12" fmla="*/ 792480 w 800100"/>
              <a:gd name="connsiteY12" fmla="*/ 821944 h 821944"/>
              <a:gd name="connsiteX13" fmla="*/ 0 w 800100"/>
              <a:gd name="connsiteY13" fmla="*/ 0 h 821944"/>
              <a:gd name="connsiteX14" fmla="*/ 800100 w 800100"/>
              <a:gd name="connsiteY14" fmla="*/ 44704 h 821944"/>
              <a:gd name="connsiteX0" fmla="*/ 787908 w 787908"/>
              <a:gd name="connsiteY0" fmla="*/ 0 h 777240"/>
              <a:gd name="connsiteX1" fmla="*/ 749808 w 787908"/>
              <a:gd name="connsiteY1" fmla="*/ 78740 h 777240"/>
              <a:gd name="connsiteX2" fmla="*/ 734568 w 787908"/>
              <a:gd name="connsiteY2" fmla="*/ 149860 h 777240"/>
              <a:gd name="connsiteX3" fmla="*/ 721868 w 787908"/>
              <a:gd name="connsiteY3" fmla="*/ 218440 h 777240"/>
              <a:gd name="connsiteX4" fmla="*/ 709168 w 787908"/>
              <a:gd name="connsiteY4" fmla="*/ 294640 h 777240"/>
              <a:gd name="connsiteX5" fmla="*/ 706628 w 787908"/>
              <a:gd name="connsiteY5" fmla="*/ 350520 h 777240"/>
              <a:gd name="connsiteX6" fmla="*/ 706628 w 787908"/>
              <a:gd name="connsiteY6" fmla="*/ 406400 h 777240"/>
              <a:gd name="connsiteX7" fmla="*/ 711708 w 787908"/>
              <a:gd name="connsiteY7" fmla="*/ 487680 h 777240"/>
              <a:gd name="connsiteX8" fmla="*/ 721868 w 787908"/>
              <a:gd name="connsiteY8" fmla="*/ 571500 h 777240"/>
              <a:gd name="connsiteX9" fmla="*/ 742188 w 787908"/>
              <a:gd name="connsiteY9" fmla="*/ 647700 h 777240"/>
              <a:gd name="connsiteX10" fmla="*/ 757428 w 787908"/>
              <a:gd name="connsiteY10" fmla="*/ 706120 h 777240"/>
              <a:gd name="connsiteX11" fmla="*/ 767588 w 787908"/>
              <a:gd name="connsiteY11" fmla="*/ 741680 h 777240"/>
              <a:gd name="connsiteX12" fmla="*/ 780288 w 787908"/>
              <a:gd name="connsiteY12" fmla="*/ 777240 h 777240"/>
              <a:gd name="connsiteX13" fmla="*/ 0 w 787908"/>
              <a:gd name="connsiteY13" fmla="*/ 138176 h 777240"/>
              <a:gd name="connsiteX14" fmla="*/ 787908 w 787908"/>
              <a:gd name="connsiteY14" fmla="*/ 0 h 777240"/>
              <a:gd name="connsiteX0" fmla="*/ 777124 w 777124"/>
              <a:gd name="connsiteY0" fmla="*/ 0 h 777240"/>
              <a:gd name="connsiteX1" fmla="*/ 739024 w 777124"/>
              <a:gd name="connsiteY1" fmla="*/ 78740 h 777240"/>
              <a:gd name="connsiteX2" fmla="*/ 723784 w 777124"/>
              <a:gd name="connsiteY2" fmla="*/ 149860 h 777240"/>
              <a:gd name="connsiteX3" fmla="*/ 711084 w 777124"/>
              <a:gd name="connsiteY3" fmla="*/ 218440 h 777240"/>
              <a:gd name="connsiteX4" fmla="*/ 698384 w 777124"/>
              <a:gd name="connsiteY4" fmla="*/ 294640 h 777240"/>
              <a:gd name="connsiteX5" fmla="*/ 695844 w 777124"/>
              <a:gd name="connsiteY5" fmla="*/ 350520 h 777240"/>
              <a:gd name="connsiteX6" fmla="*/ 695844 w 777124"/>
              <a:gd name="connsiteY6" fmla="*/ 406400 h 777240"/>
              <a:gd name="connsiteX7" fmla="*/ 700924 w 777124"/>
              <a:gd name="connsiteY7" fmla="*/ 487680 h 777240"/>
              <a:gd name="connsiteX8" fmla="*/ 711084 w 777124"/>
              <a:gd name="connsiteY8" fmla="*/ 571500 h 777240"/>
              <a:gd name="connsiteX9" fmla="*/ 731404 w 777124"/>
              <a:gd name="connsiteY9" fmla="*/ 647700 h 777240"/>
              <a:gd name="connsiteX10" fmla="*/ 746644 w 777124"/>
              <a:gd name="connsiteY10" fmla="*/ 706120 h 777240"/>
              <a:gd name="connsiteX11" fmla="*/ 756804 w 777124"/>
              <a:gd name="connsiteY11" fmla="*/ 741680 h 777240"/>
              <a:gd name="connsiteX12" fmla="*/ 769504 w 777124"/>
              <a:gd name="connsiteY12" fmla="*/ 777240 h 777240"/>
              <a:gd name="connsiteX13" fmla="*/ 0 w 777124"/>
              <a:gd name="connsiteY13" fmla="*/ 143984 h 777240"/>
              <a:gd name="connsiteX14" fmla="*/ 777124 w 777124"/>
              <a:gd name="connsiteY14"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124" h="777240">
                <a:moveTo>
                  <a:pt x="777124" y="0"/>
                </a:moveTo>
                <a:lnTo>
                  <a:pt x="739024" y="78740"/>
                </a:lnTo>
                <a:lnTo>
                  <a:pt x="723784" y="149860"/>
                </a:lnTo>
                <a:lnTo>
                  <a:pt x="711084" y="218440"/>
                </a:lnTo>
                <a:lnTo>
                  <a:pt x="698384" y="294640"/>
                </a:lnTo>
                <a:lnTo>
                  <a:pt x="695844" y="350520"/>
                </a:lnTo>
                <a:lnTo>
                  <a:pt x="695844" y="406400"/>
                </a:lnTo>
                <a:lnTo>
                  <a:pt x="700924" y="487680"/>
                </a:lnTo>
                <a:lnTo>
                  <a:pt x="711084" y="571500"/>
                </a:lnTo>
                <a:lnTo>
                  <a:pt x="731404" y="647700"/>
                </a:lnTo>
                <a:lnTo>
                  <a:pt x="746644" y="706120"/>
                </a:lnTo>
                <a:lnTo>
                  <a:pt x="756804" y="741680"/>
                </a:lnTo>
                <a:lnTo>
                  <a:pt x="769504" y="777240"/>
                </a:lnTo>
                <a:lnTo>
                  <a:pt x="0" y="143984"/>
                </a:lnTo>
                <a:lnTo>
                  <a:pt x="777124"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xmlns="" id="{C1FF1F4D-2426-4A23-9A3D-A4A271EDE2DA}"/>
              </a:ext>
            </a:extLst>
          </p:cNvPr>
          <p:cNvSpPr/>
          <p:nvPr/>
        </p:nvSpPr>
        <p:spPr>
          <a:xfrm>
            <a:off x="7843812" y="2228428"/>
            <a:ext cx="1069228" cy="1061707"/>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762000 w 762000"/>
              <a:gd name="connsiteY0" fmla="*/ 20320 h 797560"/>
              <a:gd name="connsiteX1" fmla="*/ 723900 w 762000"/>
              <a:gd name="connsiteY1" fmla="*/ 99060 h 797560"/>
              <a:gd name="connsiteX2" fmla="*/ 708660 w 762000"/>
              <a:gd name="connsiteY2" fmla="*/ 170180 h 797560"/>
              <a:gd name="connsiteX3" fmla="*/ 695960 w 762000"/>
              <a:gd name="connsiteY3" fmla="*/ 238760 h 797560"/>
              <a:gd name="connsiteX4" fmla="*/ 683260 w 762000"/>
              <a:gd name="connsiteY4" fmla="*/ 314960 h 797560"/>
              <a:gd name="connsiteX5" fmla="*/ 680720 w 762000"/>
              <a:gd name="connsiteY5" fmla="*/ 370840 h 797560"/>
              <a:gd name="connsiteX6" fmla="*/ 680720 w 762000"/>
              <a:gd name="connsiteY6" fmla="*/ 426720 h 797560"/>
              <a:gd name="connsiteX7" fmla="*/ 685800 w 762000"/>
              <a:gd name="connsiteY7" fmla="*/ 508000 h 797560"/>
              <a:gd name="connsiteX8" fmla="*/ 695960 w 762000"/>
              <a:gd name="connsiteY8" fmla="*/ 591820 h 797560"/>
              <a:gd name="connsiteX9" fmla="*/ 716280 w 762000"/>
              <a:gd name="connsiteY9" fmla="*/ 668020 h 797560"/>
              <a:gd name="connsiteX10" fmla="*/ 731520 w 762000"/>
              <a:gd name="connsiteY10" fmla="*/ 726440 h 797560"/>
              <a:gd name="connsiteX11" fmla="*/ 741680 w 762000"/>
              <a:gd name="connsiteY11" fmla="*/ 762000 h 797560"/>
              <a:gd name="connsiteX12" fmla="*/ 754380 w 762000"/>
              <a:gd name="connsiteY12" fmla="*/ 797560 h 797560"/>
              <a:gd name="connsiteX13" fmla="*/ 0 w 762000"/>
              <a:gd name="connsiteY13" fmla="*/ 0 h 797560"/>
              <a:gd name="connsiteX14" fmla="*/ 762000 w 762000"/>
              <a:gd name="connsiteY14" fmla="*/ 20320 h 797560"/>
              <a:gd name="connsiteX0" fmla="*/ 756608 w 756608"/>
              <a:gd name="connsiteY0" fmla="*/ 31935 h 809175"/>
              <a:gd name="connsiteX1" fmla="*/ 718508 w 756608"/>
              <a:gd name="connsiteY1" fmla="*/ 110675 h 809175"/>
              <a:gd name="connsiteX2" fmla="*/ 703268 w 756608"/>
              <a:gd name="connsiteY2" fmla="*/ 181795 h 809175"/>
              <a:gd name="connsiteX3" fmla="*/ 690568 w 756608"/>
              <a:gd name="connsiteY3" fmla="*/ 250375 h 809175"/>
              <a:gd name="connsiteX4" fmla="*/ 677868 w 756608"/>
              <a:gd name="connsiteY4" fmla="*/ 326575 h 809175"/>
              <a:gd name="connsiteX5" fmla="*/ 675328 w 756608"/>
              <a:gd name="connsiteY5" fmla="*/ 382455 h 809175"/>
              <a:gd name="connsiteX6" fmla="*/ 675328 w 756608"/>
              <a:gd name="connsiteY6" fmla="*/ 438335 h 809175"/>
              <a:gd name="connsiteX7" fmla="*/ 680408 w 756608"/>
              <a:gd name="connsiteY7" fmla="*/ 519615 h 809175"/>
              <a:gd name="connsiteX8" fmla="*/ 690568 w 756608"/>
              <a:gd name="connsiteY8" fmla="*/ 603435 h 809175"/>
              <a:gd name="connsiteX9" fmla="*/ 710888 w 756608"/>
              <a:gd name="connsiteY9" fmla="*/ 679635 h 809175"/>
              <a:gd name="connsiteX10" fmla="*/ 726128 w 756608"/>
              <a:gd name="connsiteY10" fmla="*/ 738055 h 809175"/>
              <a:gd name="connsiteX11" fmla="*/ 736288 w 756608"/>
              <a:gd name="connsiteY11" fmla="*/ 773615 h 809175"/>
              <a:gd name="connsiteX12" fmla="*/ 748988 w 756608"/>
              <a:gd name="connsiteY12" fmla="*/ 809175 h 809175"/>
              <a:gd name="connsiteX13" fmla="*/ 0 w 756608"/>
              <a:gd name="connsiteY13" fmla="*/ 0 h 809175"/>
              <a:gd name="connsiteX14" fmla="*/ 756608 w 756608"/>
              <a:gd name="connsiteY14" fmla="*/ 31935 h 80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6608" h="809175">
                <a:moveTo>
                  <a:pt x="756608" y="31935"/>
                </a:moveTo>
                <a:lnTo>
                  <a:pt x="718508" y="110675"/>
                </a:lnTo>
                <a:lnTo>
                  <a:pt x="703268" y="181795"/>
                </a:lnTo>
                <a:lnTo>
                  <a:pt x="690568" y="250375"/>
                </a:lnTo>
                <a:lnTo>
                  <a:pt x="677868" y="326575"/>
                </a:lnTo>
                <a:lnTo>
                  <a:pt x="675328" y="382455"/>
                </a:lnTo>
                <a:lnTo>
                  <a:pt x="675328" y="438335"/>
                </a:lnTo>
                <a:lnTo>
                  <a:pt x="680408" y="519615"/>
                </a:lnTo>
                <a:lnTo>
                  <a:pt x="690568" y="603435"/>
                </a:lnTo>
                <a:lnTo>
                  <a:pt x="710888" y="679635"/>
                </a:lnTo>
                <a:lnTo>
                  <a:pt x="726128" y="738055"/>
                </a:lnTo>
                <a:lnTo>
                  <a:pt x="736288" y="773615"/>
                </a:lnTo>
                <a:lnTo>
                  <a:pt x="748988" y="809175"/>
                </a:lnTo>
                <a:lnTo>
                  <a:pt x="0" y="0"/>
                </a:lnTo>
                <a:lnTo>
                  <a:pt x="756608" y="31935"/>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xmlns="" id="{25F2C964-A8A1-4C6C-8D23-051168F958F8}"/>
              </a:ext>
            </a:extLst>
          </p:cNvPr>
          <p:cNvSpPr/>
          <p:nvPr/>
        </p:nvSpPr>
        <p:spPr>
          <a:xfrm>
            <a:off x="7850646" y="1944533"/>
            <a:ext cx="1063875" cy="1354984"/>
          </a:xfrm>
          <a:custGeom>
            <a:avLst/>
            <a:gdLst>
              <a:gd name="connsiteX0" fmla="*/ 769620 w 769620"/>
              <a:gd name="connsiteY0" fmla="*/ 0 h 777240"/>
              <a:gd name="connsiteX1" fmla="*/ 731520 w 769620"/>
              <a:gd name="connsiteY1" fmla="*/ 78740 h 777240"/>
              <a:gd name="connsiteX2" fmla="*/ 716280 w 769620"/>
              <a:gd name="connsiteY2" fmla="*/ 149860 h 777240"/>
              <a:gd name="connsiteX3" fmla="*/ 703580 w 769620"/>
              <a:gd name="connsiteY3" fmla="*/ 218440 h 777240"/>
              <a:gd name="connsiteX4" fmla="*/ 690880 w 769620"/>
              <a:gd name="connsiteY4" fmla="*/ 294640 h 777240"/>
              <a:gd name="connsiteX5" fmla="*/ 688340 w 769620"/>
              <a:gd name="connsiteY5" fmla="*/ 350520 h 777240"/>
              <a:gd name="connsiteX6" fmla="*/ 688340 w 769620"/>
              <a:gd name="connsiteY6" fmla="*/ 406400 h 777240"/>
              <a:gd name="connsiteX7" fmla="*/ 693420 w 769620"/>
              <a:gd name="connsiteY7" fmla="*/ 487680 h 777240"/>
              <a:gd name="connsiteX8" fmla="*/ 703580 w 769620"/>
              <a:gd name="connsiteY8" fmla="*/ 571500 h 777240"/>
              <a:gd name="connsiteX9" fmla="*/ 723900 w 769620"/>
              <a:gd name="connsiteY9" fmla="*/ 647700 h 777240"/>
              <a:gd name="connsiteX10" fmla="*/ 739140 w 769620"/>
              <a:gd name="connsiteY10" fmla="*/ 706120 h 777240"/>
              <a:gd name="connsiteX11" fmla="*/ 749300 w 769620"/>
              <a:gd name="connsiteY11" fmla="*/ 741680 h 777240"/>
              <a:gd name="connsiteX12" fmla="*/ 762000 w 769620"/>
              <a:gd name="connsiteY12" fmla="*/ 777240 h 777240"/>
              <a:gd name="connsiteX13" fmla="*/ 0 w 769620"/>
              <a:gd name="connsiteY13" fmla="*/ 375920 h 777240"/>
              <a:gd name="connsiteX14" fmla="*/ 769620 w 769620"/>
              <a:gd name="connsiteY14" fmla="*/ 0 h 777240"/>
              <a:gd name="connsiteX0" fmla="*/ 779780 w 779780"/>
              <a:gd name="connsiteY0" fmla="*/ 243840 h 1021080"/>
              <a:gd name="connsiteX1" fmla="*/ 741680 w 779780"/>
              <a:gd name="connsiteY1" fmla="*/ 322580 h 1021080"/>
              <a:gd name="connsiteX2" fmla="*/ 726440 w 779780"/>
              <a:gd name="connsiteY2" fmla="*/ 393700 h 1021080"/>
              <a:gd name="connsiteX3" fmla="*/ 713740 w 779780"/>
              <a:gd name="connsiteY3" fmla="*/ 462280 h 1021080"/>
              <a:gd name="connsiteX4" fmla="*/ 701040 w 779780"/>
              <a:gd name="connsiteY4" fmla="*/ 538480 h 1021080"/>
              <a:gd name="connsiteX5" fmla="*/ 698500 w 779780"/>
              <a:gd name="connsiteY5" fmla="*/ 594360 h 1021080"/>
              <a:gd name="connsiteX6" fmla="*/ 698500 w 779780"/>
              <a:gd name="connsiteY6" fmla="*/ 650240 h 1021080"/>
              <a:gd name="connsiteX7" fmla="*/ 703580 w 779780"/>
              <a:gd name="connsiteY7" fmla="*/ 731520 h 1021080"/>
              <a:gd name="connsiteX8" fmla="*/ 713740 w 779780"/>
              <a:gd name="connsiteY8" fmla="*/ 815340 h 1021080"/>
              <a:gd name="connsiteX9" fmla="*/ 734060 w 779780"/>
              <a:gd name="connsiteY9" fmla="*/ 891540 h 1021080"/>
              <a:gd name="connsiteX10" fmla="*/ 749300 w 779780"/>
              <a:gd name="connsiteY10" fmla="*/ 949960 h 1021080"/>
              <a:gd name="connsiteX11" fmla="*/ 759460 w 779780"/>
              <a:gd name="connsiteY11" fmla="*/ 985520 h 1021080"/>
              <a:gd name="connsiteX12" fmla="*/ 772160 w 779780"/>
              <a:gd name="connsiteY12" fmla="*/ 1021080 h 1021080"/>
              <a:gd name="connsiteX13" fmla="*/ 0 w 779780"/>
              <a:gd name="connsiteY13" fmla="*/ 0 h 1021080"/>
              <a:gd name="connsiteX14" fmla="*/ 779780 w 779780"/>
              <a:gd name="connsiteY14" fmla="*/ 243840 h 1021080"/>
              <a:gd name="connsiteX0" fmla="*/ 752820 w 752820"/>
              <a:gd name="connsiteY0" fmla="*/ 255455 h 1032695"/>
              <a:gd name="connsiteX1" fmla="*/ 714720 w 752820"/>
              <a:gd name="connsiteY1" fmla="*/ 334195 h 1032695"/>
              <a:gd name="connsiteX2" fmla="*/ 699480 w 752820"/>
              <a:gd name="connsiteY2" fmla="*/ 405315 h 1032695"/>
              <a:gd name="connsiteX3" fmla="*/ 686780 w 752820"/>
              <a:gd name="connsiteY3" fmla="*/ 473895 h 1032695"/>
              <a:gd name="connsiteX4" fmla="*/ 674080 w 752820"/>
              <a:gd name="connsiteY4" fmla="*/ 550095 h 1032695"/>
              <a:gd name="connsiteX5" fmla="*/ 671540 w 752820"/>
              <a:gd name="connsiteY5" fmla="*/ 605975 h 1032695"/>
              <a:gd name="connsiteX6" fmla="*/ 671540 w 752820"/>
              <a:gd name="connsiteY6" fmla="*/ 661855 h 1032695"/>
              <a:gd name="connsiteX7" fmla="*/ 676620 w 752820"/>
              <a:gd name="connsiteY7" fmla="*/ 743135 h 1032695"/>
              <a:gd name="connsiteX8" fmla="*/ 686780 w 752820"/>
              <a:gd name="connsiteY8" fmla="*/ 826955 h 1032695"/>
              <a:gd name="connsiteX9" fmla="*/ 707100 w 752820"/>
              <a:gd name="connsiteY9" fmla="*/ 903155 h 1032695"/>
              <a:gd name="connsiteX10" fmla="*/ 722340 w 752820"/>
              <a:gd name="connsiteY10" fmla="*/ 961575 h 1032695"/>
              <a:gd name="connsiteX11" fmla="*/ 732500 w 752820"/>
              <a:gd name="connsiteY11" fmla="*/ 997135 h 1032695"/>
              <a:gd name="connsiteX12" fmla="*/ 745200 w 752820"/>
              <a:gd name="connsiteY12" fmla="*/ 1032695 h 1032695"/>
              <a:gd name="connsiteX13" fmla="*/ 0 w 752820"/>
              <a:gd name="connsiteY13" fmla="*/ 0 h 1032695"/>
              <a:gd name="connsiteX14" fmla="*/ 752820 w 752820"/>
              <a:gd name="connsiteY14" fmla="*/ 255455 h 10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2820" h="1032695">
                <a:moveTo>
                  <a:pt x="752820" y="255455"/>
                </a:moveTo>
                <a:lnTo>
                  <a:pt x="714720" y="334195"/>
                </a:lnTo>
                <a:lnTo>
                  <a:pt x="699480" y="405315"/>
                </a:lnTo>
                <a:lnTo>
                  <a:pt x="686780" y="473895"/>
                </a:lnTo>
                <a:lnTo>
                  <a:pt x="674080" y="550095"/>
                </a:lnTo>
                <a:lnTo>
                  <a:pt x="671540" y="605975"/>
                </a:lnTo>
                <a:lnTo>
                  <a:pt x="671540" y="661855"/>
                </a:lnTo>
                <a:lnTo>
                  <a:pt x="676620" y="743135"/>
                </a:lnTo>
                <a:lnTo>
                  <a:pt x="686780" y="826955"/>
                </a:lnTo>
                <a:lnTo>
                  <a:pt x="707100" y="903155"/>
                </a:lnTo>
                <a:lnTo>
                  <a:pt x="722340" y="961575"/>
                </a:lnTo>
                <a:lnTo>
                  <a:pt x="732500" y="997135"/>
                </a:lnTo>
                <a:lnTo>
                  <a:pt x="745200" y="1032695"/>
                </a:lnTo>
                <a:lnTo>
                  <a:pt x="0" y="0"/>
                </a:lnTo>
                <a:lnTo>
                  <a:pt x="752820" y="255455"/>
                </a:lnTo>
                <a:close/>
              </a:path>
            </a:pathLst>
          </a:custGeom>
          <a:pattFill prst="pct30">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xmlns="" id="{F34977C5-4F20-4475-BC61-02C5DE30566F}"/>
              </a:ext>
            </a:extLst>
          </p:cNvPr>
          <p:cNvSpPr/>
          <p:nvPr/>
        </p:nvSpPr>
        <p:spPr>
          <a:xfrm>
            <a:off x="8963342" y="2278966"/>
            <a:ext cx="2006146" cy="1257867"/>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68120"/>
              <a:gd name="connsiteY0" fmla="*/ 0 h 929640"/>
              <a:gd name="connsiteX1" fmla="*/ 33020 w 1468120"/>
              <a:gd name="connsiteY1" fmla="*/ 81280 h 929640"/>
              <a:gd name="connsiteX2" fmla="*/ 45720 w 1468120"/>
              <a:gd name="connsiteY2" fmla="*/ 124460 h 929640"/>
              <a:gd name="connsiteX3" fmla="*/ 58420 w 1468120"/>
              <a:gd name="connsiteY3" fmla="*/ 177800 h 929640"/>
              <a:gd name="connsiteX4" fmla="*/ 63500 w 1468120"/>
              <a:gd name="connsiteY4" fmla="*/ 226060 h 929640"/>
              <a:gd name="connsiteX5" fmla="*/ 73660 w 1468120"/>
              <a:gd name="connsiteY5" fmla="*/ 287020 h 929640"/>
              <a:gd name="connsiteX6" fmla="*/ 76200 w 1468120"/>
              <a:gd name="connsiteY6" fmla="*/ 332740 h 929640"/>
              <a:gd name="connsiteX7" fmla="*/ 76200 w 1468120"/>
              <a:gd name="connsiteY7" fmla="*/ 375920 h 929640"/>
              <a:gd name="connsiteX8" fmla="*/ 76200 w 1468120"/>
              <a:gd name="connsiteY8" fmla="*/ 424180 h 929640"/>
              <a:gd name="connsiteX9" fmla="*/ 76200 w 1468120"/>
              <a:gd name="connsiteY9" fmla="*/ 464820 h 929640"/>
              <a:gd name="connsiteX10" fmla="*/ 68580 w 1468120"/>
              <a:gd name="connsiteY10" fmla="*/ 528320 h 929640"/>
              <a:gd name="connsiteX11" fmla="*/ 60960 w 1468120"/>
              <a:gd name="connsiteY11" fmla="*/ 589280 h 929640"/>
              <a:gd name="connsiteX12" fmla="*/ 43180 w 1468120"/>
              <a:gd name="connsiteY12" fmla="*/ 657860 h 929640"/>
              <a:gd name="connsiteX13" fmla="*/ 27940 w 1468120"/>
              <a:gd name="connsiteY13" fmla="*/ 716280 h 929640"/>
              <a:gd name="connsiteX14" fmla="*/ 2540 w 1468120"/>
              <a:gd name="connsiteY14" fmla="*/ 782320 h 929640"/>
              <a:gd name="connsiteX15" fmla="*/ 1468120 w 1468120"/>
              <a:gd name="connsiteY15" fmla="*/ 929640 h 929640"/>
              <a:gd name="connsiteX16" fmla="*/ 0 w 1468120"/>
              <a:gd name="connsiteY16" fmla="*/ 0 h 929640"/>
              <a:gd name="connsiteX0" fmla="*/ 0 w 1419591"/>
              <a:gd name="connsiteY0" fmla="*/ 0 h 958678"/>
              <a:gd name="connsiteX1" fmla="*/ 33020 w 1419591"/>
              <a:gd name="connsiteY1" fmla="*/ 81280 h 958678"/>
              <a:gd name="connsiteX2" fmla="*/ 45720 w 1419591"/>
              <a:gd name="connsiteY2" fmla="*/ 124460 h 958678"/>
              <a:gd name="connsiteX3" fmla="*/ 58420 w 1419591"/>
              <a:gd name="connsiteY3" fmla="*/ 177800 h 958678"/>
              <a:gd name="connsiteX4" fmla="*/ 63500 w 1419591"/>
              <a:gd name="connsiteY4" fmla="*/ 226060 h 958678"/>
              <a:gd name="connsiteX5" fmla="*/ 73660 w 1419591"/>
              <a:gd name="connsiteY5" fmla="*/ 287020 h 958678"/>
              <a:gd name="connsiteX6" fmla="*/ 76200 w 1419591"/>
              <a:gd name="connsiteY6" fmla="*/ 332740 h 958678"/>
              <a:gd name="connsiteX7" fmla="*/ 76200 w 1419591"/>
              <a:gd name="connsiteY7" fmla="*/ 375920 h 958678"/>
              <a:gd name="connsiteX8" fmla="*/ 76200 w 1419591"/>
              <a:gd name="connsiteY8" fmla="*/ 424180 h 958678"/>
              <a:gd name="connsiteX9" fmla="*/ 76200 w 1419591"/>
              <a:gd name="connsiteY9" fmla="*/ 464820 h 958678"/>
              <a:gd name="connsiteX10" fmla="*/ 68580 w 1419591"/>
              <a:gd name="connsiteY10" fmla="*/ 528320 h 958678"/>
              <a:gd name="connsiteX11" fmla="*/ 60960 w 1419591"/>
              <a:gd name="connsiteY11" fmla="*/ 589280 h 958678"/>
              <a:gd name="connsiteX12" fmla="*/ 43180 w 1419591"/>
              <a:gd name="connsiteY12" fmla="*/ 657860 h 958678"/>
              <a:gd name="connsiteX13" fmla="*/ 27940 w 1419591"/>
              <a:gd name="connsiteY13" fmla="*/ 716280 h 958678"/>
              <a:gd name="connsiteX14" fmla="*/ 2540 w 1419591"/>
              <a:gd name="connsiteY14" fmla="*/ 782320 h 958678"/>
              <a:gd name="connsiteX15" fmla="*/ 1419591 w 1419591"/>
              <a:gd name="connsiteY15" fmla="*/ 958678 h 958678"/>
              <a:gd name="connsiteX16" fmla="*/ 0 w 1419591"/>
              <a:gd name="connsiteY16" fmla="*/ 0 h 95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9591" h="958678">
                <a:moveTo>
                  <a:pt x="0" y="0"/>
                </a:moveTo>
                <a:lnTo>
                  <a:pt x="33020" y="81280"/>
                </a:lnTo>
                <a:lnTo>
                  <a:pt x="45720" y="124460"/>
                </a:lnTo>
                <a:lnTo>
                  <a:pt x="58420" y="177800"/>
                </a:lnTo>
                <a:lnTo>
                  <a:pt x="63500" y="226060"/>
                </a:lnTo>
                <a:lnTo>
                  <a:pt x="73660" y="287020"/>
                </a:lnTo>
                <a:lnTo>
                  <a:pt x="76200" y="332740"/>
                </a:lnTo>
                <a:lnTo>
                  <a:pt x="76200" y="375920"/>
                </a:lnTo>
                <a:lnTo>
                  <a:pt x="76200" y="424180"/>
                </a:lnTo>
                <a:lnTo>
                  <a:pt x="76200" y="464820"/>
                </a:lnTo>
                <a:lnTo>
                  <a:pt x="68580" y="528320"/>
                </a:lnTo>
                <a:lnTo>
                  <a:pt x="60960" y="589280"/>
                </a:lnTo>
                <a:lnTo>
                  <a:pt x="43180" y="657860"/>
                </a:lnTo>
                <a:lnTo>
                  <a:pt x="27940" y="716280"/>
                </a:lnTo>
                <a:lnTo>
                  <a:pt x="2540" y="782320"/>
                </a:lnTo>
                <a:lnTo>
                  <a:pt x="1419591" y="958678"/>
                </a:lnTo>
                <a:lnTo>
                  <a:pt x="0"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xmlns="" id="{109EC323-828B-4CB5-8028-68D88464221B}"/>
              </a:ext>
            </a:extLst>
          </p:cNvPr>
          <p:cNvSpPr/>
          <p:nvPr/>
        </p:nvSpPr>
        <p:spPr>
          <a:xfrm>
            <a:off x="8944804" y="2260744"/>
            <a:ext cx="2038330" cy="1670653"/>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40180"/>
              <a:gd name="connsiteY0" fmla="*/ 0 h 1211580"/>
              <a:gd name="connsiteX1" fmla="*/ 33020 w 1440180"/>
              <a:gd name="connsiteY1" fmla="*/ 81280 h 1211580"/>
              <a:gd name="connsiteX2" fmla="*/ 45720 w 1440180"/>
              <a:gd name="connsiteY2" fmla="*/ 124460 h 1211580"/>
              <a:gd name="connsiteX3" fmla="*/ 58420 w 1440180"/>
              <a:gd name="connsiteY3" fmla="*/ 177800 h 1211580"/>
              <a:gd name="connsiteX4" fmla="*/ 63500 w 1440180"/>
              <a:gd name="connsiteY4" fmla="*/ 226060 h 1211580"/>
              <a:gd name="connsiteX5" fmla="*/ 73660 w 1440180"/>
              <a:gd name="connsiteY5" fmla="*/ 287020 h 1211580"/>
              <a:gd name="connsiteX6" fmla="*/ 76200 w 1440180"/>
              <a:gd name="connsiteY6" fmla="*/ 332740 h 1211580"/>
              <a:gd name="connsiteX7" fmla="*/ 76200 w 1440180"/>
              <a:gd name="connsiteY7" fmla="*/ 375920 h 1211580"/>
              <a:gd name="connsiteX8" fmla="*/ 76200 w 1440180"/>
              <a:gd name="connsiteY8" fmla="*/ 424180 h 1211580"/>
              <a:gd name="connsiteX9" fmla="*/ 76200 w 1440180"/>
              <a:gd name="connsiteY9" fmla="*/ 464820 h 1211580"/>
              <a:gd name="connsiteX10" fmla="*/ 68580 w 1440180"/>
              <a:gd name="connsiteY10" fmla="*/ 528320 h 1211580"/>
              <a:gd name="connsiteX11" fmla="*/ 60960 w 1440180"/>
              <a:gd name="connsiteY11" fmla="*/ 589280 h 1211580"/>
              <a:gd name="connsiteX12" fmla="*/ 43180 w 1440180"/>
              <a:gd name="connsiteY12" fmla="*/ 657860 h 1211580"/>
              <a:gd name="connsiteX13" fmla="*/ 27940 w 1440180"/>
              <a:gd name="connsiteY13" fmla="*/ 716280 h 1211580"/>
              <a:gd name="connsiteX14" fmla="*/ 2540 w 1440180"/>
              <a:gd name="connsiteY14" fmla="*/ 782320 h 1211580"/>
              <a:gd name="connsiteX15" fmla="*/ 1440180 w 1440180"/>
              <a:gd name="connsiteY15" fmla="*/ 1211580 h 1211580"/>
              <a:gd name="connsiteX16" fmla="*/ 0 w 1440180"/>
              <a:gd name="connsiteY16" fmla="*/ 0 h 1211580"/>
              <a:gd name="connsiteX0" fmla="*/ 0 w 1404620"/>
              <a:gd name="connsiteY0" fmla="*/ 0 h 1226820"/>
              <a:gd name="connsiteX1" fmla="*/ 33020 w 1404620"/>
              <a:gd name="connsiteY1" fmla="*/ 81280 h 1226820"/>
              <a:gd name="connsiteX2" fmla="*/ 45720 w 1404620"/>
              <a:gd name="connsiteY2" fmla="*/ 124460 h 1226820"/>
              <a:gd name="connsiteX3" fmla="*/ 58420 w 1404620"/>
              <a:gd name="connsiteY3" fmla="*/ 177800 h 1226820"/>
              <a:gd name="connsiteX4" fmla="*/ 63500 w 1404620"/>
              <a:gd name="connsiteY4" fmla="*/ 226060 h 1226820"/>
              <a:gd name="connsiteX5" fmla="*/ 73660 w 1404620"/>
              <a:gd name="connsiteY5" fmla="*/ 287020 h 1226820"/>
              <a:gd name="connsiteX6" fmla="*/ 76200 w 1404620"/>
              <a:gd name="connsiteY6" fmla="*/ 332740 h 1226820"/>
              <a:gd name="connsiteX7" fmla="*/ 76200 w 1404620"/>
              <a:gd name="connsiteY7" fmla="*/ 375920 h 1226820"/>
              <a:gd name="connsiteX8" fmla="*/ 76200 w 1404620"/>
              <a:gd name="connsiteY8" fmla="*/ 424180 h 1226820"/>
              <a:gd name="connsiteX9" fmla="*/ 76200 w 1404620"/>
              <a:gd name="connsiteY9" fmla="*/ 464820 h 1226820"/>
              <a:gd name="connsiteX10" fmla="*/ 68580 w 1404620"/>
              <a:gd name="connsiteY10" fmla="*/ 528320 h 1226820"/>
              <a:gd name="connsiteX11" fmla="*/ 60960 w 1404620"/>
              <a:gd name="connsiteY11" fmla="*/ 589280 h 1226820"/>
              <a:gd name="connsiteX12" fmla="*/ 43180 w 1404620"/>
              <a:gd name="connsiteY12" fmla="*/ 657860 h 1226820"/>
              <a:gd name="connsiteX13" fmla="*/ 27940 w 1404620"/>
              <a:gd name="connsiteY13" fmla="*/ 716280 h 1226820"/>
              <a:gd name="connsiteX14" fmla="*/ 2540 w 1404620"/>
              <a:gd name="connsiteY14" fmla="*/ 782320 h 1226820"/>
              <a:gd name="connsiteX15" fmla="*/ 1404620 w 1404620"/>
              <a:gd name="connsiteY15" fmla="*/ 1226820 h 1226820"/>
              <a:gd name="connsiteX16" fmla="*/ 0 w 1404620"/>
              <a:gd name="connsiteY16" fmla="*/ 0 h 1226820"/>
              <a:gd name="connsiteX0" fmla="*/ 0 w 1442365"/>
              <a:gd name="connsiteY0" fmla="*/ 0 h 1273280"/>
              <a:gd name="connsiteX1" fmla="*/ 33020 w 1442365"/>
              <a:gd name="connsiteY1" fmla="*/ 81280 h 1273280"/>
              <a:gd name="connsiteX2" fmla="*/ 45720 w 1442365"/>
              <a:gd name="connsiteY2" fmla="*/ 124460 h 1273280"/>
              <a:gd name="connsiteX3" fmla="*/ 58420 w 1442365"/>
              <a:gd name="connsiteY3" fmla="*/ 177800 h 1273280"/>
              <a:gd name="connsiteX4" fmla="*/ 63500 w 1442365"/>
              <a:gd name="connsiteY4" fmla="*/ 226060 h 1273280"/>
              <a:gd name="connsiteX5" fmla="*/ 73660 w 1442365"/>
              <a:gd name="connsiteY5" fmla="*/ 287020 h 1273280"/>
              <a:gd name="connsiteX6" fmla="*/ 76200 w 1442365"/>
              <a:gd name="connsiteY6" fmla="*/ 332740 h 1273280"/>
              <a:gd name="connsiteX7" fmla="*/ 76200 w 1442365"/>
              <a:gd name="connsiteY7" fmla="*/ 375920 h 1273280"/>
              <a:gd name="connsiteX8" fmla="*/ 76200 w 1442365"/>
              <a:gd name="connsiteY8" fmla="*/ 424180 h 1273280"/>
              <a:gd name="connsiteX9" fmla="*/ 76200 w 1442365"/>
              <a:gd name="connsiteY9" fmla="*/ 464820 h 1273280"/>
              <a:gd name="connsiteX10" fmla="*/ 68580 w 1442365"/>
              <a:gd name="connsiteY10" fmla="*/ 528320 h 1273280"/>
              <a:gd name="connsiteX11" fmla="*/ 60960 w 1442365"/>
              <a:gd name="connsiteY11" fmla="*/ 589280 h 1273280"/>
              <a:gd name="connsiteX12" fmla="*/ 43180 w 1442365"/>
              <a:gd name="connsiteY12" fmla="*/ 657860 h 1273280"/>
              <a:gd name="connsiteX13" fmla="*/ 27940 w 1442365"/>
              <a:gd name="connsiteY13" fmla="*/ 716280 h 1273280"/>
              <a:gd name="connsiteX14" fmla="*/ 2540 w 1442365"/>
              <a:gd name="connsiteY14" fmla="*/ 782320 h 1273280"/>
              <a:gd name="connsiteX15" fmla="*/ 1442365 w 1442365"/>
              <a:gd name="connsiteY15" fmla="*/ 1273280 h 1273280"/>
              <a:gd name="connsiteX16" fmla="*/ 0 w 1442365"/>
              <a:gd name="connsiteY16" fmla="*/ 0 h 127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2365" h="1273280">
                <a:moveTo>
                  <a:pt x="0" y="0"/>
                </a:moveTo>
                <a:lnTo>
                  <a:pt x="33020" y="81280"/>
                </a:lnTo>
                <a:lnTo>
                  <a:pt x="45720" y="124460"/>
                </a:lnTo>
                <a:lnTo>
                  <a:pt x="58420" y="177800"/>
                </a:lnTo>
                <a:lnTo>
                  <a:pt x="63500" y="226060"/>
                </a:lnTo>
                <a:lnTo>
                  <a:pt x="73660" y="287020"/>
                </a:lnTo>
                <a:lnTo>
                  <a:pt x="76200" y="332740"/>
                </a:lnTo>
                <a:lnTo>
                  <a:pt x="76200" y="375920"/>
                </a:lnTo>
                <a:lnTo>
                  <a:pt x="76200" y="424180"/>
                </a:lnTo>
                <a:lnTo>
                  <a:pt x="76200" y="464820"/>
                </a:lnTo>
                <a:lnTo>
                  <a:pt x="68580" y="528320"/>
                </a:lnTo>
                <a:lnTo>
                  <a:pt x="60960" y="589280"/>
                </a:lnTo>
                <a:lnTo>
                  <a:pt x="43180" y="657860"/>
                </a:lnTo>
                <a:lnTo>
                  <a:pt x="27940" y="716280"/>
                </a:lnTo>
                <a:lnTo>
                  <a:pt x="2540" y="782320"/>
                </a:lnTo>
                <a:lnTo>
                  <a:pt x="1442365" y="1273280"/>
                </a:lnTo>
                <a:lnTo>
                  <a:pt x="0" y="0"/>
                </a:lnTo>
                <a:close/>
              </a:path>
            </a:pathLst>
          </a:custGeom>
          <a:pattFill prst="pct30">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xmlns="" id="{4AC04E29-61FB-4D35-B587-6898652227DD}"/>
              </a:ext>
            </a:extLst>
          </p:cNvPr>
          <p:cNvSpPr/>
          <p:nvPr/>
        </p:nvSpPr>
        <p:spPr>
          <a:xfrm>
            <a:off x="8933571" y="2272018"/>
            <a:ext cx="2058328" cy="1026471"/>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72692"/>
              <a:gd name="connsiteY0" fmla="*/ 0 h 949452"/>
              <a:gd name="connsiteX1" fmla="*/ 33020 w 1472692"/>
              <a:gd name="connsiteY1" fmla="*/ 81280 h 949452"/>
              <a:gd name="connsiteX2" fmla="*/ 45720 w 1472692"/>
              <a:gd name="connsiteY2" fmla="*/ 124460 h 949452"/>
              <a:gd name="connsiteX3" fmla="*/ 58420 w 1472692"/>
              <a:gd name="connsiteY3" fmla="*/ 177800 h 949452"/>
              <a:gd name="connsiteX4" fmla="*/ 63500 w 1472692"/>
              <a:gd name="connsiteY4" fmla="*/ 226060 h 949452"/>
              <a:gd name="connsiteX5" fmla="*/ 73660 w 1472692"/>
              <a:gd name="connsiteY5" fmla="*/ 287020 h 949452"/>
              <a:gd name="connsiteX6" fmla="*/ 76200 w 1472692"/>
              <a:gd name="connsiteY6" fmla="*/ 332740 h 949452"/>
              <a:gd name="connsiteX7" fmla="*/ 76200 w 1472692"/>
              <a:gd name="connsiteY7" fmla="*/ 375920 h 949452"/>
              <a:gd name="connsiteX8" fmla="*/ 76200 w 1472692"/>
              <a:gd name="connsiteY8" fmla="*/ 424180 h 949452"/>
              <a:gd name="connsiteX9" fmla="*/ 76200 w 1472692"/>
              <a:gd name="connsiteY9" fmla="*/ 464820 h 949452"/>
              <a:gd name="connsiteX10" fmla="*/ 68580 w 1472692"/>
              <a:gd name="connsiteY10" fmla="*/ 528320 h 949452"/>
              <a:gd name="connsiteX11" fmla="*/ 60960 w 1472692"/>
              <a:gd name="connsiteY11" fmla="*/ 589280 h 949452"/>
              <a:gd name="connsiteX12" fmla="*/ 43180 w 1472692"/>
              <a:gd name="connsiteY12" fmla="*/ 657860 h 949452"/>
              <a:gd name="connsiteX13" fmla="*/ 27940 w 1472692"/>
              <a:gd name="connsiteY13" fmla="*/ 716280 h 949452"/>
              <a:gd name="connsiteX14" fmla="*/ 2540 w 1472692"/>
              <a:gd name="connsiteY14" fmla="*/ 782320 h 949452"/>
              <a:gd name="connsiteX15" fmla="*/ 1472692 w 1472692"/>
              <a:gd name="connsiteY15" fmla="*/ 949452 h 949452"/>
              <a:gd name="connsiteX16" fmla="*/ 0 w 1472692"/>
              <a:gd name="connsiteY16" fmla="*/ 0 h 949452"/>
              <a:gd name="connsiteX0" fmla="*/ 0 w 1472692"/>
              <a:gd name="connsiteY0" fmla="*/ 0 h 782320"/>
              <a:gd name="connsiteX1" fmla="*/ 33020 w 1472692"/>
              <a:gd name="connsiteY1" fmla="*/ 81280 h 782320"/>
              <a:gd name="connsiteX2" fmla="*/ 45720 w 1472692"/>
              <a:gd name="connsiteY2" fmla="*/ 124460 h 782320"/>
              <a:gd name="connsiteX3" fmla="*/ 58420 w 1472692"/>
              <a:gd name="connsiteY3" fmla="*/ 177800 h 782320"/>
              <a:gd name="connsiteX4" fmla="*/ 63500 w 1472692"/>
              <a:gd name="connsiteY4" fmla="*/ 226060 h 782320"/>
              <a:gd name="connsiteX5" fmla="*/ 73660 w 1472692"/>
              <a:gd name="connsiteY5" fmla="*/ 287020 h 782320"/>
              <a:gd name="connsiteX6" fmla="*/ 76200 w 1472692"/>
              <a:gd name="connsiteY6" fmla="*/ 332740 h 782320"/>
              <a:gd name="connsiteX7" fmla="*/ 76200 w 1472692"/>
              <a:gd name="connsiteY7" fmla="*/ 375920 h 782320"/>
              <a:gd name="connsiteX8" fmla="*/ 76200 w 1472692"/>
              <a:gd name="connsiteY8" fmla="*/ 424180 h 782320"/>
              <a:gd name="connsiteX9" fmla="*/ 76200 w 1472692"/>
              <a:gd name="connsiteY9" fmla="*/ 464820 h 782320"/>
              <a:gd name="connsiteX10" fmla="*/ 68580 w 1472692"/>
              <a:gd name="connsiteY10" fmla="*/ 528320 h 782320"/>
              <a:gd name="connsiteX11" fmla="*/ 60960 w 1472692"/>
              <a:gd name="connsiteY11" fmla="*/ 589280 h 782320"/>
              <a:gd name="connsiteX12" fmla="*/ 43180 w 1472692"/>
              <a:gd name="connsiteY12" fmla="*/ 657860 h 782320"/>
              <a:gd name="connsiteX13" fmla="*/ 27940 w 1472692"/>
              <a:gd name="connsiteY13" fmla="*/ 716280 h 782320"/>
              <a:gd name="connsiteX14" fmla="*/ 2540 w 1472692"/>
              <a:gd name="connsiteY14" fmla="*/ 782320 h 782320"/>
              <a:gd name="connsiteX15" fmla="*/ 1472692 w 1472692"/>
              <a:gd name="connsiteY15" fmla="*/ 644652 h 782320"/>
              <a:gd name="connsiteX16" fmla="*/ 0 w 1472692"/>
              <a:gd name="connsiteY16" fmla="*/ 0 h 782320"/>
              <a:gd name="connsiteX0" fmla="*/ 0 w 1456516"/>
              <a:gd name="connsiteY0" fmla="*/ 0 h 782320"/>
              <a:gd name="connsiteX1" fmla="*/ 33020 w 1456516"/>
              <a:gd name="connsiteY1" fmla="*/ 81280 h 782320"/>
              <a:gd name="connsiteX2" fmla="*/ 45720 w 1456516"/>
              <a:gd name="connsiteY2" fmla="*/ 124460 h 782320"/>
              <a:gd name="connsiteX3" fmla="*/ 58420 w 1456516"/>
              <a:gd name="connsiteY3" fmla="*/ 177800 h 782320"/>
              <a:gd name="connsiteX4" fmla="*/ 63500 w 1456516"/>
              <a:gd name="connsiteY4" fmla="*/ 226060 h 782320"/>
              <a:gd name="connsiteX5" fmla="*/ 73660 w 1456516"/>
              <a:gd name="connsiteY5" fmla="*/ 287020 h 782320"/>
              <a:gd name="connsiteX6" fmla="*/ 76200 w 1456516"/>
              <a:gd name="connsiteY6" fmla="*/ 332740 h 782320"/>
              <a:gd name="connsiteX7" fmla="*/ 76200 w 1456516"/>
              <a:gd name="connsiteY7" fmla="*/ 375920 h 782320"/>
              <a:gd name="connsiteX8" fmla="*/ 76200 w 1456516"/>
              <a:gd name="connsiteY8" fmla="*/ 424180 h 782320"/>
              <a:gd name="connsiteX9" fmla="*/ 76200 w 1456516"/>
              <a:gd name="connsiteY9" fmla="*/ 464820 h 782320"/>
              <a:gd name="connsiteX10" fmla="*/ 68580 w 1456516"/>
              <a:gd name="connsiteY10" fmla="*/ 528320 h 782320"/>
              <a:gd name="connsiteX11" fmla="*/ 60960 w 1456516"/>
              <a:gd name="connsiteY11" fmla="*/ 589280 h 782320"/>
              <a:gd name="connsiteX12" fmla="*/ 43180 w 1456516"/>
              <a:gd name="connsiteY12" fmla="*/ 657860 h 782320"/>
              <a:gd name="connsiteX13" fmla="*/ 27940 w 1456516"/>
              <a:gd name="connsiteY13" fmla="*/ 716280 h 782320"/>
              <a:gd name="connsiteX14" fmla="*/ 2540 w 1456516"/>
              <a:gd name="connsiteY14" fmla="*/ 782320 h 782320"/>
              <a:gd name="connsiteX15" fmla="*/ 1456516 w 1456516"/>
              <a:gd name="connsiteY15" fmla="*/ 685305 h 782320"/>
              <a:gd name="connsiteX16" fmla="*/ 0 w 1456516"/>
              <a:gd name="connsiteY16" fmla="*/ 0 h 7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6516" h="782320">
                <a:moveTo>
                  <a:pt x="0" y="0"/>
                </a:moveTo>
                <a:lnTo>
                  <a:pt x="33020" y="81280"/>
                </a:lnTo>
                <a:lnTo>
                  <a:pt x="45720" y="124460"/>
                </a:lnTo>
                <a:lnTo>
                  <a:pt x="58420" y="177800"/>
                </a:lnTo>
                <a:lnTo>
                  <a:pt x="63500" y="226060"/>
                </a:lnTo>
                <a:lnTo>
                  <a:pt x="73660" y="287020"/>
                </a:lnTo>
                <a:lnTo>
                  <a:pt x="76200" y="332740"/>
                </a:lnTo>
                <a:lnTo>
                  <a:pt x="76200" y="375920"/>
                </a:lnTo>
                <a:lnTo>
                  <a:pt x="76200" y="424180"/>
                </a:lnTo>
                <a:lnTo>
                  <a:pt x="76200" y="464820"/>
                </a:lnTo>
                <a:lnTo>
                  <a:pt x="68580" y="528320"/>
                </a:lnTo>
                <a:lnTo>
                  <a:pt x="60960" y="589280"/>
                </a:lnTo>
                <a:lnTo>
                  <a:pt x="43180" y="657860"/>
                </a:lnTo>
                <a:lnTo>
                  <a:pt x="27940" y="716280"/>
                </a:lnTo>
                <a:lnTo>
                  <a:pt x="2540" y="782320"/>
                </a:lnTo>
                <a:lnTo>
                  <a:pt x="1456516" y="685305"/>
                </a:lnTo>
                <a:lnTo>
                  <a:pt x="0"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xmlns="" id="{2E006E23-1DA7-4C6C-9078-A01E2A5BC508}"/>
              </a:ext>
            </a:extLst>
          </p:cNvPr>
          <p:cNvSpPr/>
          <p:nvPr/>
        </p:nvSpPr>
        <p:spPr>
          <a:xfrm>
            <a:off x="8941191" y="2286248"/>
            <a:ext cx="2015592" cy="1026471"/>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26275"/>
              <a:gd name="connsiteY0" fmla="*/ 0 h 782320"/>
              <a:gd name="connsiteX1" fmla="*/ 33020 w 1426275"/>
              <a:gd name="connsiteY1" fmla="*/ 81280 h 782320"/>
              <a:gd name="connsiteX2" fmla="*/ 45720 w 1426275"/>
              <a:gd name="connsiteY2" fmla="*/ 124460 h 782320"/>
              <a:gd name="connsiteX3" fmla="*/ 58420 w 1426275"/>
              <a:gd name="connsiteY3" fmla="*/ 177800 h 782320"/>
              <a:gd name="connsiteX4" fmla="*/ 63500 w 1426275"/>
              <a:gd name="connsiteY4" fmla="*/ 226060 h 782320"/>
              <a:gd name="connsiteX5" fmla="*/ 73660 w 1426275"/>
              <a:gd name="connsiteY5" fmla="*/ 287020 h 782320"/>
              <a:gd name="connsiteX6" fmla="*/ 76200 w 1426275"/>
              <a:gd name="connsiteY6" fmla="*/ 332740 h 782320"/>
              <a:gd name="connsiteX7" fmla="*/ 76200 w 1426275"/>
              <a:gd name="connsiteY7" fmla="*/ 375920 h 782320"/>
              <a:gd name="connsiteX8" fmla="*/ 76200 w 1426275"/>
              <a:gd name="connsiteY8" fmla="*/ 424180 h 782320"/>
              <a:gd name="connsiteX9" fmla="*/ 76200 w 1426275"/>
              <a:gd name="connsiteY9" fmla="*/ 464820 h 782320"/>
              <a:gd name="connsiteX10" fmla="*/ 68580 w 1426275"/>
              <a:gd name="connsiteY10" fmla="*/ 528320 h 782320"/>
              <a:gd name="connsiteX11" fmla="*/ 60960 w 1426275"/>
              <a:gd name="connsiteY11" fmla="*/ 589280 h 782320"/>
              <a:gd name="connsiteX12" fmla="*/ 43180 w 1426275"/>
              <a:gd name="connsiteY12" fmla="*/ 657860 h 782320"/>
              <a:gd name="connsiteX13" fmla="*/ 27940 w 1426275"/>
              <a:gd name="connsiteY13" fmla="*/ 716280 h 782320"/>
              <a:gd name="connsiteX14" fmla="*/ 2540 w 1426275"/>
              <a:gd name="connsiteY14" fmla="*/ 782320 h 782320"/>
              <a:gd name="connsiteX15" fmla="*/ 1426275 w 1426275"/>
              <a:gd name="connsiteY15" fmla="*/ 382813 h 782320"/>
              <a:gd name="connsiteX16" fmla="*/ 0 w 1426275"/>
              <a:gd name="connsiteY16" fmla="*/ 0 h 7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6275" h="782320">
                <a:moveTo>
                  <a:pt x="0" y="0"/>
                </a:moveTo>
                <a:lnTo>
                  <a:pt x="33020" y="81280"/>
                </a:lnTo>
                <a:lnTo>
                  <a:pt x="45720" y="124460"/>
                </a:lnTo>
                <a:lnTo>
                  <a:pt x="58420" y="177800"/>
                </a:lnTo>
                <a:lnTo>
                  <a:pt x="63500" y="226060"/>
                </a:lnTo>
                <a:lnTo>
                  <a:pt x="73660" y="287020"/>
                </a:lnTo>
                <a:lnTo>
                  <a:pt x="76200" y="332740"/>
                </a:lnTo>
                <a:lnTo>
                  <a:pt x="76200" y="375920"/>
                </a:lnTo>
                <a:lnTo>
                  <a:pt x="76200" y="424180"/>
                </a:lnTo>
                <a:lnTo>
                  <a:pt x="76200" y="464820"/>
                </a:lnTo>
                <a:lnTo>
                  <a:pt x="68580" y="528320"/>
                </a:lnTo>
                <a:lnTo>
                  <a:pt x="60960" y="589280"/>
                </a:lnTo>
                <a:lnTo>
                  <a:pt x="43180" y="657860"/>
                </a:lnTo>
                <a:lnTo>
                  <a:pt x="27940" y="716280"/>
                </a:lnTo>
                <a:lnTo>
                  <a:pt x="2540" y="782320"/>
                </a:lnTo>
                <a:lnTo>
                  <a:pt x="1426275" y="382813"/>
                </a:lnTo>
                <a:lnTo>
                  <a:pt x="0"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xmlns="" id="{7A2043B4-51AF-40F1-A1A9-6F6270104D5D}"/>
              </a:ext>
            </a:extLst>
          </p:cNvPr>
          <p:cNvSpPr/>
          <p:nvPr/>
        </p:nvSpPr>
        <p:spPr>
          <a:xfrm>
            <a:off x="8937857" y="2286909"/>
            <a:ext cx="2062635" cy="1026471"/>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75740"/>
              <a:gd name="connsiteY0" fmla="*/ 0 h 782320"/>
              <a:gd name="connsiteX1" fmla="*/ 33020 w 1475740"/>
              <a:gd name="connsiteY1" fmla="*/ 81280 h 782320"/>
              <a:gd name="connsiteX2" fmla="*/ 45720 w 1475740"/>
              <a:gd name="connsiteY2" fmla="*/ 124460 h 782320"/>
              <a:gd name="connsiteX3" fmla="*/ 58420 w 1475740"/>
              <a:gd name="connsiteY3" fmla="*/ 177800 h 782320"/>
              <a:gd name="connsiteX4" fmla="*/ 63500 w 1475740"/>
              <a:gd name="connsiteY4" fmla="*/ 226060 h 782320"/>
              <a:gd name="connsiteX5" fmla="*/ 73660 w 1475740"/>
              <a:gd name="connsiteY5" fmla="*/ 287020 h 782320"/>
              <a:gd name="connsiteX6" fmla="*/ 76200 w 1475740"/>
              <a:gd name="connsiteY6" fmla="*/ 332740 h 782320"/>
              <a:gd name="connsiteX7" fmla="*/ 76200 w 1475740"/>
              <a:gd name="connsiteY7" fmla="*/ 375920 h 782320"/>
              <a:gd name="connsiteX8" fmla="*/ 76200 w 1475740"/>
              <a:gd name="connsiteY8" fmla="*/ 424180 h 782320"/>
              <a:gd name="connsiteX9" fmla="*/ 76200 w 1475740"/>
              <a:gd name="connsiteY9" fmla="*/ 464820 h 782320"/>
              <a:gd name="connsiteX10" fmla="*/ 68580 w 1475740"/>
              <a:gd name="connsiteY10" fmla="*/ 528320 h 782320"/>
              <a:gd name="connsiteX11" fmla="*/ 60960 w 1475740"/>
              <a:gd name="connsiteY11" fmla="*/ 589280 h 782320"/>
              <a:gd name="connsiteX12" fmla="*/ 43180 w 1475740"/>
              <a:gd name="connsiteY12" fmla="*/ 657860 h 782320"/>
              <a:gd name="connsiteX13" fmla="*/ 27940 w 1475740"/>
              <a:gd name="connsiteY13" fmla="*/ 716280 h 782320"/>
              <a:gd name="connsiteX14" fmla="*/ 2540 w 1475740"/>
              <a:gd name="connsiteY14" fmla="*/ 782320 h 782320"/>
              <a:gd name="connsiteX15" fmla="*/ 1475740 w 1475740"/>
              <a:gd name="connsiteY15" fmla="*/ 93980 h 782320"/>
              <a:gd name="connsiteX16" fmla="*/ 0 w 1475740"/>
              <a:gd name="connsiteY16" fmla="*/ 0 h 782320"/>
              <a:gd name="connsiteX0" fmla="*/ 0 w 1459564"/>
              <a:gd name="connsiteY0" fmla="*/ 0 h 782320"/>
              <a:gd name="connsiteX1" fmla="*/ 33020 w 1459564"/>
              <a:gd name="connsiteY1" fmla="*/ 81280 h 782320"/>
              <a:gd name="connsiteX2" fmla="*/ 45720 w 1459564"/>
              <a:gd name="connsiteY2" fmla="*/ 124460 h 782320"/>
              <a:gd name="connsiteX3" fmla="*/ 58420 w 1459564"/>
              <a:gd name="connsiteY3" fmla="*/ 177800 h 782320"/>
              <a:gd name="connsiteX4" fmla="*/ 63500 w 1459564"/>
              <a:gd name="connsiteY4" fmla="*/ 226060 h 782320"/>
              <a:gd name="connsiteX5" fmla="*/ 73660 w 1459564"/>
              <a:gd name="connsiteY5" fmla="*/ 287020 h 782320"/>
              <a:gd name="connsiteX6" fmla="*/ 76200 w 1459564"/>
              <a:gd name="connsiteY6" fmla="*/ 332740 h 782320"/>
              <a:gd name="connsiteX7" fmla="*/ 76200 w 1459564"/>
              <a:gd name="connsiteY7" fmla="*/ 375920 h 782320"/>
              <a:gd name="connsiteX8" fmla="*/ 76200 w 1459564"/>
              <a:gd name="connsiteY8" fmla="*/ 424180 h 782320"/>
              <a:gd name="connsiteX9" fmla="*/ 76200 w 1459564"/>
              <a:gd name="connsiteY9" fmla="*/ 464820 h 782320"/>
              <a:gd name="connsiteX10" fmla="*/ 68580 w 1459564"/>
              <a:gd name="connsiteY10" fmla="*/ 528320 h 782320"/>
              <a:gd name="connsiteX11" fmla="*/ 60960 w 1459564"/>
              <a:gd name="connsiteY11" fmla="*/ 589280 h 782320"/>
              <a:gd name="connsiteX12" fmla="*/ 43180 w 1459564"/>
              <a:gd name="connsiteY12" fmla="*/ 657860 h 782320"/>
              <a:gd name="connsiteX13" fmla="*/ 27940 w 1459564"/>
              <a:gd name="connsiteY13" fmla="*/ 716280 h 782320"/>
              <a:gd name="connsiteX14" fmla="*/ 2540 w 1459564"/>
              <a:gd name="connsiteY14" fmla="*/ 782320 h 782320"/>
              <a:gd name="connsiteX15" fmla="*/ 1459564 w 1459564"/>
              <a:gd name="connsiteY15" fmla="*/ 88173 h 782320"/>
              <a:gd name="connsiteX16" fmla="*/ 0 w 1459564"/>
              <a:gd name="connsiteY16" fmla="*/ 0 h 7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564" h="782320">
                <a:moveTo>
                  <a:pt x="0" y="0"/>
                </a:moveTo>
                <a:lnTo>
                  <a:pt x="33020" y="81280"/>
                </a:lnTo>
                <a:lnTo>
                  <a:pt x="45720" y="124460"/>
                </a:lnTo>
                <a:lnTo>
                  <a:pt x="58420" y="177800"/>
                </a:lnTo>
                <a:lnTo>
                  <a:pt x="63500" y="226060"/>
                </a:lnTo>
                <a:lnTo>
                  <a:pt x="73660" y="287020"/>
                </a:lnTo>
                <a:lnTo>
                  <a:pt x="76200" y="332740"/>
                </a:lnTo>
                <a:lnTo>
                  <a:pt x="76200" y="375920"/>
                </a:lnTo>
                <a:lnTo>
                  <a:pt x="76200" y="424180"/>
                </a:lnTo>
                <a:lnTo>
                  <a:pt x="76200" y="464820"/>
                </a:lnTo>
                <a:lnTo>
                  <a:pt x="68580" y="528320"/>
                </a:lnTo>
                <a:lnTo>
                  <a:pt x="60960" y="589280"/>
                </a:lnTo>
                <a:lnTo>
                  <a:pt x="43180" y="657860"/>
                </a:lnTo>
                <a:lnTo>
                  <a:pt x="27940" y="716280"/>
                </a:lnTo>
                <a:lnTo>
                  <a:pt x="2540" y="782320"/>
                </a:lnTo>
                <a:lnTo>
                  <a:pt x="1459564" y="88173"/>
                </a:lnTo>
                <a:lnTo>
                  <a:pt x="0" y="0"/>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xmlns="" id="{B8BF9C85-C8A8-4721-B21D-6D138C0C0E22}"/>
              </a:ext>
            </a:extLst>
          </p:cNvPr>
          <p:cNvSpPr/>
          <p:nvPr/>
        </p:nvSpPr>
        <p:spPr>
          <a:xfrm>
            <a:off x="8938301" y="2015955"/>
            <a:ext cx="2032483" cy="1298526"/>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54404"/>
              <a:gd name="connsiteY0" fmla="*/ 178308 h 960628"/>
              <a:gd name="connsiteX1" fmla="*/ 33020 w 1454404"/>
              <a:gd name="connsiteY1" fmla="*/ 259588 h 960628"/>
              <a:gd name="connsiteX2" fmla="*/ 45720 w 1454404"/>
              <a:gd name="connsiteY2" fmla="*/ 302768 h 960628"/>
              <a:gd name="connsiteX3" fmla="*/ 58420 w 1454404"/>
              <a:gd name="connsiteY3" fmla="*/ 356108 h 960628"/>
              <a:gd name="connsiteX4" fmla="*/ 63500 w 1454404"/>
              <a:gd name="connsiteY4" fmla="*/ 404368 h 960628"/>
              <a:gd name="connsiteX5" fmla="*/ 73660 w 1454404"/>
              <a:gd name="connsiteY5" fmla="*/ 465328 h 960628"/>
              <a:gd name="connsiteX6" fmla="*/ 76200 w 1454404"/>
              <a:gd name="connsiteY6" fmla="*/ 511048 h 960628"/>
              <a:gd name="connsiteX7" fmla="*/ 76200 w 1454404"/>
              <a:gd name="connsiteY7" fmla="*/ 554228 h 960628"/>
              <a:gd name="connsiteX8" fmla="*/ 76200 w 1454404"/>
              <a:gd name="connsiteY8" fmla="*/ 602488 h 960628"/>
              <a:gd name="connsiteX9" fmla="*/ 76200 w 1454404"/>
              <a:gd name="connsiteY9" fmla="*/ 643128 h 960628"/>
              <a:gd name="connsiteX10" fmla="*/ 68580 w 1454404"/>
              <a:gd name="connsiteY10" fmla="*/ 706628 h 960628"/>
              <a:gd name="connsiteX11" fmla="*/ 60960 w 1454404"/>
              <a:gd name="connsiteY11" fmla="*/ 767588 h 960628"/>
              <a:gd name="connsiteX12" fmla="*/ 43180 w 1454404"/>
              <a:gd name="connsiteY12" fmla="*/ 836168 h 960628"/>
              <a:gd name="connsiteX13" fmla="*/ 27940 w 1454404"/>
              <a:gd name="connsiteY13" fmla="*/ 894588 h 960628"/>
              <a:gd name="connsiteX14" fmla="*/ 2540 w 1454404"/>
              <a:gd name="connsiteY14" fmla="*/ 960628 h 960628"/>
              <a:gd name="connsiteX15" fmla="*/ 1454404 w 1454404"/>
              <a:gd name="connsiteY15" fmla="*/ 0 h 960628"/>
              <a:gd name="connsiteX16" fmla="*/ 0 w 1454404"/>
              <a:gd name="connsiteY16" fmla="*/ 178308 h 960628"/>
              <a:gd name="connsiteX0" fmla="*/ 0 w 1438228"/>
              <a:gd name="connsiteY0" fmla="*/ 207346 h 989666"/>
              <a:gd name="connsiteX1" fmla="*/ 33020 w 1438228"/>
              <a:gd name="connsiteY1" fmla="*/ 288626 h 989666"/>
              <a:gd name="connsiteX2" fmla="*/ 45720 w 1438228"/>
              <a:gd name="connsiteY2" fmla="*/ 331806 h 989666"/>
              <a:gd name="connsiteX3" fmla="*/ 58420 w 1438228"/>
              <a:gd name="connsiteY3" fmla="*/ 385146 h 989666"/>
              <a:gd name="connsiteX4" fmla="*/ 63500 w 1438228"/>
              <a:gd name="connsiteY4" fmla="*/ 433406 h 989666"/>
              <a:gd name="connsiteX5" fmla="*/ 73660 w 1438228"/>
              <a:gd name="connsiteY5" fmla="*/ 494366 h 989666"/>
              <a:gd name="connsiteX6" fmla="*/ 76200 w 1438228"/>
              <a:gd name="connsiteY6" fmla="*/ 540086 h 989666"/>
              <a:gd name="connsiteX7" fmla="*/ 76200 w 1438228"/>
              <a:gd name="connsiteY7" fmla="*/ 583266 h 989666"/>
              <a:gd name="connsiteX8" fmla="*/ 76200 w 1438228"/>
              <a:gd name="connsiteY8" fmla="*/ 631526 h 989666"/>
              <a:gd name="connsiteX9" fmla="*/ 76200 w 1438228"/>
              <a:gd name="connsiteY9" fmla="*/ 672166 h 989666"/>
              <a:gd name="connsiteX10" fmla="*/ 68580 w 1438228"/>
              <a:gd name="connsiteY10" fmla="*/ 735666 h 989666"/>
              <a:gd name="connsiteX11" fmla="*/ 60960 w 1438228"/>
              <a:gd name="connsiteY11" fmla="*/ 796626 h 989666"/>
              <a:gd name="connsiteX12" fmla="*/ 43180 w 1438228"/>
              <a:gd name="connsiteY12" fmla="*/ 865206 h 989666"/>
              <a:gd name="connsiteX13" fmla="*/ 27940 w 1438228"/>
              <a:gd name="connsiteY13" fmla="*/ 923626 h 989666"/>
              <a:gd name="connsiteX14" fmla="*/ 2540 w 1438228"/>
              <a:gd name="connsiteY14" fmla="*/ 989666 h 989666"/>
              <a:gd name="connsiteX15" fmla="*/ 1438228 w 1438228"/>
              <a:gd name="connsiteY15" fmla="*/ 0 h 989666"/>
              <a:gd name="connsiteX16" fmla="*/ 0 w 1438228"/>
              <a:gd name="connsiteY16" fmla="*/ 207346 h 9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8228" h="989666">
                <a:moveTo>
                  <a:pt x="0" y="207346"/>
                </a:moveTo>
                <a:lnTo>
                  <a:pt x="33020" y="288626"/>
                </a:lnTo>
                <a:lnTo>
                  <a:pt x="45720" y="331806"/>
                </a:lnTo>
                <a:lnTo>
                  <a:pt x="58420" y="385146"/>
                </a:lnTo>
                <a:lnTo>
                  <a:pt x="63500" y="433406"/>
                </a:lnTo>
                <a:lnTo>
                  <a:pt x="73660" y="494366"/>
                </a:lnTo>
                <a:lnTo>
                  <a:pt x="76200" y="540086"/>
                </a:lnTo>
                <a:lnTo>
                  <a:pt x="76200" y="583266"/>
                </a:lnTo>
                <a:lnTo>
                  <a:pt x="76200" y="631526"/>
                </a:lnTo>
                <a:lnTo>
                  <a:pt x="76200" y="672166"/>
                </a:lnTo>
                <a:lnTo>
                  <a:pt x="68580" y="735666"/>
                </a:lnTo>
                <a:lnTo>
                  <a:pt x="60960" y="796626"/>
                </a:lnTo>
                <a:lnTo>
                  <a:pt x="43180" y="865206"/>
                </a:lnTo>
                <a:lnTo>
                  <a:pt x="27940" y="923626"/>
                </a:lnTo>
                <a:lnTo>
                  <a:pt x="2540" y="989666"/>
                </a:lnTo>
                <a:lnTo>
                  <a:pt x="1438228" y="0"/>
                </a:lnTo>
                <a:lnTo>
                  <a:pt x="0" y="207346"/>
                </a:lnTo>
                <a:close/>
              </a:path>
            </a:pathLst>
          </a:custGeom>
          <a:pattFill prst="pct30">
            <a:fgClr>
              <a:srgbClr val="3C27FF"/>
            </a:fgClr>
            <a:bgClr>
              <a:schemeClr val="bg1"/>
            </a:bgClr>
          </a:pattFill>
          <a:ln>
            <a:solidFill>
              <a:srgbClr val="3C27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xmlns="" id="{8C97A3BE-73C8-4D0B-B540-0397BE712820}"/>
              </a:ext>
            </a:extLst>
          </p:cNvPr>
          <p:cNvSpPr/>
          <p:nvPr/>
        </p:nvSpPr>
        <p:spPr>
          <a:xfrm>
            <a:off x="8938603" y="1616275"/>
            <a:ext cx="2073403" cy="1672076"/>
          </a:xfrm>
          <a:custGeom>
            <a:avLst/>
            <a:gdLst>
              <a:gd name="connsiteX0" fmla="*/ 0 w 1490980"/>
              <a:gd name="connsiteY0" fmla="*/ 0 h 782320"/>
              <a:gd name="connsiteX1" fmla="*/ 33020 w 1490980"/>
              <a:gd name="connsiteY1" fmla="*/ 81280 h 782320"/>
              <a:gd name="connsiteX2" fmla="*/ 45720 w 1490980"/>
              <a:gd name="connsiteY2" fmla="*/ 124460 h 782320"/>
              <a:gd name="connsiteX3" fmla="*/ 58420 w 1490980"/>
              <a:gd name="connsiteY3" fmla="*/ 177800 h 782320"/>
              <a:gd name="connsiteX4" fmla="*/ 63500 w 1490980"/>
              <a:gd name="connsiteY4" fmla="*/ 226060 h 782320"/>
              <a:gd name="connsiteX5" fmla="*/ 73660 w 1490980"/>
              <a:gd name="connsiteY5" fmla="*/ 287020 h 782320"/>
              <a:gd name="connsiteX6" fmla="*/ 76200 w 1490980"/>
              <a:gd name="connsiteY6" fmla="*/ 332740 h 782320"/>
              <a:gd name="connsiteX7" fmla="*/ 76200 w 1490980"/>
              <a:gd name="connsiteY7" fmla="*/ 375920 h 782320"/>
              <a:gd name="connsiteX8" fmla="*/ 76200 w 1490980"/>
              <a:gd name="connsiteY8" fmla="*/ 424180 h 782320"/>
              <a:gd name="connsiteX9" fmla="*/ 76200 w 1490980"/>
              <a:gd name="connsiteY9" fmla="*/ 464820 h 782320"/>
              <a:gd name="connsiteX10" fmla="*/ 68580 w 1490980"/>
              <a:gd name="connsiteY10" fmla="*/ 528320 h 782320"/>
              <a:gd name="connsiteX11" fmla="*/ 60960 w 1490980"/>
              <a:gd name="connsiteY11" fmla="*/ 589280 h 782320"/>
              <a:gd name="connsiteX12" fmla="*/ 43180 w 1490980"/>
              <a:gd name="connsiteY12" fmla="*/ 657860 h 782320"/>
              <a:gd name="connsiteX13" fmla="*/ 27940 w 1490980"/>
              <a:gd name="connsiteY13" fmla="*/ 716280 h 782320"/>
              <a:gd name="connsiteX14" fmla="*/ 2540 w 1490980"/>
              <a:gd name="connsiteY14" fmla="*/ 782320 h 782320"/>
              <a:gd name="connsiteX15" fmla="*/ 1490980 w 1490980"/>
              <a:gd name="connsiteY15" fmla="*/ 388620 h 782320"/>
              <a:gd name="connsiteX16" fmla="*/ 0 w 1490980"/>
              <a:gd name="connsiteY16" fmla="*/ 0 h 782320"/>
              <a:gd name="connsiteX0" fmla="*/ 0 w 1483360"/>
              <a:gd name="connsiteY0" fmla="*/ 457200 h 1239520"/>
              <a:gd name="connsiteX1" fmla="*/ 33020 w 1483360"/>
              <a:gd name="connsiteY1" fmla="*/ 538480 h 1239520"/>
              <a:gd name="connsiteX2" fmla="*/ 45720 w 1483360"/>
              <a:gd name="connsiteY2" fmla="*/ 581660 h 1239520"/>
              <a:gd name="connsiteX3" fmla="*/ 58420 w 1483360"/>
              <a:gd name="connsiteY3" fmla="*/ 635000 h 1239520"/>
              <a:gd name="connsiteX4" fmla="*/ 63500 w 1483360"/>
              <a:gd name="connsiteY4" fmla="*/ 683260 h 1239520"/>
              <a:gd name="connsiteX5" fmla="*/ 73660 w 1483360"/>
              <a:gd name="connsiteY5" fmla="*/ 744220 h 1239520"/>
              <a:gd name="connsiteX6" fmla="*/ 76200 w 1483360"/>
              <a:gd name="connsiteY6" fmla="*/ 789940 h 1239520"/>
              <a:gd name="connsiteX7" fmla="*/ 76200 w 1483360"/>
              <a:gd name="connsiteY7" fmla="*/ 833120 h 1239520"/>
              <a:gd name="connsiteX8" fmla="*/ 76200 w 1483360"/>
              <a:gd name="connsiteY8" fmla="*/ 881380 h 1239520"/>
              <a:gd name="connsiteX9" fmla="*/ 76200 w 1483360"/>
              <a:gd name="connsiteY9" fmla="*/ 922020 h 1239520"/>
              <a:gd name="connsiteX10" fmla="*/ 68580 w 1483360"/>
              <a:gd name="connsiteY10" fmla="*/ 985520 h 1239520"/>
              <a:gd name="connsiteX11" fmla="*/ 60960 w 1483360"/>
              <a:gd name="connsiteY11" fmla="*/ 1046480 h 1239520"/>
              <a:gd name="connsiteX12" fmla="*/ 43180 w 1483360"/>
              <a:gd name="connsiteY12" fmla="*/ 1115060 h 1239520"/>
              <a:gd name="connsiteX13" fmla="*/ 27940 w 1483360"/>
              <a:gd name="connsiteY13" fmla="*/ 1173480 h 1239520"/>
              <a:gd name="connsiteX14" fmla="*/ 2540 w 1483360"/>
              <a:gd name="connsiteY14" fmla="*/ 1239520 h 1239520"/>
              <a:gd name="connsiteX15" fmla="*/ 1483360 w 1483360"/>
              <a:gd name="connsiteY15" fmla="*/ 0 h 1239520"/>
              <a:gd name="connsiteX16" fmla="*/ 0 w 1483360"/>
              <a:gd name="connsiteY16" fmla="*/ 457200 h 1239520"/>
              <a:gd name="connsiteX0" fmla="*/ 0 w 1467184"/>
              <a:gd name="connsiteY0" fmla="*/ 492045 h 1274365"/>
              <a:gd name="connsiteX1" fmla="*/ 33020 w 1467184"/>
              <a:gd name="connsiteY1" fmla="*/ 573325 h 1274365"/>
              <a:gd name="connsiteX2" fmla="*/ 45720 w 1467184"/>
              <a:gd name="connsiteY2" fmla="*/ 616505 h 1274365"/>
              <a:gd name="connsiteX3" fmla="*/ 58420 w 1467184"/>
              <a:gd name="connsiteY3" fmla="*/ 669845 h 1274365"/>
              <a:gd name="connsiteX4" fmla="*/ 63500 w 1467184"/>
              <a:gd name="connsiteY4" fmla="*/ 718105 h 1274365"/>
              <a:gd name="connsiteX5" fmla="*/ 73660 w 1467184"/>
              <a:gd name="connsiteY5" fmla="*/ 779065 h 1274365"/>
              <a:gd name="connsiteX6" fmla="*/ 76200 w 1467184"/>
              <a:gd name="connsiteY6" fmla="*/ 824785 h 1274365"/>
              <a:gd name="connsiteX7" fmla="*/ 76200 w 1467184"/>
              <a:gd name="connsiteY7" fmla="*/ 867965 h 1274365"/>
              <a:gd name="connsiteX8" fmla="*/ 76200 w 1467184"/>
              <a:gd name="connsiteY8" fmla="*/ 916225 h 1274365"/>
              <a:gd name="connsiteX9" fmla="*/ 76200 w 1467184"/>
              <a:gd name="connsiteY9" fmla="*/ 956865 h 1274365"/>
              <a:gd name="connsiteX10" fmla="*/ 68580 w 1467184"/>
              <a:gd name="connsiteY10" fmla="*/ 1020365 h 1274365"/>
              <a:gd name="connsiteX11" fmla="*/ 60960 w 1467184"/>
              <a:gd name="connsiteY11" fmla="*/ 1081325 h 1274365"/>
              <a:gd name="connsiteX12" fmla="*/ 43180 w 1467184"/>
              <a:gd name="connsiteY12" fmla="*/ 1149905 h 1274365"/>
              <a:gd name="connsiteX13" fmla="*/ 27940 w 1467184"/>
              <a:gd name="connsiteY13" fmla="*/ 1208325 h 1274365"/>
              <a:gd name="connsiteX14" fmla="*/ 2540 w 1467184"/>
              <a:gd name="connsiteY14" fmla="*/ 1274365 h 1274365"/>
              <a:gd name="connsiteX15" fmla="*/ 1467184 w 1467184"/>
              <a:gd name="connsiteY15" fmla="*/ 0 h 1274365"/>
              <a:gd name="connsiteX16" fmla="*/ 0 w 1467184"/>
              <a:gd name="connsiteY16" fmla="*/ 492045 h 127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7184" h="1274365">
                <a:moveTo>
                  <a:pt x="0" y="492045"/>
                </a:moveTo>
                <a:lnTo>
                  <a:pt x="33020" y="573325"/>
                </a:lnTo>
                <a:lnTo>
                  <a:pt x="45720" y="616505"/>
                </a:lnTo>
                <a:lnTo>
                  <a:pt x="58420" y="669845"/>
                </a:lnTo>
                <a:lnTo>
                  <a:pt x="63500" y="718105"/>
                </a:lnTo>
                <a:lnTo>
                  <a:pt x="73660" y="779065"/>
                </a:lnTo>
                <a:lnTo>
                  <a:pt x="76200" y="824785"/>
                </a:lnTo>
                <a:lnTo>
                  <a:pt x="76200" y="867965"/>
                </a:lnTo>
                <a:lnTo>
                  <a:pt x="76200" y="916225"/>
                </a:lnTo>
                <a:lnTo>
                  <a:pt x="76200" y="956865"/>
                </a:lnTo>
                <a:lnTo>
                  <a:pt x="68580" y="1020365"/>
                </a:lnTo>
                <a:lnTo>
                  <a:pt x="60960" y="1081325"/>
                </a:lnTo>
                <a:lnTo>
                  <a:pt x="43180" y="1149905"/>
                </a:lnTo>
                <a:lnTo>
                  <a:pt x="27940" y="1208325"/>
                </a:lnTo>
                <a:lnTo>
                  <a:pt x="2540" y="1274365"/>
                </a:lnTo>
                <a:lnTo>
                  <a:pt x="1467184" y="0"/>
                </a:lnTo>
                <a:lnTo>
                  <a:pt x="0" y="492045"/>
                </a:lnTo>
                <a:close/>
              </a:path>
            </a:pathLst>
          </a:custGeom>
          <a:pattFill prst="pct30">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a:extLst>
              <a:ext uri="{FF2B5EF4-FFF2-40B4-BE49-F238E27FC236}">
                <a16:creationId xmlns:a16="http://schemas.microsoft.com/office/drawing/2014/main" xmlns="" id="{639A3CDD-F427-4DF3-881E-02E6FBAB41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355" t="21814" r="17269" b="27334"/>
          <a:stretch/>
        </p:blipFill>
        <p:spPr>
          <a:xfrm flipH="1">
            <a:off x="9652255" y="2741908"/>
            <a:ext cx="88258" cy="105910"/>
          </a:xfrm>
          <a:prstGeom prst="rect">
            <a:avLst/>
          </a:prstGeom>
        </p:spPr>
      </p:pic>
      <p:cxnSp>
        <p:nvCxnSpPr>
          <p:cNvPr id="70" name="Straight Arrow Connector 69">
            <a:extLst>
              <a:ext uri="{FF2B5EF4-FFF2-40B4-BE49-F238E27FC236}">
                <a16:creationId xmlns:a16="http://schemas.microsoft.com/office/drawing/2014/main" xmlns="" id="{9A1FB0CC-DF62-4F91-8372-90810C4C9194}"/>
              </a:ext>
            </a:extLst>
          </p:cNvPr>
          <p:cNvCxnSpPr>
            <a:cxnSpLocks/>
          </p:cNvCxnSpPr>
          <p:nvPr/>
        </p:nvCxnSpPr>
        <p:spPr>
          <a:xfrm>
            <a:off x="9696384" y="1711238"/>
            <a:ext cx="0" cy="97756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71" name="Left Brace 70">
            <a:extLst>
              <a:ext uri="{FF2B5EF4-FFF2-40B4-BE49-F238E27FC236}">
                <a16:creationId xmlns:a16="http://schemas.microsoft.com/office/drawing/2014/main" xmlns="" id="{309D82E0-7EA3-4C0F-9989-F6A08F479C21}"/>
              </a:ext>
            </a:extLst>
          </p:cNvPr>
          <p:cNvSpPr/>
          <p:nvPr/>
        </p:nvSpPr>
        <p:spPr>
          <a:xfrm>
            <a:off x="7323450" y="2127980"/>
            <a:ext cx="322884" cy="1256735"/>
          </a:xfrm>
          <a:prstGeom prst="leftBrace">
            <a:avLst/>
          </a:prstGeom>
          <a:noFill/>
          <a:ln w="31750" cap="flat" cmpd="sng">
            <a:solidFill>
              <a:srgbClr val="3C2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TextBox 71">
            <a:extLst>
              <a:ext uri="{FF2B5EF4-FFF2-40B4-BE49-F238E27FC236}">
                <a16:creationId xmlns:a16="http://schemas.microsoft.com/office/drawing/2014/main" xmlns="" id="{EA279338-B58F-4B65-A350-33779E32FE9F}"/>
              </a:ext>
            </a:extLst>
          </p:cNvPr>
          <p:cNvSpPr txBox="1"/>
          <p:nvPr/>
        </p:nvSpPr>
        <p:spPr>
          <a:xfrm>
            <a:off x="6324600" y="2246293"/>
            <a:ext cx="1082348" cy="954107"/>
          </a:xfrm>
          <a:prstGeom prst="rect">
            <a:avLst/>
          </a:prstGeom>
        </p:spPr>
        <p:txBody>
          <a:bodyPr wrap="none" rtlCol="0">
            <a:spAutoFit/>
          </a:bodyPr>
          <a:lstStyle/>
          <a:p>
            <a:r>
              <a:rPr lang="en-US" sz="2800" dirty="0">
                <a:solidFill>
                  <a:schemeClr val="tx1"/>
                </a:solidFill>
                <a:latin typeface="+mn-lt"/>
              </a:rPr>
              <a:t>3, 4, 5</a:t>
            </a:r>
          </a:p>
          <a:p>
            <a:r>
              <a:rPr lang="en-US" sz="2800" dirty="0">
                <a:solidFill>
                  <a:schemeClr val="tx1"/>
                </a:solidFill>
                <a:latin typeface="+mn-lt"/>
              </a:rPr>
              <a:t>6, 7</a:t>
            </a:r>
          </a:p>
        </p:txBody>
      </p:sp>
      <p:sp>
        <p:nvSpPr>
          <p:cNvPr id="73" name="TextBox 72">
            <a:extLst>
              <a:ext uri="{FF2B5EF4-FFF2-40B4-BE49-F238E27FC236}">
                <a16:creationId xmlns:a16="http://schemas.microsoft.com/office/drawing/2014/main" xmlns="" id="{870B5497-75D7-40D8-A3C1-EB76CB346DA3}"/>
              </a:ext>
            </a:extLst>
          </p:cNvPr>
          <p:cNvSpPr txBox="1"/>
          <p:nvPr/>
        </p:nvSpPr>
        <p:spPr>
          <a:xfrm>
            <a:off x="7189134" y="4476943"/>
            <a:ext cx="4463979" cy="523220"/>
          </a:xfrm>
          <a:prstGeom prst="rect">
            <a:avLst/>
          </a:prstGeom>
        </p:spPr>
        <p:txBody>
          <a:bodyPr wrap="none" rtlCol="0">
            <a:spAutoFit/>
          </a:bodyPr>
          <a:lstStyle/>
          <a:p>
            <a:r>
              <a:rPr lang="en-US" sz="2800" dirty="0">
                <a:solidFill>
                  <a:schemeClr val="tx1"/>
                </a:solidFill>
                <a:latin typeface="+mn-lt"/>
              </a:rPr>
              <a:t>Shift sensor closer to lens</a:t>
            </a:r>
          </a:p>
        </p:txBody>
      </p:sp>
      <p:sp>
        <p:nvSpPr>
          <p:cNvPr id="75" name="TextBox 74">
            <a:extLst>
              <a:ext uri="{FF2B5EF4-FFF2-40B4-BE49-F238E27FC236}">
                <a16:creationId xmlns:a16="http://schemas.microsoft.com/office/drawing/2014/main" xmlns="" id="{6C02C262-DF7B-42FF-88AD-96EF4BAFBDEC}"/>
              </a:ext>
            </a:extLst>
          </p:cNvPr>
          <p:cNvSpPr txBox="1"/>
          <p:nvPr/>
        </p:nvSpPr>
        <p:spPr>
          <a:xfrm>
            <a:off x="369592" y="5300908"/>
            <a:ext cx="11179727" cy="523220"/>
          </a:xfrm>
          <a:prstGeom prst="rect">
            <a:avLst/>
          </a:prstGeom>
        </p:spPr>
        <p:txBody>
          <a:bodyPr wrap="none" rtlCol="0">
            <a:spAutoFit/>
          </a:bodyPr>
          <a:lstStyle/>
          <a:p>
            <a:r>
              <a:rPr lang="en-US" sz="2800" dirty="0">
                <a:solidFill>
                  <a:schemeClr val="tx1"/>
                </a:solidFill>
                <a:latin typeface="+mn-lt"/>
              </a:rPr>
              <a:t>Sensors receives light from more LED pixels when closer to lens.</a:t>
            </a:r>
          </a:p>
        </p:txBody>
      </p:sp>
    </p:spTree>
    <p:extLst>
      <p:ext uri="{BB962C8B-B14F-4D97-AF65-F5344CB8AC3E}">
        <p14:creationId xmlns:p14="http://schemas.microsoft.com/office/powerpoint/2010/main" val="326045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mph" presetSubtype="0" repeatCount="indefinite" fill="hold" grpId="1" nodeType="clickEffect">
                                  <p:stCondLst>
                                    <p:cond delay="0"/>
                                  </p:stCondLst>
                                  <p:endCondLst>
                                    <p:cond evt="onNext" delay="0">
                                      <p:tgtEl>
                                        <p:sldTgt/>
                                      </p:tgtEl>
                                    </p:cond>
                                  </p:endCondLst>
                                  <p:childTnLst>
                                    <p:animEffect transition="out" filter="fade">
                                      <p:cBhvr>
                                        <p:cTn id="30" dur="1000" tmFilter="0, 0; .2, .5; .8, .5; 1, 0"/>
                                        <p:tgtEl>
                                          <p:spTgt spid="16"/>
                                        </p:tgtEl>
                                      </p:cBhvr>
                                    </p:animEffect>
                                    <p:animScale>
                                      <p:cBhvr>
                                        <p:cTn id="31" dur="500" autoRev="1" fill="hold"/>
                                        <p:tgtEl>
                                          <p:spTgt spid="16"/>
                                        </p:tgtEl>
                                      </p:cBhvr>
                                      <p:by x="105000" y="105000"/>
                                    </p:animScale>
                                  </p:childTnLst>
                                </p:cTn>
                              </p:par>
                              <p:par>
                                <p:cTn id="32" presetID="26" presetClass="emph" presetSubtype="0" repeatCount="indefinite" fill="hold" grpId="1" nodeType="withEffect">
                                  <p:stCondLst>
                                    <p:cond delay="0"/>
                                  </p:stCondLst>
                                  <p:endCondLst>
                                    <p:cond evt="onNext" delay="0">
                                      <p:tgtEl>
                                        <p:sldTgt/>
                                      </p:tgtEl>
                                    </p:cond>
                                  </p:endCondLst>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par>
                                <p:cTn id="35" presetID="26" presetClass="emph" presetSubtype="0" repeatCount="indefinite" fill="hold" grpId="1" nodeType="withEffect">
                                  <p:stCondLst>
                                    <p:cond delay="0"/>
                                  </p:stCondLst>
                                  <p:endCondLst>
                                    <p:cond evt="onNext" delay="0">
                                      <p:tgtEl>
                                        <p:sldTgt/>
                                      </p:tgtEl>
                                    </p:cond>
                                  </p:endCondLst>
                                  <p:childTnLst>
                                    <p:animEffect transition="out" filter="fade">
                                      <p:cBhvr>
                                        <p:cTn id="36" dur="1000" tmFilter="0, 0; .2, .5; .8, .5; 1, 0"/>
                                        <p:tgtEl>
                                          <p:spTgt spid="29"/>
                                        </p:tgtEl>
                                      </p:cBhvr>
                                    </p:animEffect>
                                    <p:animScale>
                                      <p:cBhvr>
                                        <p:cTn id="37" dur="500" autoRev="1" fill="hold"/>
                                        <p:tgtEl>
                                          <p:spTgt spid="29"/>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2" nodeType="clickEffect">
                                  <p:stCondLst>
                                    <p:cond delay="0"/>
                                  </p:stCondLst>
                                  <p:childTnLst>
                                    <p:set>
                                      <p:cBhvr>
                                        <p:cTn id="41" dur="1" fill="hold">
                                          <p:stCondLst>
                                            <p:cond delay="0"/>
                                          </p:stCondLst>
                                        </p:cTn>
                                        <p:tgtEl>
                                          <p:spTgt spid="22"/>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29"/>
                                        </p:tgtEl>
                                        <p:attrNameLst>
                                          <p:attrName>style.visibility</p:attrName>
                                        </p:attrNameLst>
                                      </p:cBhvr>
                                      <p:to>
                                        <p:strVal val="hidden"/>
                                      </p:to>
                                    </p:set>
                                  </p:childTnLst>
                                </p:cTn>
                              </p:par>
                              <p:par>
                                <p:cTn id="44" presetID="1" presetClass="exit" presetSubtype="0" fill="hold" grpId="2" nodeType="withEffect">
                                  <p:stCondLst>
                                    <p:cond delay="0"/>
                                  </p:stCondLst>
                                  <p:childTnLst>
                                    <p:set>
                                      <p:cBhvr>
                                        <p:cTn id="45" dur="1" fill="hold">
                                          <p:stCondLst>
                                            <p:cond delay="0"/>
                                          </p:stCondLst>
                                        </p:cTn>
                                        <p:tgtEl>
                                          <p:spTgt spid="1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repeatCount="indefinite" fill="hold" grpId="1" nodeType="clickEffect">
                                  <p:stCondLst>
                                    <p:cond delay="0"/>
                                  </p:stCondLst>
                                  <p:endCondLst>
                                    <p:cond evt="onNext" delay="0">
                                      <p:tgtEl>
                                        <p:sldTgt/>
                                      </p:tgtEl>
                                    </p:cond>
                                  </p:endCondLst>
                                  <p:childTnLst>
                                    <p:animEffect transition="out" filter="fade">
                                      <p:cBhvr>
                                        <p:cTn id="57" dur="1000" tmFilter="0, 0; .2, .5; .8, .5; 1, 0"/>
                                        <p:tgtEl>
                                          <p:spTgt spid="20"/>
                                        </p:tgtEl>
                                      </p:cBhvr>
                                    </p:animEffect>
                                    <p:animScale>
                                      <p:cBhvr>
                                        <p:cTn id="58" dur="500" autoRev="1" fill="hold"/>
                                        <p:tgtEl>
                                          <p:spTgt spid="20"/>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23"/>
                                        </p:tgtEl>
                                      </p:cBhvr>
                                    </p:animEffect>
                                    <p:animScale>
                                      <p:cBhvr>
                                        <p:cTn id="61" dur="500" autoRev="1" fill="hold"/>
                                        <p:tgtEl>
                                          <p:spTgt spid="23"/>
                                        </p:tgtEl>
                                      </p:cBhvr>
                                      <p:by x="105000" y="105000"/>
                                    </p:animScale>
                                  </p:childTnLst>
                                </p:cTn>
                              </p:par>
                              <p:par>
                                <p:cTn id="62" presetID="26" presetClass="emph" presetSubtype="0" repeatCount="indefinite" fill="hold" grpId="1" nodeType="withEffect">
                                  <p:stCondLst>
                                    <p:cond delay="0"/>
                                  </p:stCondLst>
                                  <p:endCondLst>
                                    <p:cond evt="onNext" delay="0">
                                      <p:tgtEl>
                                        <p:sldTgt/>
                                      </p:tgtEl>
                                    </p:cond>
                                  </p:endCondLst>
                                  <p:childTnLst>
                                    <p:animEffect transition="out" filter="fade">
                                      <p:cBhvr>
                                        <p:cTn id="63" dur="1000" tmFilter="0, 0; .2, .5; .8, .5; 1, 0"/>
                                        <p:tgtEl>
                                          <p:spTgt spid="28"/>
                                        </p:tgtEl>
                                      </p:cBhvr>
                                    </p:animEffect>
                                    <p:animScale>
                                      <p:cBhvr>
                                        <p:cTn id="64" dur="500" autoRev="1" fill="hold"/>
                                        <p:tgtEl>
                                          <p:spTgt spid="28"/>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2" nodeType="clickEffect">
                                  <p:stCondLst>
                                    <p:cond delay="0"/>
                                  </p:stCondLst>
                                  <p:childTnLst>
                                    <p:set>
                                      <p:cBhvr>
                                        <p:cTn id="68" dur="1" fill="hold">
                                          <p:stCondLst>
                                            <p:cond delay="0"/>
                                          </p:stCondLst>
                                        </p:cTn>
                                        <p:tgtEl>
                                          <p:spTgt spid="23"/>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2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6" presetClass="emph" presetSubtype="0" repeatCount="indefinite" fill="hold" grpId="1" nodeType="clickEffect">
                                  <p:stCondLst>
                                    <p:cond delay="0"/>
                                  </p:stCondLst>
                                  <p:endCondLst>
                                    <p:cond evt="onNext" delay="0">
                                      <p:tgtEl>
                                        <p:sldTgt/>
                                      </p:tgtEl>
                                    </p:cond>
                                  </p:endCondLst>
                                  <p:childTnLst>
                                    <p:animEffect transition="out" filter="fade">
                                      <p:cBhvr>
                                        <p:cTn id="82" dur="1000" tmFilter="0, 0; .2, .5; .8, .5; 1, 0"/>
                                        <p:tgtEl>
                                          <p:spTgt spid="15"/>
                                        </p:tgtEl>
                                      </p:cBhvr>
                                    </p:animEffect>
                                    <p:animScale>
                                      <p:cBhvr>
                                        <p:cTn id="83" dur="500" autoRev="1" fill="hold"/>
                                        <p:tgtEl>
                                          <p:spTgt spid="15"/>
                                        </p:tgtEl>
                                      </p:cBhvr>
                                      <p:by x="105000" y="105000"/>
                                    </p:animScale>
                                  </p:childTnLst>
                                </p:cTn>
                              </p:par>
                              <p:par>
                                <p:cTn id="84" presetID="26" presetClass="emph" presetSubtype="0" repeatCount="indefinite" fill="hold" grpId="1" nodeType="withEffect">
                                  <p:stCondLst>
                                    <p:cond delay="0"/>
                                  </p:stCondLst>
                                  <p:endCondLst>
                                    <p:cond evt="onNext" delay="0">
                                      <p:tgtEl>
                                        <p:sldTgt/>
                                      </p:tgtEl>
                                    </p:cond>
                                  </p:endCondLst>
                                  <p:childTnLst>
                                    <p:animEffect transition="out" filter="fade">
                                      <p:cBhvr>
                                        <p:cTn id="85" dur="1000" tmFilter="0, 0; .2, .5; .8, .5; 1, 0"/>
                                        <p:tgtEl>
                                          <p:spTgt spid="24"/>
                                        </p:tgtEl>
                                      </p:cBhvr>
                                    </p:animEffect>
                                    <p:animScale>
                                      <p:cBhvr>
                                        <p:cTn id="86" dur="500" autoRev="1" fill="hold"/>
                                        <p:tgtEl>
                                          <p:spTgt spid="24"/>
                                        </p:tgtEl>
                                      </p:cBhvr>
                                      <p:by x="105000" y="105000"/>
                                    </p:animScale>
                                  </p:childTnLst>
                                </p:cTn>
                              </p:par>
                              <p:par>
                                <p:cTn id="87" presetID="26" presetClass="emph" presetSubtype="0" repeatCount="indefinite" fill="hold" grpId="1" nodeType="withEffect">
                                  <p:stCondLst>
                                    <p:cond delay="0"/>
                                  </p:stCondLst>
                                  <p:endCondLst>
                                    <p:cond evt="onNext" delay="0">
                                      <p:tgtEl>
                                        <p:sldTgt/>
                                      </p:tgtEl>
                                    </p:cond>
                                  </p:endCondLst>
                                  <p:childTnLst>
                                    <p:animEffect transition="out" filter="fade">
                                      <p:cBhvr>
                                        <p:cTn id="88" dur="1000" tmFilter="0, 0; .2, .5; .8, .5; 1, 0"/>
                                        <p:tgtEl>
                                          <p:spTgt spid="27"/>
                                        </p:tgtEl>
                                      </p:cBhvr>
                                    </p:animEffect>
                                    <p:animScale>
                                      <p:cBhvr>
                                        <p:cTn id="89" dur="500" autoRev="1" fill="hold"/>
                                        <p:tgtEl>
                                          <p:spTgt spid="27"/>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2" nodeType="clickEffect">
                                  <p:stCondLst>
                                    <p:cond delay="0"/>
                                  </p:stCondLst>
                                  <p:childTnLst>
                                    <p:set>
                                      <p:cBhvr>
                                        <p:cTn id="93" dur="1" fill="hold">
                                          <p:stCondLst>
                                            <p:cond delay="0"/>
                                          </p:stCondLst>
                                        </p:cTn>
                                        <p:tgtEl>
                                          <p:spTgt spid="24"/>
                                        </p:tgtEl>
                                        <p:attrNameLst>
                                          <p:attrName>style.visibility</p:attrName>
                                        </p:attrNameLst>
                                      </p:cBhvr>
                                      <p:to>
                                        <p:strVal val="hidden"/>
                                      </p:to>
                                    </p:set>
                                  </p:childTnLst>
                                </p:cTn>
                              </p:par>
                              <p:par>
                                <p:cTn id="94" presetID="1" presetClass="exit" presetSubtype="0" fill="hold" grpId="2" nodeType="withEffect">
                                  <p:stCondLst>
                                    <p:cond delay="0"/>
                                  </p:stCondLst>
                                  <p:childTnLst>
                                    <p:set>
                                      <p:cBhvr>
                                        <p:cTn id="95" dur="1" fill="hold">
                                          <p:stCondLst>
                                            <p:cond delay="0"/>
                                          </p:stCondLst>
                                        </p:cTn>
                                        <p:tgtEl>
                                          <p:spTgt spid="27"/>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6" presetClass="emph" presetSubtype="0" repeatCount="indefinite" fill="hold" grpId="1" nodeType="clickEffect">
                                  <p:stCondLst>
                                    <p:cond delay="0"/>
                                  </p:stCondLst>
                                  <p:endCondLst>
                                    <p:cond evt="onNext" delay="0">
                                      <p:tgtEl>
                                        <p:sldTgt/>
                                      </p:tgtEl>
                                    </p:cond>
                                  </p:endCondLst>
                                  <p:childTnLst>
                                    <p:animEffect transition="out" filter="fade">
                                      <p:cBhvr>
                                        <p:cTn id="107" dur="1000" tmFilter="0, 0; .2, .5; .8, .5; 1, 0"/>
                                        <p:tgtEl>
                                          <p:spTgt spid="18"/>
                                        </p:tgtEl>
                                      </p:cBhvr>
                                    </p:animEffect>
                                    <p:animScale>
                                      <p:cBhvr>
                                        <p:cTn id="108" dur="500" autoRev="1" fill="hold"/>
                                        <p:tgtEl>
                                          <p:spTgt spid="18"/>
                                        </p:tgtEl>
                                      </p:cBhvr>
                                      <p:by x="105000" y="105000"/>
                                    </p:animScale>
                                  </p:childTnLst>
                                </p:cTn>
                              </p:par>
                              <p:par>
                                <p:cTn id="109" presetID="26" presetClass="emph" presetSubtype="0" repeatCount="indefinite" fill="hold" grpId="1" nodeType="withEffect">
                                  <p:stCondLst>
                                    <p:cond delay="0"/>
                                  </p:stCondLst>
                                  <p:endCondLst>
                                    <p:cond evt="onNext" delay="0">
                                      <p:tgtEl>
                                        <p:sldTgt/>
                                      </p:tgtEl>
                                    </p:cond>
                                  </p:endCondLst>
                                  <p:childTnLst>
                                    <p:animEffect transition="out" filter="fade">
                                      <p:cBhvr>
                                        <p:cTn id="110" dur="1000" tmFilter="0, 0; .2, .5; .8, .5; 1, 0"/>
                                        <p:tgtEl>
                                          <p:spTgt spid="25"/>
                                        </p:tgtEl>
                                      </p:cBhvr>
                                    </p:animEffect>
                                    <p:animScale>
                                      <p:cBhvr>
                                        <p:cTn id="111" dur="500" autoRev="1" fill="hold"/>
                                        <p:tgtEl>
                                          <p:spTgt spid="25"/>
                                        </p:tgtEl>
                                      </p:cBhvr>
                                      <p:by x="105000" y="105000"/>
                                    </p:animScale>
                                  </p:childTnLst>
                                </p:cTn>
                              </p:par>
                              <p:par>
                                <p:cTn id="112" presetID="26" presetClass="emph" presetSubtype="0" repeatCount="indefinite" fill="hold" grpId="1" nodeType="withEffect">
                                  <p:stCondLst>
                                    <p:cond delay="0"/>
                                  </p:stCondLst>
                                  <p:endCondLst>
                                    <p:cond evt="onNext" delay="0">
                                      <p:tgtEl>
                                        <p:sldTgt/>
                                      </p:tgtEl>
                                    </p:cond>
                                  </p:endCondLst>
                                  <p:childTnLst>
                                    <p:animEffect transition="out" filter="fade">
                                      <p:cBhvr>
                                        <p:cTn id="113" dur="1000" tmFilter="0, 0; .2, .5; .8, .5; 1, 0"/>
                                        <p:tgtEl>
                                          <p:spTgt spid="26"/>
                                        </p:tgtEl>
                                      </p:cBhvr>
                                    </p:animEffect>
                                    <p:animScale>
                                      <p:cBhvr>
                                        <p:cTn id="114" dur="500" autoRev="1" fill="hold"/>
                                        <p:tgtEl>
                                          <p:spTgt spid="26"/>
                                        </p:tgtEl>
                                      </p:cBhvr>
                                      <p:by x="105000" y="105000"/>
                                    </p:animScale>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2" nodeType="clickEffect">
                                  <p:stCondLst>
                                    <p:cond delay="0"/>
                                  </p:stCondLst>
                                  <p:childTnLst>
                                    <p:set>
                                      <p:cBhvr>
                                        <p:cTn id="118" dur="1" fill="hold">
                                          <p:stCondLst>
                                            <p:cond delay="0"/>
                                          </p:stCondLst>
                                        </p:cTn>
                                        <p:tgtEl>
                                          <p:spTgt spid="25"/>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26"/>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1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7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45"/>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69"/>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4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68"/>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46"/>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70"/>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26" presetClass="emph" presetSubtype="0" repeatCount="indefinite" fill="hold" grpId="1" nodeType="clickEffect">
                                  <p:stCondLst>
                                    <p:cond delay="0"/>
                                  </p:stCondLst>
                                  <p:endCondLst>
                                    <p:cond evt="onNext" delay="0">
                                      <p:tgtEl>
                                        <p:sldTgt/>
                                      </p:tgtEl>
                                    </p:cond>
                                  </p:endCondLst>
                                  <p:childTnLst>
                                    <p:animEffect transition="out" filter="fade">
                                      <p:cBhvr>
                                        <p:cTn id="154" dur="1000" tmFilter="0, 0; .2, .5; .8, .5; 1, 0"/>
                                        <p:tgtEl>
                                          <p:spTgt spid="49"/>
                                        </p:tgtEl>
                                      </p:cBhvr>
                                    </p:animEffect>
                                    <p:animScale>
                                      <p:cBhvr>
                                        <p:cTn id="155" dur="500" autoRev="1" fill="hold"/>
                                        <p:tgtEl>
                                          <p:spTgt spid="49"/>
                                        </p:tgtEl>
                                      </p:cBhvr>
                                      <p:by x="105000" y="105000"/>
                                    </p:animScale>
                                  </p:childTnLst>
                                </p:cTn>
                              </p:par>
                              <p:par>
                                <p:cTn id="156" presetID="26" presetClass="emph" presetSubtype="0" repeatCount="indefinite" fill="hold" grpId="1" nodeType="withEffect">
                                  <p:stCondLst>
                                    <p:cond delay="0"/>
                                  </p:stCondLst>
                                  <p:endCondLst>
                                    <p:cond evt="onNext" delay="0">
                                      <p:tgtEl>
                                        <p:sldTgt/>
                                      </p:tgtEl>
                                    </p:cond>
                                  </p:endCondLst>
                                  <p:childTnLst>
                                    <p:animEffect transition="out" filter="fade">
                                      <p:cBhvr>
                                        <p:cTn id="157" dur="1000" tmFilter="0, 0; .2, .5; .8, .5; 1, 0"/>
                                        <p:tgtEl>
                                          <p:spTgt spid="55"/>
                                        </p:tgtEl>
                                      </p:cBhvr>
                                    </p:animEffect>
                                    <p:animScale>
                                      <p:cBhvr>
                                        <p:cTn id="158" dur="500" autoRev="1" fill="hold"/>
                                        <p:tgtEl>
                                          <p:spTgt spid="55"/>
                                        </p:tgtEl>
                                      </p:cBhvr>
                                      <p:by x="105000" y="105000"/>
                                    </p:animScale>
                                  </p:childTnLst>
                                </p:cTn>
                              </p:par>
                              <p:par>
                                <p:cTn id="159" presetID="26" presetClass="emph" presetSubtype="0" repeatCount="indefinite" fill="hold" grpId="1" nodeType="withEffect">
                                  <p:stCondLst>
                                    <p:cond delay="0"/>
                                  </p:stCondLst>
                                  <p:endCondLst>
                                    <p:cond evt="onNext" delay="0">
                                      <p:tgtEl>
                                        <p:sldTgt/>
                                      </p:tgtEl>
                                    </p:cond>
                                  </p:endCondLst>
                                  <p:childTnLst>
                                    <p:animEffect transition="out" filter="fade">
                                      <p:cBhvr>
                                        <p:cTn id="160" dur="1000" tmFilter="0, 0; .2, .5; .8, .5; 1, 0"/>
                                        <p:tgtEl>
                                          <p:spTgt spid="68"/>
                                        </p:tgtEl>
                                      </p:cBhvr>
                                    </p:animEffect>
                                    <p:animScale>
                                      <p:cBhvr>
                                        <p:cTn id="161" dur="500" autoRev="1" fill="hold"/>
                                        <p:tgtEl>
                                          <p:spTgt spid="68"/>
                                        </p:tgtEl>
                                      </p:cBhvr>
                                      <p:by x="105000" y="105000"/>
                                    </p:animScale>
                                  </p:childTnLst>
                                </p:cTn>
                              </p:par>
                            </p:childTnLst>
                          </p:cTn>
                        </p:par>
                      </p:childTnLst>
                    </p:cTn>
                  </p:par>
                  <p:par>
                    <p:cTn id="162" fill="hold">
                      <p:stCondLst>
                        <p:cond delay="indefinite"/>
                      </p:stCondLst>
                      <p:childTnLst>
                        <p:par>
                          <p:cTn id="163" fill="hold">
                            <p:stCondLst>
                              <p:cond delay="0"/>
                            </p:stCondLst>
                            <p:childTnLst>
                              <p:par>
                                <p:cTn id="164" presetID="1" presetClass="exit" presetSubtype="0" fill="hold" grpId="2" nodeType="clickEffect">
                                  <p:stCondLst>
                                    <p:cond delay="0"/>
                                  </p:stCondLst>
                                  <p:childTnLst>
                                    <p:set>
                                      <p:cBhvr>
                                        <p:cTn id="165" dur="1" fill="hold">
                                          <p:stCondLst>
                                            <p:cond delay="0"/>
                                          </p:stCondLst>
                                        </p:cTn>
                                        <p:tgtEl>
                                          <p:spTgt spid="49"/>
                                        </p:tgtEl>
                                        <p:attrNameLst>
                                          <p:attrName>style.visibility</p:attrName>
                                        </p:attrNameLst>
                                      </p:cBhvr>
                                      <p:to>
                                        <p:strVal val="hidden"/>
                                      </p:to>
                                    </p:set>
                                  </p:childTnLst>
                                </p:cTn>
                              </p:par>
                              <p:par>
                                <p:cTn id="166" presetID="1" presetClass="exit" presetSubtype="0" fill="hold" grpId="2" nodeType="withEffect">
                                  <p:stCondLst>
                                    <p:cond delay="0"/>
                                  </p:stCondLst>
                                  <p:childTnLst>
                                    <p:set>
                                      <p:cBhvr>
                                        <p:cTn id="167" dur="1" fill="hold">
                                          <p:stCondLst>
                                            <p:cond delay="0"/>
                                          </p:stCondLst>
                                        </p:cTn>
                                        <p:tgtEl>
                                          <p:spTgt spid="55"/>
                                        </p:tgtEl>
                                        <p:attrNameLst>
                                          <p:attrName>style.visibility</p:attrName>
                                        </p:attrNameLst>
                                      </p:cBhvr>
                                      <p:to>
                                        <p:strVal val="hidden"/>
                                      </p:to>
                                    </p:set>
                                  </p:childTnLst>
                                </p:cTn>
                              </p:par>
                              <p:par>
                                <p:cTn id="168" presetID="1" presetClass="exit" presetSubtype="0" fill="hold" grpId="2" nodeType="withEffect">
                                  <p:stCondLst>
                                    <p:cond delay="0"/>
                                  </p:stCondLst>
                                  <p:childTnLst>
                                    <p:set>
                                      <p:cBhvr>
                                        <p:cTn id="169" dur="1" fill="hold">
                                          <p:stCondLst>
                                            <p:cond delay="0"/>
                                          </p:stCondLst>
                                        </p:cTn>
                                        <p:tgtEl>
                                          <p:spTgt spid="68"/>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48"/>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56"/>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67"/>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26" presetClass="emph" presetSubtype="0" repeatCount="indefinite" fill="hold" grpId="1" nodeType="clickEffect">
                                  <p:stCondLst>
                                    <p:cond delay="0"/>
                                  </p:stCondLst>
                                  <p:endCondLst>
                                    <p:cond evt="onNext" delay="0">
                                      <p:tgtEl>
                                        <p:sldTgt/>
                                      </p:tgtEl>
                                    </p:cond>
                                  </p:endCondLst>
                                  <p:childTnLst>
                                    <p:animEffect transition="out" filter="fade">
                                      <p:cBhvr>
                                        <p:cTn id="181" dur="1000" tmFilter="0, 0; .2, .5; .8, .5; 1, 0"/>
                                        <p:tgtEl>
                                          <p:spTgt spid="48"/>
                                        </p:tgtEl>
                                      </p:cBhvr>
                                    </p:animEffect>
                                    <p:animScale>
                                      <p:cBhvr>
                                        <p:cTn id="182" dur="500" autoRev="1" fill="hold"/>
                                        <p:tgtEl>
                                          <p:spTgt spid="48"/>
                                        </p:tgtEl>
                                      </p:cBhvr>
                                      <p:by x="105000" y="105000"/>
                                    </p:animScale>
                                  </p:childTnLst>
                                </p:cTn>
                              </p:par>
                              <p:par>
                                <p:cTn id="183" presetID="26" presetClass="emph" presetSubtype="0" repeatCount="indefinite" fill="hold" grpId="1" nodeType="withEffect">
                                  <p:stCondLst>
                                    <p:cond delay="0"/>
                                  </p:stCondLst>
                                  <p:endCondLst>
                                    <p:cond evt="onNext" delay="0">
                                      <p:tgtEl>
                                        <p:sldTgt/>
                                      </p:tgtEl>
                                    </p:cond>
                                  </p:endCondLst>
                                  <p:childTnLst>
                                    <p:animEffect transition="out" filter="fade">
                                      <p:cBhvr>
                                        <p:cTn id="184" dur="1000" tmFilter="0, 0; .2, .5; .8, .5; 1, 0"/>
                                        <p:tgtEl>
                                          <p:spTgt spid="56"/>
                                        </p:tgtEl>
                                      </p:cBhvr>
                                    </p:animEffect>
                                    <p:animScale>
                                      <p:cBhvr>
                                        <p:cTn id="185" dur="500" autoRev="1" fill="hold"/>
                                        <p:tgtEl>
                                          <p:spTgt spid="56"/>
                                        </p:tgtEl>
                                      </p:cBhvr>
                                      <p:by x="105000" y="105000"/>
                                    </p:animScale>
                                  </p:childTnLst>
                                </p:cTn>
                              </p:par>
                              <p:par>
                                <p:cTn id="186" presetID="26" presetClass="emph" presetSubtype="0" repeatCount="indefinite" fill="hold" grpId="1" nodeType="withEffect">
                                  <p:stCondLst>
                                    <p:cond delay="0"/>
                                  </p:stCondLst>
                                  <p:endCondLst>
                                    <p:cond evt="onNext" delay="0">
                                      <p:tgtEl>
                                        <p:sldTgt/>
                                      </p:tgtEl>
                                    </p:cond>
                                  </p:endCondLst>
                                  <p:childTnLst>
                                    <p:animEffect transition="out" filter="fade">
                                      <p:cBhvr>
                                        <p:cTn id="187" dur="1000" tmFilter="0, 0; .2, .5; .8, .5; 1, 0"/>
                                        <p:tgtEl>
                                          <p:spTgt spid="67"/>
                                        </p:tgtEl>
                                      </p:cBhvr>
                                    </p:animEffect>
                                    <p:animScale>
                                      <p:cBhvr>
                                        <p:cTn id="188" dur="500" autoRev="1" fill="hold"/>
                                        <p:tgtEl>
                                          <p:spTgt spid="67"/>
                                        </p:tgtEl>
                                      </p:cBhvr>
                                      <p:by x="105000" y="105000"/>
                                    </p:animScale>
                                  </p:childTnLst>
                                </p:cTn>
                              </p:par>
                            </p:childTnLst>
                          </p:cTn>
                        </p:par>
                      </p:childTnLst>
                    </p:cTn>
                  </p:par>
                  <p:par>
                    <p:cTn id="189" fill="hold">
                      <p:stCondLst>
                        <p:cond delay="indefinite"/>
                      </p:stCondLst>
                      <p:childTnLst>
                        <p:par>
                          <p:cTn id="190" fill="hold">
                            <p:stCondLst>
                              <p:cond delay="0"/>
                            </p:stCondLst>
                            <p:childTnLst>
                              <p:par>
                                <p:cTn id="191" presetID="1" presetClass="exit" presetSubtype="0" fill="hold" grpId="2" nodeType="clickEffect">
                                  <p:stCondLst>
                                    <p:cond delay="0"/>
                                  </p:stCondLst>
                                  <p:childTnLst>
                                    <p:set>
                                      <p:cBhvr>
                                        <p:cTn id="192" dur="1" fill="hold">
                                          <p:stCondLst>
                                            <p:cond delay="0"/>
                                          </p:stCondLst>
                                        </p:cTn>
                                        <p:tgtEl>
                                          <p:spTgt spid="56"/>
                                        </p:tgtEl>
                                        <p:attrNameLst>
                                          <p:attrName>style.visibility</p:attrName>
                                        </p:attrNameLst>
                                      </p:cBhvr>
                                      <p:to>
                                        <p:strVal val="hidden"/>
                                      </p:to>
                                    </p:set>
                                  </p:childTnLst>
                                </p:cTn>
                              </p:par>
                              <p:par>
                                <p:cTn id="193" presetID="1" presetClass="exit" presetSubtype="0" fill="hold" grpId="2" nodeType="withEffect">
                                  <p:stCondLst>
                                    <p:cond delay="0"/>
                                  </p:stCondLst>
                                  <p:childTnLst>
                                    <p:set>
                                      <p:cBhvr>
                                        <p:cTn id="194" dur="1" fill="hold">
                                          <p:stCondLst>
                                            <p:cond delay="0"/>
                                          </p:stCondLst>
                                        </p:cTn>
                                        <p:tgtEl>
                                          <p:spTgt spid="67"/>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53"/>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57"/>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66"/>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26" presetClass="emph" presetSubtype="0" repeatCount="indefinite" fill="hold" grpId="1" nodeType="clickEffect">
                                  <p:stCondLst>
                                    <p:cond delay="0"/>
                                  </p:stCondLst>
                                  <p:endCondLst>
                                    <p:cond evt="onNext" delay="0">
                                      <p:tgtEl>
                                        <p:sldTgt/>
                                      </p:tgtEl>
                                    </p:cond>
                                  </p:endCondLst>
                                  <p:childTnLst>
                                    <p:animEffect transition="out" filter="fade">
                                      <p:cBhvr>
                                        <p:cTn id="206" dur="1000" tmFilter="0, 0; .2, .5; .8, .5; 1, 0"/>
                                        <p:tgtEl>
                                          <p:spTgt spid="53"/>
                                        </p:tgtEl>
                                      </p:cBhvr>
                                    </p:animEffect>
                                    <p:animScale>
                                      <p:cBhvr>
                                        <p:cTn id="207" dur="500" autoRev="1" fill="hold"/>
                                        <p:tgtEl>
                                          <p:spTgt spid="53"/>
                                        </p:tgtEl>
                                      </p:cBhvr>
                                      <p:by x="105000" y="105000"/>
                                    </p:animScale>
                                  </p:childTnLst>
                                </p:cTn>
                              </p:par>
                              <p:par>
                                <p:cTn id="208" presetID="26" presetClass="emph" presetSubtype="0" repeatCount="indefinite" fill="hold" grpId="1" nodeType="withEffect">
                                  <p:stCondLst>
                                    <p:cond delay="0"/>
                                  </p:stCondLst>
                                  <p:endCondLst>
                                    <p:cond evt="onNext" delay="0">
                                      <p:tgtEl>
                                        <p:sldTgt/>
                                      </p:tgtEl>
                                    </p:cond>
                                  </p:endCondLst>
                                  <p:childTnLst>
                                    <p:animEffect transition="out" filter="fade">
                                      <p:cBhvr>
                                        <p:cTn id="209" dur="1000" tmFilter="0, 0; .2, .5; .8, .5; 1, 0"/>
                                        <p:tgtEl>
                                          <p:spTgt spid="57"/>
                                        </p:tgtEl>
                                      </p:cBhvr>
                                    </p:animEffect>
                                    <p:animScale>
                                      <p:cBhvr>
                                        <p:cTn id="210" dur="500" autoRev="1" fill="hold"/>
                                        <p:tgtEl>
                                          <p:spTgt spid="57"/>
                                        </p:tgtEl>
                                      </p:cBhvr>
                                      <p:by x="105000" y="105000"/>
                                    </p:animScale>
                                  </p:childTnLst>
                                </p:cTn>
                              </p:par>
                              <p:par>
                                <p:cTn id="211" presetID="26" presetClass="emph" presetSubtype="0" repeatCount="indefinite" fill="hold" grpId="1" nodeType="withEffect">
                                  <p:stCondLst>
                                    <p:cond delay="0"/>
                                  </p:stCondLst>
                                  <p:endCondLst>
                                    <p:cond evt="onNext" delay="0">
                                      <p:tgtEl>
                                        <p:sldTgt/>
                                      </p:tgtEl>
                                    </p:cond>
                                  </p:endCondLst>
                                  <p:childTnLst>
                                    <p:animEffect transition="out" filter="fade">
                                      <p:cBhvr>
                                        <p:cTn id="212" dur="1000" tmFilter="0, 0; .2, .5; .8, .5; 1, 0"/>
                                        <p:tgtEl>
                                          <p:spTgt spid="66"/>
                                        </p:tgtEl>
                                      </p:cBhvr>
                                    </p:animEffect>
                                    <p:animScale>
                                      <p:cBhvr>
                                        <p:cTn id="213" dur="500" autoRev="1" fill="hold"/>
                                        <p:tgtEl>
                                          <p:spTgt spid="66"/>
                                        </p:tgtEl>
                                      </p:cBhvr>
                                      <p:by x="105000" y="105000"/>
                                    </p:animScale>
                                  </p:childTnLst>
                                </p:cTn>
                              </p:par>
                            </p:childTnLst>
                          </p:cTn>
                        </p:par>
                      </p:childTnLst>
                    </p:cTn>
                  </p:par>
                  <p:par>
                    <p:cTn id="214" fill="hold">
                      <p:stCondLst>
                        <p:cond delay="indefinite"/>
                      </p:stCondLst>
                      <p:childTnLst>
                        <p:par>
                          <p:cTn id="215" fill="hold">
                            <p:stCondLst>
                              <p:cond delay="0"/>
                            </p:stCondLst>
                            <p:childTnLst>
                              <p:par>
                                <p:cTn id="216" presetID="1" presetClass="exit" presetSubtype="0" fill="hold" grpId="2" nodeType="clickEffect">
                                  <p:stCondLst>
                                    <p:cond delay="0"/>
                                  </p:stCondLst>
                                  <p:childTnLst>
                                    <p:set>
                                      <p:cBhvr>
                                        <p:cTn id="217" dur="1" fill="hold">
                                          <p:stCondLst>
                                            <p:cond delay="0"/>
                                          </p:stCondLst>
                                        </p:cTn>
                                        <p:tgtEl>
                                          <p:spTgt spid="57"/>
                                        </p:tgtEl>
                                        <p:attrNameLst>
                                          <p:attrName>style.visibility</p:attrName>
                                        </p:attrNameLst>
                                      </p:cBhvr>
                                      <p:to>
                                        <p:strVal val="hidden"/>
                                      </p:to>
                                    </p:set>
                                  </p:childTnLst>
                                </p:cTn>
                              </p:par>
                              <p:par>
                                <p:cTn id="218" presetID="1" presetClass="exit" presetSubtype="0" fill="hold" grpId="2" nodeType="withEffect">
                                  <p:stCondLst>
                                    <p:cond delay="0"/>
                                  </p:stCondLst>
                                  <p:childTnLst>
                                    <p:set>
                                      <p:cBhvr>
                                        <p:cTn id="219" dur="1" fill="hold">
                                          <p:stCondLst>
                                            <p:cond delay="0"/>
                                          </p:stCondLst>
                                        </p:cTn>
                                        <p:tgtEl>
                                          <p:spTgt spid="66"/>
                                        </p:tgtEl>
                                        <p:attrNameLst>
                                          <p:attrName>style.visibility</p:attrName>
                                        </p:attrNameLst>
                                      </p:cBhvr>
                                      <p:to>
                                        <p:strVal val="hidden"/>
                                      </p:to>
                                    </p:set>
                                  </p:childTnLst>
                                </p:cTn>
                              </p:par>
                            </p:childTnLst>
                          </p:cTn>
                        </p:par>
                      </p:childTnLst>
                    </p:cTn>
                  </p:par>
                  <p:par>
                    <p:cTn id="220" fill="hold">
                      <p:stCondLst>
                        <p:cond delay="indefinite"/>
                      </p:stCondLst>
                      <p:childTnLst>
                        <p:par>
                          <p:cTn id="221" fill="hold">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47"/>
                                        </p:tgtEl>
                                        <p:attrNameLst>
                                          <p:attrName>style.visibility</p:attrName>
                                        </p:attrNameLst>
                                      </p:cBhvr>
                                      <p:to>
                                        <p:strVal val="visible"/>
                                      </p:to>
                                    </p:set>
                                  </p:childTnLst>
                                </p:cTn>
                              </p:par>
                              <p:par>
                                <p:cTn id="224" presetID="1" presetClass="entr" presetSubtype="0" fill="hold" grpId="0" nodeType="withEffect">
                                  <p:stCondLst>
                                    <p:cond delay="0"/>
                                  </p:stCondLst>
                                  <p:childTnLst>
                                    <p:set>
                                      <p:cBhvr>
                                        <p:cTn id="225" dur="1" fill="hold">
                                          <p:stCondLst>
                                            <p:cond delay="0"/>
                                          </p:stCondLst>
                                        </p:cTn>
                                        <p:tgtEl>
                                          <p:spTgt spid="58"/>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65"/>
                                        </p:tgtEl>
                                        <p:attrNameLst>
                                          <p:attrName>style.visibility</p:attrName>
                                        </p:attrNameLst>
                                      </p:cBhvr>
                                      <p:to>
                                        <p:strVal val="visible"/>
                                      </p:to>
                                    </p:set>
                                  </p:childTnLst>
                                </p:cTn>
                              </p:par>
                            </p:childTnLst>
                          </p:cTn>
                        </p:par>
                      </p:childTnLst>
                    </p:cTn>
                  </p:par>
                  <p:par>
                    <p:cTn id="228" fill="hold">
                      <p:stCondLst>
                        <p:cond delay="indefinite"/>
                      </p:stCondLst>
                      <p:childTnLst>
                        <p:par>
                          <p:cTn id="229" fill="hold">
                            <p:stCondLst>
                              <p:cond delay="0"/>
                            </p:stCondLst>
                            <p:childTnLst>
                              <p:par>
                                <p:cTn id="230" presetID="26" presetClass="emph" presetSubtype="0" repeatCount="indefinite" fill="hold" grpId="1" nodeType="clickEffect">
                                  <p:stCondLst>
                                    <p:cond delay="0"/>
                                  </p:stCondLst>
                                  <p:endCondLst>
                                    <p:cond evt="onNext" delay="0">
                                      <p:tgtEl>
                                        <p:sldTgt/>
                                      </p:tgtEl>
                                    </p:cond>
                                  </p:endCondLst>
                                  <p:childTnLst>
                                    <p:animEffect transition="out" filter="fade">
                                      <p:cBhvr>
                                        <p:cTn id="231" dur="1000" tmFilter="0, 0; .2, .5; .8, .5; 1, 0"/>
                                        <p:tgtEl>
                                          <p:spTgt spid="47"/>
                                        </p:tgtEl>
                                      </p:cBhvr>
                                    </p:animEffect>
                                    <p:animScale>
                                      <p:cBhvr>
                                        <p:cTn id="232" dur="500" autoRev="1" fill="hold"/>
                                        <p:tgtEl>
                                          <p:spTgt spid="47"/>
                                        </p:tgtEl>
                                      </p:cBhvr>
                                      <p:by x="105000" y="105000"/>
                                    </p:animScale>
                                  </p:childTnLst>
                                </p:cTn>
                              </p:par>
                              <p:par>
                                <p:cTn id="233" presetID="26" presetClass="emph" presetSubtype="0" repeatCount="indefinite" fill="hold" grpId="1" nodeType="withEffect">
                                  <p:stCondLst>
                                    <p:cond delay="0"/>
                                  </p:stCondLst>
                                  <p:endCondLst>
                                    <p:cond evt="onNext" delay="0">
                                      <p:tgtEl>
                                        <p:sldTgt/>
                                      </p:tgtEl>
                                    </p:cond>
                                  </p:endCondLst>
                                  <p:childTnLst>
                                    <p:animEffect transition="out" filter="fade">
                                      <p:cBhvr>
                                        <p:cTn id="234" dur="1000" tmFilter="0, 0; .2, .5; .8, .5; 1, 0"/>
                                        <p:tgtEl>
                                          <p:spTgt spid="58"/>
                                        </p:tgtEl>
                                      </p:cBhvr>
                                    </p:animEffect>
                                    <p:animScale>
                                      <p:cBhvr>
                                        <p:cTn id="235" dur="500" autoRev="1" fill="hold"/>
                                        <p:tgtEl>
                                          <p:spTgt spid="58"/>
                                        </p:tgtEl>
                                      </p:cBhvr>
                                      <p:by x="105000" y="105000"/>
                                    </p:animScale>
                                  </p:childTnLst>
                                </p:cTn>
                              </p:par>
                              <p:par>
                                <p:cTn id="236" presetID="26" presetClass="emph" presetSubtype="0" repeatCount="indefinite" fill="hold" grpId="1" nodeType="withEffect">
                                  <p:stCondLst>
                                    <p:cond delay="0"/>
                                  </p:stCondLst>
                                  <p:endCondLst>
                                    <p:cond evt="onNext" delay="0">
                                      <p:tgtEl>
                                        <p:sldTgt/>
                                      </p:tgtEl>
                                    </p:cond>
                                  </p:endCondLst>
                                  <p:childTnLst>
                                    <p:animEffect transition="out" filter="fade">
                                      <p:cBhvr>
                                        <p:cTn id="237" dur="1000" tmFilter="0, 0; .2, .5; .8, .5; 1, 0"/>
                                        <p:tgtEl>
                                          <p:spTgt spid="65"/>
                                        </p:tgtEl>
                                      </p:cBhvr>
                                    </p:animEffect>
                                    <p:animScale>
                                      <p:cBhvr>
                                        <p:cTn id="238" dur="500" autoRev="1" fill="hold"/>
                                        <p:tgtEl>
                                          <p:spTgt spid="65"/>
                                        </p:tgtEl>
                                      </p:cBhvr>
                                      <p:by x="105000" y="105000"/>
                                    </p:animScale>
                                  </p:childTnLst>
                                </p:cTn>
                              </p:par>
                            </p:childTnLst>
                          </p:cTn>
                        </p:par>
                      </p:childTnLst>
                    </p:cTn>
                  </p:par>
                  <p:par>
                    <p:cTn id="239" fill="hold">
                      <p:stCondLst>
                        <p:cond delay="indefinite"/>
                      </p:stCondLst>
                      <p:childTnLst>
                        <p:par>
                          <p:cTn id="240" fill="hold">
                            <p:stCondLst>
                              <p:cond delay="0"/>
                            </p:stCondLst>
                            <p:childTnLst>
                              <p:par>
                                <p:cTn id="241" presetID="1" presetClass="exit" presetSubtype="0" fill="hold" grpId="2" nodeType="clickEffect">
                                  <p:stCondLst>
                                    <p:cond delay="0"/>
                                  </p:stCondLst>
                                  <p:childTnLst>
                                    <p:set>
                                      <p:cBhvr>
                                        <p:cTn id="242" dur="1" fill="hold">
                                          <p:stCondLst>
                                            <p:cond delay="0"/>
                                          </p:stCondLst>
                                        </p:cTn>
                                        <p:tgtEl>
                                          <p:spTgt spid="58"/>
                                        </p:tgtEl>
                                        <p:attrNameLst>
                                          <p:attrName>style.visibility</p:attrName>
                                        </p:attrNameLst>
                                      </p:cBhvr>
                                      <p:to>
                                        <p:strVal val="hidden"/>
                                      </p:to>
                                    </p:set>
                                  </p:childTnLst>
                                </p:cTn>
                              </p:par>
                              <p:par>
                                <p:cTn id="243" presetID="1" presetClass="exit" presetSubtype="0" fill="hold" grpId="2" nodeType="withEffect">
                                  <p:stCondLst>
                                    <p:cond delay="0"/>
                                  </p:stCondLst>
                                  <p:childTnLst>
                                    <p:set>
                                      <p:cBhvr>
                                        <p:cTn id="244" dur="1" fill="hold">
                                          <p:stCondLst>
                                            <p:cond delay="0"/>
                                          </p:stCondLst>
                                        </p:cTn>
                                        <p:tgtEl>
                                          <p:spTgt spid="65"/>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grpId="0" nodeType="clickEffect">
                                  <p:stCondLst>
                                    <p:cond delay="0"/>
                                  </p:stCondLst>
                                  <p:childTnLst>
                                    <p:set>
                                      <p:cBhvr>
                                        <p:cTn id="248" dur="1" fill="hold">
                                          <p:stCondLst>
                                            <p:cond delay="0"/>
                                          </p:stCondLst>
                                        </p:cTn>
                                        <p:tgtEl>
                                          <p:spTgt spid="51"/>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59"/>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64"/>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26" presetClass="emph" presetSubtype="0" repeatCount="indefinite" fill="hold" grpId="1" nodeType="clickEffect">
                                  <p:stCondLst>
                                    <p:cond delay="0"/>
                                  </p:stCondLst>
                                  <p:endCondLst>
                                    <p:cond evt="onNext" delay="0">
                                      <p:tgtEl>
                                        <p:sldTgt/>
                                      </p:tgtEl>
                                    </p:cond>
                                  </p:endCondLst>
                                  <p:childTnLst>
                                    <p:animEffect transition="out" filter="fade">
                                      <p:cBhvr>
                                        <p:cTn id="256" dur="1000" tmFilter="0, 0; .2, .5; .8, .5; 1, 0"/>
                                        <p:tgtEl>
                                          <p:spTgt spid="51"/>
                                        </p:tgtEl>
                                      </p:cBhvr>
                                    </p:animEffect>
                                    <p:animScale>
                                      <p:cBhvr>
                                        <p:cTn id="257" dur="500" autoRev="1" fill="hold"/>
                                        <p:tgtEl>
                                          <p:spTgt spid="51"/>
                                        </p:tgtEl>
                                      </p:cBhvr>
                                      <p:by x="105000" y="105000"/>
                                    </p:animScale>
                                  </p:childTnLst>
                                </p:cTn>
                              </p:par>
                              <p:par>
                                <p:cTn id="258" presetID="26" presetClass="emph" presetSubtype="0" repeatCount="indefinite" fill="hold" grpId="1" nodeType="withEffect">
                                  <p:stCondLst>
                                    <p:cond delay="0"/>
                                  </p:stCondLst>
                                  <p:endCondLst>
                                    <p:cond evt="onNext" delay="0">
                                      <p:tgtEl>
                                        <p:sldTgt/>
                                      </p:tgtEl>
                                    </p:cond>
                                  </p:endCondLst>
                                  <p:childTnLst>
                                    <p:animEffect transition="out" filter="fade">
                                      <p:cBhvr>
                                        <p:cTn id="259" dur="1000" tmFilter="0, 0; .2, .5; .8, .5; 1, 0"/>
                                        <p:tgtEl>
                                          <p:spTgt spid="59"/>
                                        </p:tgtEl>
                                      </p:cBhvr>
                                    </p:animEffect>
                                    <p:animScale>
                                      <p:cBhvr>
                                        <p:cTn id="260" dur="500" autoRev="1" fill="hold"/>
                                        <p:tgtEl>
                                          <p:spTgt spid="59"/>
                                        </p:tgtEl>
                                      </p:cBhvr>
                                      <p:by x="105000" y="105000"/>
                                    </p:animScale>
                                  </p:childTnLst>
                                </p:cTn>
                              </p:par>
                              <p:par>
                                <p:cTn id="261" presetID="26" presetClass="emph" presetSubtype="0" repeatCount="indefinite" fill="hold" grpId="1" nodeType="withEffect">
                                  <p:stCondLst>
                                    <p:cond delay="0"/>
                                  </p:stCondLst>
                                  <p:endCondLst>
                                    <p:cond evt="onNext" delay="0">
                                      <p:tgtEl>
                                        <p:sldTgt/>
                                      </p:tgtEl>
                                    </p:cond>
                                  </p:endCondLst>
                                  <p:childTnLst>
                                    <p:animEffect transition="out" filter="fade">
                                      <p:cBhvr>
                                        <p:cTn id="262" dur="1000" tmFilter="0, 0; .2, .5; .8, .5; 1, 0"/>
                                        <p:tgtEl>
                                          <p:spTgt spid="64"/>
                                        </p:tgtEl>
                                      </p:cBhvr>
                                    </p:animEffect>
                                    <p:animScale>
                                      <p:cBhvr>
                                        <p:cTn id="263" dur="500" autoRev="1" fill="hold"/>
                                        <p:tgtEl>
                                          <p:spTgt spid="64"/>
                                        </p:tgtEl>
                                      </p:cBhvr>
                                      <p:by x="105000" y="105000"/>
                                    </p:animScale>
                                  </p:childTnLst>
                                </p:cTn>
                              </p:par>
                            </p:childTnLst>
                          </p:cTn>
                        </p:par>
                      </p:childTnLst>
                    </p:cTn>
                  </p:par>
                  <p:par>
                    <p:cTn id="264" fill="hold">
                      <p:stCondLst>
                        <p:cond delay="indefinite"/>
                      </p:stCondLst>
                      <p:childTnLst>
                        <p:par>
                          <p:cTn id="265" fill="hold">
                            <p:stCondLst>
                              <p:cond delay="0"/>
                            </p:stCondLst>
                            <p:childTnLst>
                              <p:par>
                                <p:cTn id="266" presetID="1" presetClass="exit" presetSubtype="0" fill="hold" grpId="2" nodeType="clickEffect">
                                  <p:stCondLst>
                                    <p:cond delay="0"/>
                                  </p:stCondLst>
                                  <p:childTnLst>
                                    <p:set>
                                      <p:cBhvr>
                                        <p:cTn id="267" dur="1" fill="hold">
                                          <p:stCondLst>
                                            <p:cond delay="0"/>
                                          </p:stCondLst>
                                        </p:cTn>
                                        <p:tgtEl>
                                          <p:spTgt spid="59"/>
                                        </p:tgtEl>
                                        <p:attrNameLst>
                                          <p:attrName>style.visibility</p:attrName>
                                        </p:attrNameLst>
                                      </p:cBhvr>
                                      <p:to>
                                        <p:strVal val="hidden"/>
                                      </p:to>
                                    </p:set>
                                  </p:childTnLst>
                                </p:cTn>
                              </p:par>
                              <p:par>
                                <p:cTn id="268" presetID="1" presetClass="exit" presetSubtype="0" fill="hold" grpId="2" nodeType="withEffect">
                                  <p:stCondLst>
                                    <p:cond delay="0"/>
                                  </p:stCondLst>
                                  <p:childTnLst>
                                    <p:set>
                                      <p:cBhvr>
                                        <p:cTn id="269" dur="1" fill="hold">
                                          <p:stCondLst>
                                            <p:cond delay="0"/>
                                          </p:stCondLst>
                                        </p:cTn>
                                        <p:tgtEl>
                                          <p:spTgt spid="64"/>
                                        </p:tgtEl>
                                        <p:attrNameLst>
                                          <p:attrName>style.visibility</p:attrName>
                                        </p:attrNameLst>
                                      </p:cBhvr>
                                      <p:to>
                                        <p:strVal val="hidden"/>
                                      </p:to>
                                    </p:set>
                                  </p:childTnLst>
                                </p:cTn>
                              </p:par>
                            </p:childTnLst>
                          </p:cTn>
                        </p:par>
                      </p:childTnLst>
                    </p:cTn>
                  </p:par>
                  <p:par>
                    <p:cTn id="270" fill="hold">
                      <p:stCondLst>
                        <p:cond delay="indefinite"/>
                      </p:stCondLst>
                      <p:childTnLst>
                        <p:par>
                          <p:cTn id="271" fill="hold">
                            <p:stCondLst>
                              <p:cond delay="0"/>
                            </p:stCondLst>
                            <p:childTnLst>
                              <p:par>
                                <p:cTn id="272" presetID="1" presetClass="entr" presetSubtype="0" fill="hold" grpId="0" nodeType="clickEffect">
                                  <p:stCondLst>
                                    <p:cond delay="0"/>
                                  </p:stCondLst>
                                  <p:childTnLst>
                                    <p:set>
                                      <p:cBhvr>
                                        <p:cTn id="273" dur="1" fill="hold">
                                          <p:stCondLst>
                                            <p:cond delay="0"/>
                                          </p:stCondLst>
                                        </p:cTn>
                                        <p:tgtEl>
                                          <p:spTgt spid="50"/>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60"/>
                                        </p:tgtEl>
                                        <p:attrNameLst>
                                          <p:attrName>style.visibility</p:attrName>
                                        </p:attrNameLst>
                                      </p:cBhvr>
                                      <p:to>
                                        <p:strVal val="visible"/>
                                      </p:to>
                                    </p:set>
                                  </p:childTnLst>
                                </p:cTn>
                              </p:par>
                              <p:par>
                                <p:cTn id="276" presetID="1" presetClass="entr" presetSubtype="0" fill="hold" grpId="0" nodeType="withEffect">
                                  <p:stCondLst>
                                    <p:cond delay="0"/>
                                  </p:stCondLst>
                                  <p:childTnLst>
                                    <p:set>
                                      <p:cBhvr>
                                        <p:cTn id="277" dur="1" fill="hold">
                                          <p:stCondLst>
                                            <p:cond delay="0"/>
                                          </p:stCondLst>
                                        </p:cTn>
                                        <p:tgtEl>
                                          <p:spTgt spid="62"/>
                                        </p:tgtEl>
                                        <p:attrNameLst>
                                          <p:attrName>style.visibility</p:attrName>
                                        </p:attrNameLst>
                                      </p:cBhvr>
                                      <p:to>
                                        <p:strVal val="visible"/>
                                      </p:to>
                                    </p:set>
                                  </p:childTnLst>
                                </p:cTn>
                              </p:par>
                            </p:childTnLst>
                          </p:cTn>
                        </p:par>
                      </p:childTnLst>
                    </p:cTn>
                  </p:par>
                  <p:par>
                    <p:cTn id="278" fill="hold">
                      <p:stCondLst>
                        <p:cond delay="indefinite"/>
                      </p:stCondLst>
                      <p:childTnLst>
                        <p:par>
                          <p:cTn id="279" fill="hold">
                            <p:stCondLst>
                              <p:cond delay="0"/>
                            </p:stCondLst>
                            <p:childTnLst>
                              <p:par>
                                <p:cTn id="280" presetID="26" presetClass="emph" presetSubtype="0" repeatCount="indefinite" fill="hold" grpId="1" nodeType="clickEffect">
                                  <p:stCondLst>
                                    <p:cond delay="0"/>
                                  </p:stCondLst>
                                  <p:endCondLst>
                                    <p:cond evt="onNext" delay="0">
                                      <p:tgtEl>
                                        <p:sldTgt/>
                                      </p:tgtEl>
                                    </p:cond>
                                  </p:endCondLst>
                                  <p:childTnLst>
                                    <p:animEffect transition="out" filter="fade">
                                      <p:cBhvr>
                                        <p:cTn id="281" dur="1000" tmFilter="0, 0; .2, .5; .8, .5; 1, 0"/>
                                        <p:tgtEl>
                                          <p:spTgt spid="50"/>
                                        </p:tgtEl>
                                      </p:cBhvr>
                                    </p:animEffect>
                                    <p:animScale>
                                      <p:cBhvr>
                                        <p:cTn id="282" dur="500" autoRev="1" fill="hold"/>
                                        <p:tgtEl>
                                          <p:spTgt spid="50"/>
                                        </p:tgtEl>
                                      </p:cBhvr>
                                      <p:by x="105000" y="105000"/>
                                    </p:animScale>
                                  </p:childTnLst>
                                </p:cTn>
                              </p:par>
                              <p:par>
                                <p:cTn id="283" presetID="26" presetClass="emph" presetSubtype="0" repeatCount="indefinite" fill="hold" grpId="1" nodeType="withEffect">
                                  <p:stCondLst>
                                    <p:cond delay="0"/>
                                  </p:stCondLst>
                                  <p:endCondLst>
                                    <p:cond evt="onNext" delay="0">
                                      <p:tgtEl>
                                        <p:sldTgt/>
                                      </p:tgtEl>
                                    </p:cond>
                                  </p:endCondLst>
                                  <p:childTnLst>
                                    <p:animEffect transition="out" filter="fade">
                                      <p:cBhvr>
                                        <p:cTn id="284" dur="1000" tmFilter="0, 0; .2, .5; .8, .5; 1, 0"/>
                                        <p:tgtEl>
                                          <p:spTgt spid="60"/>
                                        </p:tgtEl>
                                      </p:cBhvr>
                                    </p:animEffect>
                                    <p:animScale>
                                      <p:cBhvr>
                                        <p:cTn id="285" dur="500" autoRev="1" fill="hold"/>
                                        <p:tgtEl>
                                          <p:spTgt spid="60"/>
                                        </p:tgtEl>
                                      </p:cBhvr>
                                      <p:by x="105000" y="105000"/>
                                    </p:animScale>
                                  </p:childTnLst>
                                </p:cTn>
                              </p:par>
                              <p:par>
                                <p:cTn id="286" presetID="26" presetClass="emph" presetSubtype="0" repeatCount="indefinite" fill="hold" grpId="1" nodeType="withEffect">
                                  <p:stCondLst>
                                    <p:cond delay="0"/>
                                  </p:stCondLst>
                                  <p:endCondLst>
                                    <p:cond evt="onNext" delay="0">
                                      <p:tgtEl>
                                        <p:sldTgt/>
                                      </p:tgtEl>
                                    </p:cond>
                                  </p:endCondLst>
                                  <p:childTnLst>
                                    <p:animEffect transition="out" filter="fade">
                                      <p:cBhvr>
                                        <p:cTn id="287" dur="1000" tmFilter="0, 0; .2, .5; .8, .5; 1, 0"/>
                                        <p:tgtEl>
                                          <p:spTgt spid="62"/>
                                        </p:tgtEl>
                                      </p:cBhvr>
                                    </p:animEffect>
                                    <p:animScale>
                                      <p:cBhvr>
                                        <p:cTn id="288" dur="500" autoRev="1" fill="hold"/>
                                        <p:tgtEl>
                                          <p:spTgt spid="62"/>
                                        </p:tgtEl>
                                      </p:cBhvr>
                                      <p:by x="105000" y="105000"/>
                                    </p:animScale>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grpId="2" nodeType="clickEffect">
                                  <p:stCondLst>
                                    <p:cond delay="0"/>
                                  </p:stCondLst>
                                  <p:childTnLst>
                                    <p:set>
                                      <p:cBhvr>
                                        <p:cTn id="292" dur="1" fill="hold">
                                          <p:stCondLst>
                                            <p:cond delay="0"/>
                                          </p:stCondLst>
                                        </p:cTn>
                                        <p:tgtEl>
                                          <p:spTgt spid="60"/>
                                        </p:tgtEl>
                                        <p:attrNameLst>
                                          <p:attrName>style.visibility</p:attrName>
                                        </p:attrNameLst>
                                      </p:cBhvr>
                                      <p:to>
                                        <p:strVal val="hidden"/>
                                      </p:to>
                                    </p:set>
                                  </p:childTnLst>
                                </p:cTn>
                              </p:par>
                              <p:par>
                                <p:cTn id="293" presetID="1" presetClass="exit" presetSubtype="0" fill="hold" grpId="2" nodeType="withEffect">
                                  <p:stCondLst>
                                    <p:cond delay="0"/>
                                  </p:stCondLst>
                                  <p:childTnLst>
                                    <p:set>
                                      <p:cBhvr>
                                        <p:cTn id="294" dur="1" fill="hold">
                                          <p:stCondLst>
                                            <p:cond delay="0"/>
                                          </p:stCondLst>
                                        </p:cTn>
                                        <p:tgtEl>
                                          <p:spTgt spid="62"/>
                                        </p:tgtEl>
                                        <p:attrNameLst>
                                          <p:attrName>style.visibility</p:attrName>
                                        </p:attrNameLst>
                                      </p:cBhvr>
                                      <p:to>
                                        <p:strVal val="hidden"/>
                                      </p:to>
                                    </p:set>
                                  </p:childTnLst>
                                </p:cTn>
                              </p:par>
                            </p:childTnLst>
                          </p:cTn>
                        </p:par>
                      </p:childTnLst>
                    </p:cTn>
                  </p:par>
                  <p:par>
                    <p:cTn id="295" fill="hold">
                      <p:stCondLst>
                        <p:cond delay="indefinite"/>
                      </p:stCondLst>
                      <p:childTnLst>
                        <p:par>
                          <p:cTn id="296" fill="hold">
                            <p:stCondLst>
                              <p:cond delay="0"/>
                            </p:stCondLst>
                            <p:childTnLst>
                              <p:par>
                                <p:cTn id="297" presetID="1" presetClass="entr" presetSubtype="0" fill="hold" grpId="0" nodeType="clickEffect">
                                  <p:stCondLst>
                                    <p:cond delay="0"/>
                                  </p:stCondLst>
                                  <p:childTnLst>
                                    <p:set>
                                      <p:cBhvr>
                                        <p:cTn id="298" dur="1" fill="hold">
                                          <p:stCondLst>
                                            <p:cond delay="0"/>
                                          </p:stCondLst>
                                        </p:cTn>
                                        <p:tgtEl>
                                          <p:spTgt spid="54"/>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61"/>
                                        </p:tgtEl>
                                        <p:attrNameLst>
                                          <p:attrName>style.visibility</p:attrName>
                                        </p:attrNameLst>
                                      </p:cBhvr>
                                      <p:to>
                                        <p:strVal val="visible"/>
                                      </p:to>
                                    </p:set>
                                  </p:childTnLst>
                                </p:cTn>
                              </p:par>
                              <p:par>
                                <p:cTn id="301" presetID="1" presetClass="entr" presetSubtype="0" fill="hold" grpId="0" nodeType="withEffect">
                                  <p:stCondLst>
                                    <p:cond delay="0"/>
                                  </p:stCondLst>
                                  <p:childTnLst>
                                    <p:set>
                                      <p:cBhvr>
                                        <p:cTn id="302" dur="1" fill="hold">
                                          <p:stCondLst>
                                            <p:cond delay="0"/>
                                          </p:stCondLst>
                                        </p:cTn>
                                        <p:tgtEl>
                                          <p:spTgt spid="63"/>
                                        </p:tgtEl>
                                        <p:attrNameLst>
                                          <p:attrName>style.visibility</p:attrName>
                                        </p:attrNameLst>
                                      </p:cBhvr>
                                      <p:to>
                                        <p:strVal val="visible"/>
                                      </p:to>
                                    </p:set>
                                  </p:childTnLst>
                                </p:cTn>
                              </p:par>
                            </p:childTnLst>
                          </p:cTn>
                        </p:par>
                      </p:childTnLst>
                    </p:cTn>
                  </p:par>
                  <p:par>
                    <p:cTn id="303" fill="hold">
                      <p:stCondLst>
                        <p:cond delay="indefinite"/>
                      </p:stCondLst>
                      <p:childTnLst>
                        <p:par>
                          <p:cTn id="304" fill="hold">
                            <p:stCondLst>
                              <p:cond delay="0"/>
                            </p:stCondLst>
                            <p:childTnLst>
                              <p:par>
                                <p:cTn id="305" presetID="26" presetClass="emph" presetSubtype="0" repeatCount="indefinite" fill="hold" grpId="1" nodeType="clickEffect">
                                  <p:stCondLst>
                                    <p:cond delay="0"/>
                                  </p:stCondLst>
                                  <p:endCondLst>
                                    <p:cond evt="onNext" delay="0">
                                      <p:tgtEl>
                                        <p:sldTgt/>
                                      </p:tgtEl>
                                    </p:cond>
                                  </p:endCondLst>
                                  <p:childTnLst>
                                    <p:animEffect transition="out" filter="fade">
                                      <p:cBhvr>
                                        <p:cTn id="306" dur="1000" tmFilter="0, 0; .2, .5; .8, .5; 1, 0"/>
                                        <p:tgtEl>
                                          <p:spTgt spid="54"/>
                                        </p:tgtEl>
                                      </p:cBhvr>
                                    </p:animEffect>
                                    <p:animScale>
                                      <p:cBhvr>
                                        <p:cTn id="307" dur="500" autoRev="1" fill="hold"/>
                                        <p:tgtEl>
                                          <p:spTgt spid="54"/>
                                        </p:tgtEl>
                                      </p:cBhvr>
                                      <p:by x="105000" y="105000"/>
                                    </p:animScale>
                                  </p:childTnLst>
                                </p:cTn>
                              </p:par>
                              <p:par>
                                <p:cTn id="308" presetID="26" presetClass="emph" presetSubtype="0" repeatCount="indefinite" fill="hold" grpId="1" nodeType="withEffect">
                                  <p:stCondLst>
                                    <p:cond delay="0"/>
                                  </p:stCondLst>
                                  <p:endCondLst>
                                    <p:cond evt="onNext" delay="0">
                                      <p:tgtEl>
                                        <p:sldTgt/>
                                      </p:tgtEl>
                                    </p:cond>
                                  </p:endCondLst>
                                  <p:childTnLst>
                                    <p:animEffect transition="out" filter="fade">
                                      <p:cBhvr>
                                        <p:cTn id="309" dur="1000" tmFilter="0, 0; .2, .5; .8, .5; 1, 0"/>
                                        <p:tgtEl>
                                          <p:spTgt spid="61"/>
                                        </p:tgtEl>
                                      </p:cBhvr>
                                    </p:animEffect>
                                    <p:animScale>
                                      <p:cBhvr>
                                        <p:cTn id="310" dur="500" autoRev="1" fill="hold"/>
                                        <p:tgtEl>
                                          <p:spTgt spid="61"/>
                                        </p:tgtEl>
                                      </p:cBhvr>
                                      <p:by x="105000" y="105000"/>
                                    </p:animScale>
                                  </p:childTnLst>
                                </p:cTn>
                              </p:par>
                              <p:par>
                                <p:cTn id="311" presetID="26" presetClass="emph" presetSubtype="0" repeatCount="indefinite" fill="hold" grpId="1" nodeType="withEffect">
                                  <p:stCondLst>
                                    <p:cond delay="0"/>
                                  </p:stCondLst>
                                  <p:endCondLst>
                                    <p:cond evt="onNext" delay="0">
                                      <p:tgtEl>
                                        <p:sldTgt/>
                                      </p:tgtEl>
                                    </p:cond>
                                  </p:endCondLst>
                                  <p:childTnLst>
                                    <p:animEffect transition="out" filter="fade">
                                      <p:cBhvr>
                                        <p:cTn id="312" dur="1000" tmFilter="0, 0; .2, .5; .8, .5; 1, 0"/>
                                        <p:tgtEl>
                                          <p:spTgt spid="63"/>
                                        </p:tgtEl>
                                      </p:cBhvr>
                                    </p:animEffect>
                                    <p:animScale>
                                      <p:cBhvr>
                                        <p:cTn id="313" dur="500" autoRev="1" fill="hold"/>
                                        <p:tgtEl>
                                          <p:spTgt spid="63"/>
                                        </p:tgtEl>
                                      </p:cBhvr>
                                      <p:by x="105000" y="105000"/>
                                    </p:animScale>
                                  </p:childTnLst>
                                </p:cTn>
                              </p:par>
                            </p:childTnLst>
                          </p:cTn>
                        </p:par>
                      </p:childTnLst>
                    </p:cTn>
                  </p:par>
                  <p:par>
                    <p:cTn id="314" fill="hold">
                      <p:stCondLst>
                        <p:cond delay="indefinite"/>
                      </p:stCondLst>
                      <p:childTnLst>
                        <p:par>
                          <p:cTn id="315" fill="hold">
                            <p:stCondLst>
                              <p:cond delay="0"/>
                            </p:stCondLst>
                            <p:childTnLst>
                              <p:par>
                                <p:cTn id="316" presetID="1" presetClass="exit" presetSubtype="0" fill="hold" grpId="2" nodeType="clickEffect">
                                  <p:stCondLst>
                                    <p:cond delay="0"/>
                                  </p:stCondLst>
                                  <p:childTnLst>
                                    <p:set>
                                      <p:cBhvr>
                                        <p:cTn id="317" dur="1" fill="hold">
                                          <p:stCondLst>
                                            <p:cond delay="0"/>
                                          </p:stCondLst>
                                        </p:cTn>
                                        <p:tgtEl>
                                          <p:spTgt spid="54"/>
                                        </p:tgtEl>
                                        <p:attrNameLst>
                                          <p:attrName>style.visibility</p:attrName>
                                        </p:attrNameLst>
                                      </p:cBhvr>
                                      <p:to>
                                        <p:strVal val="hidden"/>
                                      </p:to>
                                    </p:set>
                                  </p:childTnLst>
                                </p:cTn>
                              </p:par>
                              <p:par>
                                <p:cTn id="318" presetID="1" presetClass="exit" presetSubtype="0" fill="hold" grpId="2" nodeType="withEffect">
                                  <p:stCondLst>
                                    <p:cond delay="0"/>
                                  </p:stCondLst>
                                  <p:childTnLst>
                                    <p:set>
                                      <p:cBhvr>
                                        <p:cTn id="319" dur="1" fill="hold">
                                          <p:stCondLst>
                                            <p:cond delay="0"/>
                                          </p:stCondLst>
                                        </p:cTn>
                                        <p:tgtEl>
                                          <p:spTgt spid="61"/>
                                        </p:tgtEl>
                                        <p:attrNameLst>
                                          <p:attrName>style.visibility</p:attrName>
                                        </p:attrNameLst>
                                      </p:cBhvr>
                                      <p:to>
                                        <p:strVal val="hidden"/>
                                      </p:to>
                                    </p:set>
                                  </p:childTnLst>
                                </p:cTn>
                              </p:par>
                              <p:par>
                                <p:cTn id="320" presetID="1" presetClass="exit" presetSubtype="0" fill="hold" grpId="2" nodeType="withEffect">
                                  <p:stCondLst>
                                    <p:cond delay="0"/>
                                  </p:stCondLst>
                                  <p:childTnLst>
                                    <p:set>
                                      <p:cBhvr>
                                        <p:cTn id="321" dur="1" fill="hold">
                                          <p:stCondLst>
                                            <p:cond delay="0"/>
                                          </p:stCondLst>
                                        </p:cTn>
                                        <p:tgtEl>
                                          <p:spTgt spid="63"/>
                                        </p:tgtEl>
                                        <p:attrNameLst>
                                          <p:attrName>style.visibility</p:attrName>
                                        </p:attrNameLst>
                                      </p:cBhvr>
                                      <p:to>
                                        <p:strVal val="hidden"/>
                                      </p:to>
                                    </p:set>
                                  </p:childTnLst>
                                </p:cTn>
                              </p:par>
                            </p:childTnLst>
                          </p:cTn>
                        </p:par>
                      </p:childTnLst>
                    </p:cTn>
                  </p:par>
                  <p:par>
                    <p:cTn id="322" fill="hold">
                      <p:stCondLst>
                        <p:cond delay="indefinite"/>
                      </p:stCondLst>
                      <p:childTnLst>
                        <p:par>
                          <p:cTn id="323" fill="hold">
                            <p:stCondLst>
                              <p:cond delay="0"/>
                            </p:stCondLst>
                            <p:childTnLst>
                              <p:par>
                                <p:cTn id="324" presetID="1" presetClass="entr" presetSubtype="0" fill="hold" grpId="0" nodeType="clickEffect">
                                  <p:stCondLst>
                                    <p:cond delay="0"/>
                                  </p:stCondLst>
                                  <p:childTnLst>
                                    <p:set>
                                      <p:cBhvr>
                                        <p:cTn id="325" dur="1" fill="hold">
                                          <p:stCondLst>
                                            <p:cond delay="0"/>
                                          </p:stCondLst>
                                        </p:cTn>
                                        <p:tgtEl>
                                          <p:spTgt spid="71"/>
                                        </p:tgtEl>
                                        <p:attrNameLst>
                                          <p:attrName>style.visibility</p:attrName>
                                        </p:attrNameLst>
                                      </p:cBhvr>
                                      <p:to>
                                        <p:strVal val="visible"/>
                                      </p:to>
                                    </p:set>
                                  </p:childTnLst>
                                </p:cTn>
                              </p:par>
                              <p:par>
                                <p:cTn id="326" presetID="1" presetClass="entr" presetSubtype="0" fill="hold" grpId="0" nodeType="withEffect">
                                  <p:stCondLst>
                                    <p:cond delay="0"/>
                                  </p:stCondLst>
                                  <p:childTnLst>
                                    <p:set>
                                      <p:cBhvr>
                                        <p:cTn id="327" dur="1" fill="hold">
                                          <p:stCondLst>
                                            <p:cond delay="0"/>
                                          </p:stCondLst>
                                        </p:cTn>
                                        <p:tgtEl>
                                          <p:spTgt spid="72"/>
                                        </p:tgtEl>
                                        <p:attrNameLst>
                                          <p:attrName>style.visibility</p:attrName>
                                        </p:attrNameLst>
                                      </p:cBhvr>
                                      <p:to>
                                        <p:strVal val="visible"/>
                                      </p:to>
                                    </p:set>
                                  </p:childTnLst>
                                </p:cTn>
                              </p:par>
                            </p:childTnLst>
                          </p:cTn>
                        </p:par>
                      </p:childTnLst>
                    </p:cTn>
                  </p:par>
                  <p:par>
                    <p:cTn id="328" fill="hold">
                      <p:stCondLst>
                        <p:cond delay="indefinite"/>
                      </p:stCondLst>
                      <p:childTnLst>
                        <p:par>
                          <p:cTn id="329" fill="hold">
                            <p:stCondLst>
                              <p:cond delay="0"/>
                            </p:stCondLst>
                            <p:childTnLst>
                              <p:par>
                                <p:cTn id="330" presetID="1" presetClass="entr" presetSubtype="0" fill="hold" grpId="0" nodeType="clickEffect">
                                  <p:stCondLst>
                                    <p:cond delay="0"/>
                                  </p:stCondLst>
                                  <p:childTnLst>
                                    <p:set>
                                      <p:cBhvr>
                                        <p:cTn id="33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6" grpId="2" animBg="1"/>
      <p:bldP spid="18" grpId="0" animBg="1"/>
      <p:bldP spid="18" grpId="1" animBg="1"/>
      <p:bldP spid="18" grpId="2" animBg="1"/>
      <p:bldP spid="19" grpId="0"/>
      <p:bldP spid="20" grpId="0" animBg="1"/>
      <p:bldP spid="20" grpId="1"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43" grpId="0" animBg="1"/>
      <p:bldP spid="44" grpId="0"/>
      <p:bldP spid="47" grpId="0" animBg="1"/>
      <p:bldP spid="47" grpId="1" animBg="1"/>
      <p:bldP spid="48" grpId="0" animBg="1"/>
      <p:bldP spid="48" grpId="1" animBg="1"/>
      <p:bldP spid="49" grpId="0" animBg="1"/>
      <p:bldP spid="49" grpId="1" animBg="1"/>
      <p:bldP spid="49" grpId="2" animBg="1"/>
      <p:bldP spid="50" grpId="0" animBg="1"/>
      <p:bldP spid="50" grpId="1" animBg="1"/>
      <p:bldP spid="51" grpId="0" animBg="1"/>
      <p:bldP spid="51" grpId="1" animBg="1"/>
      <p:bldP spid="52" grpId="0"/>
      <p:bldP spid="53" grpId="0" animBg="1"/>
      <p:bldP spid="53" grpId="1" animBg="1"/>
      <p:bldP spid="54" grpId="0" animBg="1"/>
      <p:bldP spid="54" grpId="1" animBg="1"/>
      <p:bldP spid="54" grpId="2" animBg="1"/>
      <p:bldP spid="55" grpId="0" animBg="1"/>
      <p:bldP spid="55" grpId="1" animBg="1"/>
      <p:bldP spid="55" grpId="2"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59" grpId="2" animBg="1"/>
      <p:bldP spid="60" grpId="0" animBg="1"/>
      <p:bldP spid="60" grpId="1" animBg="1"/>
      <p:bldP spid="60" grpId="2" animBg="1"/>
      <p:bldP spid="61" grpId="0" animBg="1"/>
      <p:bldP spid="61" grpId="1" animBg="1"/>
      <p:bldP spid="61" grpId="2" animBg="1"/>
      <p:bldP spid="62" grpId="0" animBg="1"/>
      <p:bldP spid="62" grpId="1" animBg="1"/>
      <p:bldP spid="62" grpId="2" animBg="1"/>
      <p:bldP spid="63" grpId="0" animBg="1"/>
      <p:bldP spid="63" grpId="1" animBg="1"/>
      <p:bldP spid="63" grpId="2" animBg="1"/>
      <p:bldP spid="64" grpId="0" animBg="1"/>
      <p:bldP spid="64" grpId="1" animBg="1"/>
      <p:bldP spid="64" grpId="2" animBg="1"/>
      <p:bldP spid="65" grpId="0" animBg="1"/>
      <p:bldP spid="65" grpId="1" animBg="1"/>
      <p:bldP spid="65" grpId="2" animBg="1"/>
      <p:bldP spid="66" grpId="0" animBg="1"/>
      <p:bldP spid="66" grpId="1" animBg="1"/>
      <p:bldP spid="66" grpId="2" animBg="1"/>
      <p:bldP spid="67" grpId="0" animBg="1"/>
      <p:bldP spid="67" grpId="1" animBg="1"/>
      <p:bldP spid="67" grpId="2" animBg="1"/>
      <p:bldP spid="68" grpId="0" animBg="1"/>
      <p:bldP spid="68" grpId="1" animBg="1"/>
      <p:bldP spid="68" grpId="2" animBg="1"/>
      <p:bldP spid="71" grpId="0" animBg="1"/>
      <p:bldP spid="72" grpId="0"/>
      <p:bldP spid="73"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F0515D-C06C-45A5-93DE-7AFCBBE6FF55}"/>
              </a:ext>
            </a:extLst>
          </p:cNvPr>
          <p:cNvSpPr>
            <a:spLocks noGrp="1"/>
          </p:cNvSpPr>
          <p:nvPr>
            <p:ph type="title"/>
          </p:nvPr>
        </p:nvSpPr>
        <p:spPr/>
        <p:txBody>
          <a:bodyPr>
            <a:normAutofit fontScale="90000"/>
          </a:bodyPr>
          <a:lstStyle/>
          <a:p>
            <a:pPr algn="ctr"/>
            <a:r>
              <a:rPr lang="en-US" dirty="0"/>
              <a:t>3D View: Continuous Circle of LEDs Pixels</a:t>
            </a:r>
          </a:p>
        </p:txBody>
      </p:sp>
      <p:sp>
        <p:nvSpPr>
          <p:cNvPr id="3" name="Content Placeholder 2">
            <a:extLst>
              <a:ext uri="{FF2B5EF4-FFF2-40B4-BE49-F238E27FC236}">
                <a16:creationId xmlns:a16="http://schemas.microsoft.com/office/drawing/2014/main" xmlns="" id="{EC0991BA-022F-42FB-9B03-BBF32866D727}"/>
              </a:ext>
            </a:extLst>
          </p:cNvPr>
          <p:cNvSpPr>
            <a:spLocks noGrp="1"/>
          </p:cNvSpPr>
          <p:nvPr>
            <p:ph idx="1"/>
          </p:nvPr>
        </p:nvSpPr>
        <p:spPr>
          <a:xfrm>
            <a:off x="508000" y="1066800"/>
            <a:ext cx="11277600" cy="1389338"/>
          </a:xfrm>
        </p:spPr>
        <p:txBody>
          <a:bodyPr/>
          <a:lstStyle/>
          <a:p>
            <a:r>
              <a:rPr lang="en-US" dirty="0"/>
              <a:t>In 3D, the sensor sees light from a </a:t>
            </a:r>
            <a:r>
              <a:rPr lang="en-US" b="1" dirty="0"/>
              <a:t>continuous circle of LEDs</a:t>
            </a:r>
          </a:p>
          <a:p>
            <a:r>
              <a:rPr lang="en-US" dirty="0"/>
              <a:t>The closer the sensor, the bigger the circle. </a:t>
            </a:r>
          </a:p>
        </p:txBody>
      </p:sp>
      <p:sp>
        <p:nvSpPr>
          <p:cNvPr id="4" name="Slide Number Placeholder 3">
            <a:extLst>
              <a:ext uri="{FF2B5EF4-FFF2-40B4-BE49-F238E27FC236}">
                <a16:creationId xmlns:a16="http://schemas.microsoft.com/office/drawing/2014/main" xmlns="" id="{394DB2DB-D5F0-48E5-80A9-39EF1852FF5A}"/>
              </a:ext>
            </a:extLst>
          </p:cNvPr>
          <p:cNvSpPr>
            <a:spLocks noGrp="1"/>
          </p:cNvSpPr>
          <p:nvPr>
            <p:ph type="sldNum" sz="quarter" idx="12"/>
          </p:nvPr>
        </p:nvSpPr>
        <p:spPr/>
        <p:txBody>
          <a:bodyPr/>
          <a:lstStyle/>
          <a:p>
            <a:fld id="{7C767AD1-7CE3-4908-B8A1-7860D249BD31}" type="slidenum">
              <a:rPr lang="zh-CN" altLang="en-US" smtClean="0"/>
              <a:pPr/>
              <a:t>13</a:t>
            </a:fld>
            <a:endParaRPr lang="zh-CN" altLang="en-US" dirty="0"/>
          </a:p>
        </p:txBody>
      </p:sp>
      <p:pic>
        <p:nvPicPr>
          <p:cNvPr id="27" name="Picture 26">
            <a:extLst>
              <a:ext uri="{FF2B5EF4-FFF2-40B4-BE49-F238E27FC236}">
                <a16:creationId xmlns:a16="http://schemas.microsoft.com/office/drawing/2014/main" xmlns="" id="{E42B60B3-E3C1-43AF-B2C6-CDD59A97C3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355" t="21814" r="17269" b="27334"/>
          <a:stretch/>
        </p:blipFill>
        <p:spPr>
          <a:xfrm flipH="1">
            <a:off x="9034743" y="4049010"/>
            <a:ext cx="255983" cy="307180"/>
          </a:xfrm>
          <a:prstGeom prst="rect">
            <a:avLst/>
          </a:prstGeom>
        </p:spPr>
      </p:pic>
      <p:cxnSp>
        <p:nvCxnSpPr>
          <p:cNvPr id="28" name="Straight Arrow Connector 27">
            <a:extLst>
              <a:ext uri="{FF2B5EF4-FFF2-40B4-BE49-F238E27FC236}">
                <a16:creationId xmlns:a16="http://schemas.microsoft.com/office/drawing/2014/main" xmlns="" id="{E3EBFD44-1BA5-4C77-A617-502255E6205C}"/>
              </a:ext>
            </a:extLst>
          </p:cNvPr>
          <p:cNvCxnSpPr>
            <a:cxnSpLocks/>
          </p:cNvCxnSpPr>
          <p:nvPr/>
        </p:nvCxnSpPr>
        <p:spPr>
          <a:xfrm flipH="1">
            <a:off x="9162734" y="3031278"/>
            <a:ext cx="464412" cy="943913"/>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9B39AD4C-C6A0-4904-8DB3-9568C1B7FE6C}"/>
              </a:ext>
            </a:extLst>
          </p:cNvPr>
          <p:cNvSpPr txBox="1"/>
          <p:nvPr/>
        </p:nvSpPr>
        <p:spPr>
          <a:xfrm>
            <a:off x="9043493" y="2586659"/>
            <a:ext cx="1167307" cy="461665"/>
          </a:xfrm>
          <a:prstGeom prst="rect">
            <a:avLst/>
          </a:prstGeom>
        </p:spPr>
        <p:txBody>
          <a:bodyPr wrap="none" rtlCol="0">
            <a:spAutoFit/>
          </a:bodyPr>
          <a:lstStyle/>
          <a:p>
            <a:r>
              <a:rPr lang="en-US" dirty="0">
                <a:solidFill>
                  <a:schemeClr val="tx1"/>
                </a:solidFill>
                <a:latin typeface="+mn-lt"/>
              </a:rPr>
              <a:t>Sensor</a:t>
            </a:r>
          </a:p>
        </p:txBody>
      </p:sp>
      <p:sp>
        <p:nvSpPr>
          <p:cNvPr id="32" name="TextBox 31">
            <a:extLst>
              <a:ext uri="{FF2B5EF4-FFF2-40B4-BE49-F238E27FC236}">
                <a16:creationId xmlns:a16="http://schemas.microsoft.com/office/drawing/2014/main" xmlns="" id="{DF0585E5-4225-4CFA-8E85-DC20BE40F95D}"/>
              </a:ext>
            </a:extLst>
          </p:cNvPr>
          <p:cNvSpPr txBox="1"/>
          <p:nvPr/>
        </p:nvSpPr>
        <p:spPr>
          <a:xfrm rot="19531758">
            <a:off x="2286567" y="2444725"/>
            <a:ext cx="1257273" cy="508858"/>
          </a:xfrm>
          <a:prstGeom prst="rect">
            <a:avLst/>
          </a:prstGeom>
        </p:spPr>
        <p:txBody>
          <a:bodyPr wrap="none" rtlCol="0">
            <a:spAutoFit/>
          </a:bodyPr>
          <a:lstStyle/>
          <a:p>
            <a:r>
              <a:rPr lang="en-US" dirty="0">
                <a:solidFill>
                  <a:schemeClr val="tx1"/>
                </a:solidFill>
                <a:latin typeface="+mn-lt"/>
              </a:rPr>
              <a:t>LEDs Array</a:t>
            </a:r>
          </a:p>
        </p:txBody>
      </p:sp>
      <p:sp>
        <p:nvSpPr>
          <p:cNvPr id="7" name="Oval 6">
            <a:extLst>
              <a:ext uri="{FF2B5EF4-FFF2-40B4-BE49-F238E27FC236}">
                <a16:creationId xmlns:a16="http://schemas.microsoft.com/office/drawing/2014/main" xmlns="" id="{9748CB48-E3B1-4D12-AE55-F83FA8503CAC}"/>
              </a:ext>
            </a:extLst>
          </p:cNvPr>
          <p:cNvSpPr/>
          <p:nvPr/>
        </p:nvSpPr>
        <p:spPr>
          <a:xfrm rot="199223">
            <a:off x="2785995" y="3820669"/>
            <a:ext cx="587068" cy="807066"/>
          </a:xfrm>
          <a:prstGeom prst="ellipse">
            <a:avLst/>
          </a:prstGeom>
          <a:solidFill>
            <a:srgbClr val="FC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xmlns="" id="{8BD8C6EE-98FF-4CFD-8916-01C0AACC94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7525"/>
          <a:stretch/>
        </p:blipFill>
        <p:spPr>
          <a:xfrm>
            <a:off x="2100262" y="2205659"/>
            <a:ext cx="2014194" cy="3911423"/>
          </a:xfrm>
          <a:prstGeom prst="rect">
            <a:avLst/>
          </a:prstGeom>
        </p:spPr>
      </p:pic>
      <p:grpSp>
        <p:nvGrpSpPr>
          <p:cNvPr id="11" name="Group 4">
            <a:extLst>
              <a:ext uri="{FF2B5EF4-FFF2-40B4-BE49-F238E27FC236}">
                <a16:creationId xmlns:a16="http://schemas.microsoft.com/office/drawing/2014/main" xmlns="" id="{CCBE0349-0274-481E-B3FB-31E0AC8F47B8}"/>
              </a:ext>
            </a:extLst>
          </p:cNvPr>
          <p:cNvGrpSpPr/>
          <p:nvPr/>
        </p:nvGrpSpPr>
        <p:grpSpPr>
          <a:xfrm>
            <a:off x="142004" y="2309610"/>
            <a:ext cx="1719942" cy="1851760"/>
            <a:chOff x="4424424" y="1947716"/>
            <a:chExt cx="3831029" cy="3810767"/>
          </a:xfrm>
        </p:grpSpPr>
        <p:grpSp>
          <p:nvGrpSpPr>
            <p:cNvPr id="12" name="Group 5">
              <a:extLst>
                <a:ext uri="{FF2B5EF4-FFF2-40B4-BE49-F238E27FC236}">
                  <a16:creationId xmlns:a16="http://schemas.microsoft.com/office/drawing/2014/main" xmlns="" id="{B8950C2B-47B7-41A5-903C-C536319ACA0A}"/>
                </a:ext>
              </a:extLst>
            </p:cNvPr>
            <p:cNvGrpSpPr/>
            <p:nvPr/>
          </p:nvGrpSpPr>
          <p:grpSpPr>
            <a:xfrm>
              <a:off x="4944264" y="2695209"/>
              <a:ext cx="2616358" cy="1941706"/>
              <a:chOff x="8972664" y="1800509"/>
              <a:chExt cx="2616358" cy="1941706"/>
            </a:xfrm>
          </p:grpSpPr>
          <p:cxnSp>
            <p:nvCxnSpPr>
              <p:cNvPr id="16" name="Straight Arrow Connector 9">
                <a:extLst>
                  <a:ext uri="{FF2B5EF4-FFF2-40B4-BE49-F238E27FC236}">
                    <a16:creationId xmlns:a16="http://schemas.microsoft.com/office/drawing/2014/main" xmlns="" id="{E48E6E35-DEB5-4FDC-9753-C7F97D75656A}"/>
                  </a:ext>
                </a:extLst>
              </p:cNvPr>
              <p:cNvCxnSpPr>
                <a:cxnSpLocks/>
              </p:cNvCxnSpPr>
              <p:nvPr/>
            </p:nvCxnSpPr>
            <p:spPr>
              <a:xfrm>
                <a:off x="9941994" y="3393651"/>
                <a:ext cx="1647028" cy="0"/>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0">
                <a:extLst>
                  <a:ext uri="{FF2B5EF4-FFF2-40B4-BE49-F238E27FC236}">
                    <a16:creationId xmlns:a16="http://schemas.microsoft.com/office/drawing/2014/main" xmlns="" id="{3983C52D-5CB3-4ADC-9672-5DF1A930BF9A}"/>
                  </a:ext>
                </a:extLst>
              </p:cNvPr>
              <p:cNvCxnSpPr>
                <a:cxnSpLocks/>
              </p:cNvCxnSpPr>
              <p:nvPr/>
            </p:nvCxnSpPr>
            <p:spPr>
              <a:xfrm rot="16200000">
                <a:off x="9170188" y="2624023"/>
                <a:ext cx="1647028" cy="0"/>
              </a:xfrm>
              <a:prstGeom prst="straightConnector1">
                <a:avLst/>
              </a:prstGeom>
              <a:ln w="603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1">
                <a:extLst>
                  <a:ext uri="{FF2B5EF4-FFF2-40B4-BE49-F238E27FC236}">
                    <a16:creationId xmlns:a16="http://schemas.microsoft.com/office/drawing/2014/main" xmlns="" id="{3C94BFC5-A332-421B-901D-277537FFFFA2}"/>
                  </a:ext>
                </a:extLst>
              </p:cNvPr>
              <p:cNvCxnSpPr>
                <a:cxnSpLocks/>
              </p:cNvCxnSpPr>
              <p:nvPr/>
            </p:nvCxnSpPr>
            <p:spPr>
              <a:xfrm rot="8100000">
                <a:off x="8972664" y="3742215"/>
                <a:ext cx="1237435" cy="0"/>
              </a:xfrm>
              <a:prstGeom prst="straightConnector1">
                <a:avLst/>
              </a:prstGeom>
              <a:ln w="603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6">
              <a:extLst>
                <a:ext uri="{FF2B5EF4-FFF2-40B4-BE49-F238E27FC236}">
                  <a16:creationId xmlns:a16="http://schemas.microsoft.com/office/drawing/2014/main" xmlns="" id="{9965E334-A120-4412-973C-60EE7CF23A75}"/>
                </a:ext>
              </a:extLst>
            </p:cNvPr>
            <p:cNvSpPr txBox="1"/>
            <p:nvPr/>
          </p:nvSpPr>
          <p:spPr>
            <a:xfrm>
              <a:off x="5552211" y="1947716"/>
              <a:ext cx="836226" cy="950068"/>
            </a:xfrm>
            <a:prstGeom prst="rect">
              <a:avLst/>
            </a:prstGeom>
          </p:spPr>
          <p:txBody>
            <a:bodyPr wrap="none" rtlCol="0">
              <a:spAutoFit/>
            </a:bodyPr>
            <a:lstStyle/>
            <a:p>
              <a:r>
                <a:rPr lang="en-US" dirty="0">
                  <a:solidFill>
                    <a:schemeClr val="bg1">
                      <a:lumMod val="50000"/>
                    </a:schemeClr>
                  </a:solidFill>
                  <a:latin typeface="+mn-lt"/>
                </a:rPr>
                <a:t>Y</a:t>
              </a:r>
            </a:p>
          </p:txBody>
        </p:sp>
        <p:sp>
          <p:nvSpPr>
            <p:cNvPr id="14" name="TextBox 7">
              <a:extLst>
                <a:ext uri="{FF2B5EF4-FFF2-40B4-BE49-F238E27FC236}">
                  <a16:creationId xmlns:a16="http://schemas.microsoft.com/office/drawing/2014/main" xmlns="" id="{705926FA-3663-4797-8BAE-3B3BE56E66EA}"/>
                </a:ext>
              </a:extLst>
            </p:cNvPr>
            <p:cNvSpPr txBox="1"/>
            <p:nvPr/>
          </p:nvSpPr>
          <p:spPr>
            <a:xfrm>
              <a:off x="7269540" y="3829471"/>
              <a:ext cx="985913" cy="950068"/>
            </a:xfrm>
            <a:prstGeom prst="rect">
              <a:avLst/>
            </a:prstGeom>
          </p:spPr>
          <p:txBody>
            <a:bodyPr wrap="none" rtlCol="0">
              <a:spAutoFit/>
            </a:bodyPr>
            <a:lstStyle/>
            <a:p>
              <a:r>
                <a:rPr lang="en-US" dirty="0">
                  <a:solidFill>
                    <a:srgbClr val="C00000"/>
                  </a:solidFill>
                  <a:latin typeface="+mn-lt"/>
                </a:rPr>
                <a:t>Z</a:t>
              </a:r>
            </a:p>
          </p:txBody>
        </p:sp>
        <p:sp>
          <p:nvSpPr>
            <p:cNvPr id="15" name="TextBox 8">
              <a:extLst>
                <a:ext uri="{FF2B5EF4-FFF2-40B4-BE49-F238E27FC236}">
                  <a16:creationId xmlns:a16="http://schemas.microsoft.com/office/drawing/2014/main" xmlns="" id="{1A80DAF3-1C88-401A-8154-5EBFCA5C20A3}"/>
                </a:ext>
              </a:extLst>
            </p:cNvPr>
            <p:cNvSpPr txBox="1"/>
            <p:nvPr/>
          </p:nvSpPr>
          <p:spPr>
            <a:xfrm>
              <a:off x="4424424" y="4808415"/>
              <a:ext cx="882641" cy="950068"/>
            </a:xfrm>
            <a:prstGeom prst="rect">
              <a:avLst/>
            </a:prstGeom>
          </p:spPr>
          <p:txBody>
            <a:bodyPr wrap="none" rtlCol="0">
              <a:spAutoFit/>
            </a:bodyPr>
            <a:lstStyle/>
            <a:p>
              <a:r>
                <a:rPr lang="en-US" dirty="0">
                  <a:solidFill>
                    <a:schemeClr val="bg1">
                      <a:lumMod val="50000"/>
                    </a:schemeClr>
                  </a:solidFill>
                  <a:latin typeface="+mn-lt"/>
                </a:rPr>
                <a:t>X</a:t>
              </a:r>
            </a:p>
          </p:txBody>
        </p:sp>
      </p:grpSp>
    </p:spTree>
    <p:extLst>
      <p:ext uri="{BB962C8B-B14F-4D97-AF65-F5344CB8AC3E}">
        <p14:creationId xmlns:p14="http://schemas.microsoft.com/office/powerpoint/2010/main" val="43903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repeatCount="indefinite" fill="hold" grpId="0" nodeType="clickEffect">
                                  <p:stCondLst>
                                    <p:cond delay="0"/>
                                  </p:stCondLst>
                                  <p:childTnLst>
                                    <p:animScale>
                                      <p:cBhvr>
                                        <p:cTn id="10" dur="3000" fill="hold"/>
                                        <p:tgtEl>
                                          <p:spTgt spid="7"/>
                                        </p:tgtEl>
                                      </p:cBhvr>
                                      <p:by x="220000" y="220000"/>
                                    </p:animScale>
                                  </p:childTnLst>
                                </p:cTn>
                              </p:par>
                              <p:par>
                                <p:cTn id="11" presetID="35" presetClass="path" presetSubtype="0" repeatCount="indefinite" accel="50000" decel="50000" fill="hold" nodeType="withEffect">
                                  <p:stCondLst>
                                    <p:cond delay="0"/>
                                  </p:stCondLst>
                                  <p:childTnLst>
                                    <p:animMotion origin="layout" path="M -2.29167E-6 -1.48148E-6 L -0.25 -1.48148E-6 " pathEditMode="relative" rAng="0" ptsTypes="AA">
                                      <p:cBhvr>
                                        <p:cTn id="12" dur="3000" fill="hold"/>
                                        <p:tgtEl>
                                          <p:spTgt spid="27"/>
                                        </p:tgtEl>
                                        <p:attrNameLst>
                                          <p:attrName>ppt_x</p:attrName>
                                          <p:attrName>ppt_y</p:attrName>
                                        </p:attrNameLst>
                                      </p:cBhvr>
                                      <p:rCtr x="-12500" y="0"/>
                                    </p:animMotion>
                                  </p:childTnLst>
                                </p:cTn>
                              </p:par>
                              <p:par>
                                <p:cTn id="13" presetID="35" presetClass="path" presetSubtype="0" repeatCount="indefinite" accel="50000" decel="50000" fill="hold" nodeType="withEffect">
                                  <p:stCondLst>
                                    <p:cond delay="0"/>
                                  </p:stCondLst>
                                  <p:childTnLst>
                                    <p:animMotion origin="layout" path="M -2.91667E-6 1.85185E-6 L -0.25 1.85185E-6 " pathEditMode="relative" rAng="0" ptsTypes="AA">
                                      <p:cBhvr>
                                        <p:cTn id="14" dur="3000" fill="hold"/>
                                        <p:tgtEl>
                                          <p:spTgt spid="28"/>
                                        </p:tgtEl>
                                        <p:attrNameLst>
                                          <p:attrName>ppt_x</p:attrName>
                                          <p:attrName>ppt_y</p:attrName>
                                        </p:attrNameLst>
                                      </p:cBhvr>
                                      <p:rCtr x="-12500" y="0"/>
                                    </p:animMotion>
                                  </p:childTnLst>
                                </p:cTn>
                              </p:par>
                              <p:par>
                                <p:cTn id="15" presetID="35" presetClass="path" presetSubtype="0" repeatCount="indefinite" accel="50000" decel="50000" fill="hold" grpId="0" nodeType="withEffect">
                                  <p:stCondLst>
                                    <p:cond delay="0"/>
                                  </p:stCondLst>
                                  <p:childTnLst>
                                    <p:animMotion origin="layout" path="M -3.33333E-6 1.85185E-6 L -0.25 1.85185E-6 " pathEditMode="relative" rAng="0" ptsTypes="AA">
                                      <p:cBhvr>
                                        <p:cTn id="16" dur="3000" fill="hold"/>
                                        <p:tgtEl>
                                          <p:spTgt spid="2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2">
            <a:extLst>
              <a:ext uri="{FF2B5EF4-FFF2-40B4-BE49-F238E27FC236}">
                <a16:creationId xmlns:a16="http://schemas.microsoft.com/office/drawing/2014/main" xmlns="" id="{50E73FBC-42BB-45B6-9F97-4D98C538DE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525"/>
          <a:stretch/>
        </p:blipFill>
        <p:spPr>
          <a:xfrm>
            <a:off x="9090784" y="1840743"/>
            <a:ext cx="1991784" cy="3867905"/>
          </a:xfrm>
          <a:prstGeom prst="rect">
            <a:avLst/>
          </a:prstGeom>
        </p:spPr>
      </p:pic>
      <p:sp>
        <p:nvSpPr>
          <p:cNvPr id="2" name="Title 1">
            <a:extLst>
              <a:ext uri="{FF2B5EF4-FFF2-40B4-BE49-F238E27FC236}">
                <a16:creationId xmlns:a16="http://schemas.microsoft.com/office/drawing/2014/main" xmlns="" id="{3257C9F4-2CB8-416F-838C-FCAA8B19208F}"/>
              </a:ext>
            </a:extLst>
          </p:cNvPr>
          <p:cNvSpPr>
            <a:spLocks noGrp="1"/>
          </p:cNvSpPr>
          <p:nvPr>
            <p:ph type="title"/>
          </p:nvPr>
        </p:nvSpPr>
        <p:spPr/>
        <p:txBody>
          <a:bodyPr>
            <a:normAutofit fontScale="90000"/>
          </a:bodyPr>
          <a:lstStyle/>
          <a:p>
            <a:pPr algn="ctr"/>
            <a:r>
              <a:rPr lang="en-US" dirty="0"/>
              <a:t>Localization from Light Geometry</a:t>
            </a:r>
          </a:p>
        </p:txBody>
      </p:sp>
      <p:sp>
        <p:nvSpPr>
          <p:cNvPr id="3" name="Content Placeholder 2">
            <a:extLst>
              <a:ext uri="{FF2B5EF4-FFF2-40B4-BE49-F238E27FC236}">
                <a16:creationId xmlns:a16="http://schemas.microsoft.com/office/drawing/2014/main" xmlns="" id="{8B68405D-DECE-461E-8FF5-0377E43D3438}"/>
              </a:ext>
            </a:extLst>
          </p:cNvPr>
          <p:cNvSpPr>
            <a:spLocks noGrp="1"/>
          </p:cNvSpPr>
          <p:nvPr>
            <p:ph idx="1"/>
          </p:nvPr>
        </p:nvSpPr>
        <p:spPr>
          <a:xfrm>
            <a:off x="508000" y="1066800"/>
            <a:ext cx="11277600" cy="1524000"/>
          </a:xfrm>
        </p:spPr>
        <p:txBody>
          <a:bodyPr/>
          <a:lstStyle/>
          <a:p>
            <a:r>
              <a:rPr lang="en-US" dirty="0"/>
              <a:t>Using light geometry, the sensor sees a unique set of frequencies at different locations. Localize sensor from the circle location and size.</a:t>
            </a:r>
          </a:p>
          <a:p>
            <a:r>
              <a:rPr lang="en-US" dirty="0"/>
              <a:t>Calculate the X, Y, Z axis location:</a:t>
            </a:r>
          </a:p>
          <a:p>
            <a:endParaRPr lang="en-US" dirty="0"/>
          </a:p>
        </p:txBody>
      </p:sp>
      <p:sp>
        <p:nvSpPr>
          <p:cNvPr id="4" name="Slide Number Placeholder 3">
            <a:extLst>
              <a:ext uri="{FF2B5EF4-FFF2-40B4-BE49-F238E27FC236}">
                <a16:creationId xmlns:a16="http://schemas.microsoft.com/office/drawing/2014/main" xmlns="" id="{CAC30AD3-BCEE-499F-976F-97C25968937F}"/>
              </a:ext>
            </a:extLst>
          </p:cNvPr>
          <p:cNvSpPr>
            <a:spLocks noGrp="1"/>
          </p:cNvSpPr>
          <p:nvPr>
            <p:ph type="sldNum" sz="quarter" idx="12"/>
          </p:nvPr>
        </p:nvSpPr>
        <p:spPr/>
        <p:txBody>
          <a:bodyPr/>
          <a:lstStyle/>
          <a:p>
            <a:fld id="{7C767AD1-7CE3-4908-B8A1-7860D249BD31}" type="slidenum">
              <a:rPr lang="zh-CN" altLang="en-US" smtClean="0"/>
              <a:pPr/>
              <a:t>14</a:t>
            </a:fld>
            <a:endParaRPr lang="zh-CN" altLang="en-US" dirty="0"/>
          </a:p>
        </p:txBody>
      </p:sp>
      <p:pic>
        <p:nvPicPr>
          <p:cNvPr id="5" name="Picture 4">
            <a:extLst>
              <a:ext uri="{FF2B5EF4-FFF2-40B4-BE49-F238E27FC236}">
                <a16:creationId xmlns:a16="http://schemas.microsoft.com/office/drawing/2014/main" xmlns="" id="{FC580530-5D83-497E-B1E5-069ABB46BD5E}"/>
              </a:ext>
            </a:extLst>
          </p:cNvPr>
          <p:cNvPicPr>
            <a:picLocks noChangeAspect="1"/>
          </p:cNvPicPr>
          <p:nvPr/>
        </p:nvPicPr>
        <p:blipFill>
          <a:blip r:embed="rId3"/>
          <a:stretch>
            <a:fillRect/>
          </a:stretch>
        </p:blipFill>
        <p:spPr>
          <a:xfrm>
            <a:off x="2434238" y="4724400"/>
            <a:ext cx="4038222" cy="703330"/>
          </a:xfrm>
          <a:prstGeom prst="rect">
            <a:avLst/>
          </a:prstGeom>
        </p:spPr>
      </p:pic>
      <p:pic>
        <p:nvPicPr>
          <p:cNvPr id="6" name="Picture 5">
            <a:extLst>
              <a:ext uri="{FF2B5EF4-FFF2-40B4-BE49-F238E27FC236}">
                <a16:creationId xmlns:a16="http://schemas.microsoft.com/office/drawing/2014/main" xmlns="" id="{EFD21DE0-5D4A-416B-93D3-0BEB9FECF881}"/>
              </a:ext>
            </a:extLst>
          </p:cNvPr>
          <p:cNvPicPr>
            <a:picLocks noChangeAspect="1"/>
          </p:cNvPicPr>
          <p:nvPr/>
        </p:nvPicPr>
        <p:blipFill>
          <a:blip r:embed="rId4"/>
          <a:stretch>
            <a:fillRect/>
          </a:stretch>
        </p:blipFill>
        <p:spPr>
          <a:xfrm>
            <a:off x="2461349" y="2913130"/>
            <a:ext cx="4460897" cy="703330"/>
          </a:xfrm>
          <a:prstGeom prst="rect">
            <a:avLst/>
          </a:prstGeom>
        </p:spPr>
      </p:pic>
      <p:pic>
        <p:nvPicPr>
          <p:cNvPr id="7" name="Picture 6">
            <a:extLst>
              <a:ext uri="{FF2B5EF4-FFF2-40B4-BE49-F238E27FC236}">
                <a16:creationId xmlns:a16="http://schemas.microsoft.com/office/drawing/2014/main" xmlns="" id="{FA557B10-D9B4-4FD0-9E96-0B3B7D04667A}"/>
              </a:ext>
            </a:extLst>
          </p:cNvPr>
          <p:cNvPicPr>
            <a:picLocks noChangeAspect="1"/>
          </p:cNvPicPr>
          <p:nvPr/>
        </p:nvPicPr>
        <p:blipFill>
          <a:blip r:embed="rId5"/>
          <a:stretch>
            <a:fillRect/>
          </a:stretch>
        </p:blipFill>
        <p:spPr>
          <a:xfrm>
            <a:off x="2464870" y="3869450"/>
            <a:ext cx="4391309" cy="720080"/>
          </a:xfrm>
          <a:prstGeom prst="rect">
            <a:avLst/>
          </a:prstGeom>
        </p:spPr>
      </p:pic>
      <p:cxnSp>
        <p:nvCxnSpPr>
          <p:cNvPr id="16" name="Straight Arrow Connector 15">
            <a:extLst>
              <a:ext uri="{FF2B5EF4-FFF2-40B4-BE49-F238E27FC236}">
                <a16:creationId xmlns:a16="http://schemas.microsoft.com/office/drawing/2014/main" xmlns="" id="{E7E94393-6114-4EE0-AB34-8DB2177BA6FC}"/>
              </a:ext>
            </a:extLst>
          </p:cNvPr>
          <p:cNvCxnSpPr>
            <a:cxnSpLocks/>
          </p:cNvCxnSpPr>
          <p:nvPr/>
        </p:nvCxnSpPr>
        <p:spPr>
          <a:xfrm flipV="1">
            <a:off x="9799365" y="5067300"/>
            <a:ext cx="601935" cy="371879"/>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F615809B-A7B5-4890-8A22-07B876293D5A}"/>
              </a:ext>
            </a:extLst>
          </p:cNvPr>
          <p:cNvSpPr txBox="1"/>
          <p:nvPr/>
        </p:nvSpPr>
        <p:spPr>
          <a:xfrm>
            <a:off x="9976215" y="5306547"/>
            <a:ext cx="487634" cy="553998"/>
          </a:xfrm>
          <a:prstGeom prst="rect">
            <a:avLst/>
          </a:prstGeom>
        </p:spPr>
        <p:txBody>
          <a:bodyPr wrap="none" rtlCol="0">
            <a:spAutoFit/>
          </a:bodyPr>
          <a:lstStyle/>
          <a:p>
            <a:r>
              <a:rPr lang="en-US" sz="3000" dirty="0">
                <a:solidFill>
                  <a:schemeClr val="tx1"/>
                </a:solidFill>
                <a:latin typeface="+mn-lt"/>
              </a:rPr>
              <a:t>D</a:t>
            </a:r>
          </a:p>
        </p:txBody>
      </p:sp>
      <p:sp>
        <p:nvSpPr>
          <p:cNvPr id="20" name="TextBox 19">
            <a:extLst>
              <a:ext uri="{FF2B5EF4-FFF2-40B4-BE49-F238E27FC236}">
                <a16:creationId xmlns:a16="http://schemas.microsoft.com/office/drawing/2014/main" xmlns="" id="{160D8958-ED0F-42F5-9C70-3AE58C8EBDBD}"/>
              </a:ext>
            </a:extLst>
          </p:cNvPr>
          <p:cNvSpPr txBox="1"/>
          <p:nvPr/>
        </p:nvSpPr>
        <p:spPr>
          <a:xfrm>
            <a:off x="1828800" y="5694402"/>
            <a:ext cx="7016151" cy="553998"/>
          </a:xfrm>
          <a:prstGeom prst="rect">
            <a:avLst/>
          </a:prstGeom>
        </p:spPr>
        <p:txBody>
          <a:bodyPr wrap="none" rtlCol="0">
            <a:spAutoFit/>
          </a:bodyPr>
          <a:lstStyle/>
          <a:p>
            <a:r>
              <a:rPr lang="en-US" sz="3000" dirty="0">
                <a:solidFill>
                  <a:schemeClr val="tx1"/>
                </a:solidFill>
                <a:latin typeface="+mn-lt"/>
              </a:rPr>
              <a:t>Refer to paper for detailed derivation!</a:t>
            </a:r>
          </a:p>
        </p:txBody>
      </p:sp>
      <p:sp>
        <p:nvSpPr>
          <p:cNvPr id="8" name="矩形 7">
            <a:extLst>
              <a:ext uri="{FF2B5EF4-FFF2-40B4-BE49-F238E27FC236}">
                <a16:creationId xmlns:a16="http://schemas.microsoft.com/office/drawing/2014/main" xmlns="" id="{61269F23-BA69-4101-87F7-750EC6C4C4F4}"/>
              </a:ext>
            </a:extLst>
          </p:cNvPr>
          <p:cNvSpPr/>
          <p:nvPr/>
        </p:nvSpPr>
        <p:spPr>
          <a:xfrm>
            <a:off x="2308949" y="2745984"/>
            <a:ext cx="4953000" cy="281354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31">
            <a:extLst>
              <a:ext uri="{FF2B5EF4-FFF2-40B4-BE49-F238E27FC236}">
                <a16:creationId xmlns:a16="http://schemas.microsoft.com/office/drawing/2014/main" xmlns="" id="{985900D0-514C-4D51-97B2-00F4D6E35C3D}"/>
              </a:ext>
            </a:extLst>
          </p:cNvPr>
          <p:cNvSpPr txBox="1"/>
          <p:nvPr/>
        </p:nvSpPr>
        <p:spPr>
          <a:xfrm rot="19531758">
            <a:off x="9239415" y="2094289"/>
            <a:ext cx="1257273" cy="508858"/>
          </a:xfrm>
          <a:prstGeom prst="rect">
            <a:avLst/>
          </a:prstGeom>
        </p:spPr>
        <p:txBody>
          <a:bodyPr wrap="none" rtlCol="0">
            <a:spAutoFit/>
          </a:bodyPr>
          <a:lstStyle/>
          <a:p>
            <a:r>
              <a:rPr lang="en-US" dirty="0">
                <a:solidFill>
                  <a:schemeClr val="tx1"/>
                </a:solidFill>
                <a:latin typeface="+mn-lt"/>
              </a:rPr>
              <a:t>LEDs Array</a:t>
            </a:r>
          </a:p>
        </p:txBody>
      </p:sp>
      <p:sp>
        <p:nvSpPr>
          <p:cNvPr id="21" name="Oval 6">
            <a:extLst>
              <a:ext uri="{FF2B5EF4-FFF2-40B4-BE49-F238E27FC236}">
                <a16:creationId xmlns:a16="http://schemas.microsoft.com/office/drawing/2014/main" xmlns="" id="{7A1DE0E7-18E3-41E4-8DA8-DFBF78B30599}"/>
              </a:ext>
            </a:extLst>
          </p:cNvPr>
          <p:cNvSpPr/>
          <p:nvPr/>
        </p:nvSpPr>
        <p:spPr>
          <a:xfrm rot="199223">
            <a:off x="9749143" y="3488070"/>
            <a:ext cx="587068" cy="807066"/>
          </a:xfrm>
          <a:prstGeom prst="ellipse">
            <a:avLst/>
          </a:prstGeom>
          <a:solidFill>
            <a:srgbClr val="FC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11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702A96-03A9-4076-A4AA-429DD8907040}"/>
              </a:ext>
            </a:extLst>
          </p:cNvPr>
          <p:cNvSpPr>
            <a:spLocks noGrp="1"/>
          </p:cNvSpPr>
          <p:nvPr>
            <p:ph type="title"/>
          </p:nvPr>
        </p:nvSpPr>
        <p:spPr/>
        <p:txBody>
          <a:bodyPr>
            <a:normAutofit fontScale="90000"/>
          </a:bodyPr>
          <a:lstStyle/>
          <a:p>
            <a:pPr algn="ctr"/>
            <a:r>
              <a:rPr lang="en-US" dirty="0"/>
              <a:t>Too Many Unique Frequencies …</a:t>
            </a:r>
          </a:p>
        </p:txBody>
      </p:sp>
      <p:sp>
        <p:nvSpPr>
          <p:cNvPr id="3" name="Content Placeholder 2">
            <a:extLst>
              <a:ext uri="{FF2B5EF4-FFF2-40B4-BE49-F238E27FC236}">
                <a16:creationId xmlns:a16="http://schemas.microsoft.com/office/drawing/2014/main" xmlns="" id="{D3218833-8826-4166-9C55-24CAFD3D0310}"/>
              </a:ext>
            </a:extLst>
          </p:cNvPr>
          <p:cNvSpPr>
            <a:spLocks noGrp="1"/>
          </p:cNvSpPr>
          <p:nvPr>
            <p:ph idx="1"/>
          </p:nvPr>
        </p:nvSpPr>
        <p:spPr>
          <a:xfrm>
            <a:off x="508000" y="1295400"/>
            <a:ext cx="11277600" cy="1371600"/>
          </a:xfrm>
        </p:spPr>
        <p:txBody>
          <a:bodyPr/>
          <a:lstStyle/>
          <a:p>
            <a:r>
              <a:rPr lang="en-US" dirty="0"/>
              <a:t>Commercial LED arrays may have up 400 LEDs.</a:t>
            </a:r>
          </a:p>
          <a:p>
            <a:r>
              <a:rPr lang="en-US" dirty="0"/>
              <a:t>Burden on the receiver to differentiate a large number of frequencies.</a:t>
            </a:r>
          </a:p>
          <a:p>
            <a:endParaRPr lang="en-US" dirty="0"/>
          </a:p>
        </p:txBody>
      </p:sp>
      <p:sp>
        <p:nvSpPr>
          <p:cNvPr id="4" name="Slide Number Placeholder 3">
            <a:extLst>
              <a:ext uri="{FF2B5EF4-FFF2-40B4-BE49-F238E27FC236}">
                <a16:creationId xmlns:a16="http://schemas.microsoft.com/office/drawing/2014/main" xmlns="" id="{8E2B8EE0-9959-4B5D-B42F-C8FAAA7E5013}"/>
              </a:ext>
            </a:extLst>
          </p:cNvPr>
          <p:cNvSpPr>
            <a:spLocks noGrp="1"/>
          </p:cNvSpPr>
          <p:nvPr>
            <p:ph type="sldNum" sz="quarter" idx="12"/>
          </p:nvPr>
        </p:nvSpPr>
        <p:spPr/>
        <p:txBody>
          <a:bodyPr/>
          <a:lstStyle/>
          <a:p>
            <a:fld id="{7C767AD1-7CE3-4908-B8A1-7860D249BD31}" type="slidenum">
              <a:rPr lang="zh-CN" altLang="en-US" smtClean="0"/>
              <a:pPr/>
              <a:t>15</a:t>
            </a:fld>
            <a:endParaRPr lang="zh-CN" altLang="en-US" dirty="0"/>
          </a:p>
        </p:txBody>
      </p:sp>
      <p:pic>
        <p:nvPicPr>
          <p:cNvPr id="5" name="Picture 2" descr="https://cdn.reefbuilders.com/wp-content/blogs.dir/1/files/2016/04/kessil-a2000-led-multichip-2.jpg">
            <a:extLst>
              <a:ext uri="{FF2B5EF4-FFF2-40B4-BE49-F238E27FC236}">
                <a16:creationId xmlns:a16="http://schemas.microsoft.com/office/drawing/2014/main" xmlns="" id="{EADAB6FB-B3B2-4B7C-B21E-042713FC29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14" r="6997"/>
          <a:stretch/>
        </p:blipFill>
        <p:spPr bwMode="auto">
          <a:xfrm>
            <a:off x="7571250" y="2819400"/>
            <a:ext cx="3477750" cy="29269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F6A0BC62-E691-4B6B-8FDD-B9FEA3996216}"/>
              </a:ext>
            </a:extLst>
          </p:cNvPr>
          <p:cNvSpPr txBox="1"/>
          <p:nvPr/>
        </p:nvSpPr>
        <p:spPr>
          <a:xfrm>
            <a:off x="692013" y="3505200"/>
            <a:ext cx="6927987" cy="954107"/>
          </a:xfrm>
          <a:prstGeom prst="rect">
            <a:avLst/>
          </a:prstGeom>
        </p:spPr>
        <p:txBody>
          <a:bodyPr wrap="none" rtlCol="0">
            <a:spAutoFit/>
          </a:bodyPr>
          <a:lstStyle/>
          <a:p>
            <a:r>
              <a:rPr lang="en-US" sz="2800" dirty="0">
                <a:solidFill>
                  <a:schemeClr val="tx1"/>
                </a:solidFill>
                <a:latin typeface="+mn-lt"/>
              </a:rPr>
              <a:t>Reduce number of unique frequencies?</a:t>
            </a:r>
          </a:p>
          <a:p>
            <a:r>
              <a:rPr lang="en-US" sz="2800" dirty="0">
                <a:solidFill>
                  <a:schemeClr val="tx1"/>
                </a:solidFill>
                <a:latin typeface="+mn-lt"/>
              </a:rPr>
              <a:t>While maintaining same accuracy?</a:t>
            </a:r>
          </a:p>
        </p:txBody>
      </p:sp>
    </p:spTree>
    <p:extLst>
      <p:ext uri="{BB962C8B-B14F-4D97-AF65-F5344CB8AC3E}">
        <p14:creationId xmlns:p14="http://schemas.microsoft.com/office/powerpoint/2010/main" val="361446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3D661-5A3E-4F50-B011-55F6F5F8B07D}"/>
              </a:ext>
            </a:extLst>
          </p:cNvPr>
          <p:cNvSpPr>
            <a:spLocks noGrp="1"/>
          </p:cNvSpPr>
          <p:nvPr>
            <p:ph type="title"/>
          </p:nvPr>
        </p:nvSpPr>
        <p:spPr/>
        <p:txBody>
          <a:bodyPr>
            <a:normAutofit fontScale="90000"/>
          </a:bodyPr>
          <a:lstStyle/>
          <a:p>
            <a:pPr algn="ctr"/>
            <a:r>
              <a:rPr lang="en-US" altLang="zh-CN" dirty="0"/>
              <a:t>Advanced design: Random Frequency Reuse</a:t>
            </a:r>
            <a:endParaRPr lang="en-US" dirty="0"/>
          </a:p>
        </p:txBody>
      </p:sp>
      <p:sp>
        <p:nvSpPr>
          <p:cNvPr id="3" name="Content Placeholder 2">
            <a:extLst>
              <a:ext uri="{FF2B5EF4-FFF2-40B4-BE49-F238E27FC236}">
                <a16:creationId xmlns:a16="http://schemas.microsoft.com/office/drawing/2014/main" xmlns="" id="{B567C684-A6EE-44F0-AB84-8610E0220C7E}"/>
              </a:ext>
            </a:extLst>
          </p:cNvPr>
          <p:cNvSpPr>
            <a:spLocks noGrp="1"/>
          </p:cNvSpPr>
          <p:nvPr>
            <p:ph idx="1"/>
          </p:nvPr>
        </p:nvSpPr>
        <p:spPr/>
        <p:txBody>
          <a:bodyPr/>
          <a:lstStyle/>
          <a:p>
            <a:r>
              <a:rPr lang="en-US" dirty="0"/>
              <a:t>To reduce unique frequencies, random reuse each frequency.</a:t>
            </a:r>
          </a:p>
          <a:p>
            <a:r>
              <a:rPr lang="en-US" dirty="0"/>
              <a:t>Paint LEDs that blinks at one of received frequencies </a:t>
            </a:r>
            <a:r>
              <a:rPr lang="en-US" b="1" dirty="0"/>
              <a:t>white</a:t>
            </a:r>
            <a:r>
              <a:rPr lang="en-US" dirty="0"/>
              <a:t>, obtain bitmap:</a:t>
            </a:r>
          </a:p>
          <a:p>
            <a:endParaRPr lang="en-US" dirty="0"/>
          </a:p>
          <a:p>
            <a:endParaRPr lang="en-US" dirty="0"/>
          </a:p>
        </p:txBody>
      </p:sp>
      <p:sp>
        <p:nvSpPr>
          <p:cNvPr id="4" name="Slide Number Placeholder 3">
            <a:extLst>
              <a:ext uri="{FF2B5EF4-FFF2-40B4-BE49-F238E27FC236}">
                <a16:creationId xmlns:a16="http://schemas.microsoft.com/office/drawing/2014/main" xmlns="" id="{7CDE5F13-4E4E-4628-BF4A-8CD244D9F190}"/>
              </a:ext>
            </a:extLst>
          </p:cNvPr>
          <p:cNvSpPr>
            <a:spLocks noGrp="1"/>
          </p:cNvSpPr>
          <p:nvPr>
            <p:ph type="sldNum" sz="quarter" idx="12"/>
          </p:nvPr>
        </p:nvSpPr>
        <p:spPr/>
        <p:txBody>
          <a:bodyPr/>
          <a:lstStyle/>
          <a:p>
            <a:fld id="{7C767AD1-7CE3-4908-B8A1-7860D249BD31}" type="slidenum">
              <a:rPr lang="zh-CN" altLang="en-US" smtClean="0"/>
              <a:pPr/>
              <a:t>16</a:t>
            </a:fld>
            <a:endParaRPr lang="zh-CN" altLang="en-US" dirty="0"/>
          </a:p>
        </p:txBody>
      </p:sp>
      <p:pic>
        <p:nvPicPr>
          <p:cNvPr id="5" name="Picture 4">
            <a:extLst>
              <a:ext uri="{FF2B5EF4-FFF2-40B4-BE49-F238E27FC236}">
                <a16:creationId xmlns:a16="http://schemas.microsoft.com/office/drawing/2014/main" xmlns="" id="{C3C2EA34-35DF-442C-AAB4-7F63D2C008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373" t="51111"/>
          <a:stretch/>
        </p:blipFill>
        <p:spPr>
          <a:xfrm>
            <a:off x="4495800" y="1981200"/>
            <a:ext cx="3768295" cy="3883881"/>
          </a:xfrm>
          <a:prstGeom prst="rect">
            <a:avLst/>
          </a:prstGeom>
        </p:spPr>
      </p:pic>
      <p:sp>
        <p:nvSpPr>
          <p:cNvPr id="7" name="TextBox 6">
            <a:extLst>
              <a:ext uri="{FF2B5EF4-FFF2-40B4-BE49-F238E27FC236}">
                <a16:creationId xmlns:a16="http://schemas.microsoft.com/office/drawing/2014/main" xmlns="" id="{7EFAF9BF-1F39-49CD-8D1C-087CBE7C34AA}"/>
              </a:ext>
            </a:extLst>
          </p:cNvPr>
          <p:cNvSpPr txBox="1"/>
          <p:nvPr/>
        </p:nvSpPr>
        <p:spPr>
          <a:xfrm>
            <a:off x="8077200" y="3470438"/>
            <a:ext cx="4267199" cy="1477328"/>
          </a:xfrm>
          <a:prstGeom prst="rect">
            <a:avLst/>
          </a:prstGeom>
        </p:spPr>
        <p:txBody>
          <a:bodyPr wrap="square" rtlCol="0">
            <a:spAutoFit/>
          </a:bodyPr>
          <a:lstStyle/>
          <a:p>
            <a:r>
              <a:rPr lang="en-US" sz="3000" dirty="0">
                <a:solidFill>
                  <a:schemeClr val="tx1"/>
                </a:solidFill>
                <a:latin typeface="+mn-lt"/>
              </a:rPr>
              <a:t>Rediscover the circle </a:t>
            </a:r>
          </a:p>
          <a:p>
            <a:r>
              <a:rPr lang="en-US" sz="3000" dirty="0">
                <a:solidFill>
                  <a:schemeClr val="tx1"/>
                </a:solidFill>
                <a:latin typeface="+mn-lt"/>
              </a:rPr>
              <a:t>among false positive noises? </a:t>
            </a:r>
          </a:p>
        </p:txBody>
      </p:sp>
      <p:sp>
        <p:nvSpPr>
          <p:cNvPr id="8" name="TextBox 7">
            <a:extLst>
              <a:ext uri="{FF2B5EF4-FFF2-40B4-BE49-F238E27FC236}">
                <a16:creationId xmlns:a16="http://schemas.microsoft.com/office/drawing/2014/main" xmlns="" id="{9AE64CBE-9EE1-4988-BB28-997D912C61B4}"/>
              </a:ext>
            </a:extLst>
          </p:cNvPr>
          <p:cNvSpPr txBox="1"/>
          <p:nvPr/>
        </p:nvSpPr>
        <p:spPr>
          <a:xfrm>
            <a:off x="5334000" y="5770602"/>
            <a:ext cx="2156489" cy="553998"/>
          </a:xfrm>
          <a:prstGeom prst="rect">
            <a:avLst/>
          </a:prstGeom>
        </p:spPr>
        <p:txBody>
          <a:bodyPr wrap="none" rtlCol="0">
            <a:spAutoFit/>
          </a:bodyPr>
          <a:lstStyle/>
          <a:p>
            <a:r>
              <a:rPr lang="en-US" sz="3000" dirty="0">
                <a:solidFill>
                  <a:schemeClr val="tx1"/>
                </a:solidFill>
                <a:latin typeface="+mn-lt"/>
              </a:rPr>
              <a:t>With reuse</a:t>
            </a:r>
          </a:p>
        </p:txBody>
      </p:sp>
      <p:sp>
        <p:nvSpPr>
          <p:cNvPr id="9" name="TextBox 8">
            <a:extLst>
              <a:ext uri="{FF2B5EF4-FFF2-40B4-BE49-F238E27FC236}">
                <a16:creationId xmlns:a16="http://schemas.microsoft.com/office/drawing/2014/main" xmlns="" id="{353A0B6D-B125-4A3E-B52F-991EF16A6A93}"/>
              </a:ext>
            </a:extLst>
          </p:cNvPr>
          <p:cNvSpPr txBox="1"/>
          <p:nvPr/>
        </p:nvSpPr>
        <p:spPr>
          <a:xfrm>
            <a:off x="914400" y="5715000"/>
            <a:ext cx="2775055" cy="553998"/>
          </a:xfrm>
          <a:prstGeom prst="rect">
            <a:avLst/>
          </a:prstGeom>
        </p:spPr>
        <p:txBody>
          <a:bodyPr wrap="none" rtlCol="0">
            <a:spAutoFit/>
          </a:bodyPr>
          <a:lstStyle/>
          <a:p>
            <a:r>
              <a:rPr lang="en-US" sz="3000" dirty="0">
                <a:solidFill>
                  <a:schemeClr val="tx1"/>
                </a:solidFill>
                <a:latin typeface="+mn-lt"/>
              </a:rPr>
              <a:t>Without reuse</a:t>
            </a:r>
          </a:p>
        </p:txBody>
      </p:sp>
      <p:sp>
        <p:nvSpPr>
          <p:cNvPr id="11" name="Oval 10">
            <a:extLst>
              <a:ext uri="{FF2B5EF4-FFF2-40B4-BE49-F238E27FC236}">
                <a16:creationId xmlns:a16="http://schemas.microsoft.com/office/drawing/2014/main" xmlns="" id="{FDF7F8F7-C260-486D-BF90-1C9E183634F8}"/>
              </a:ext>
            </a:extLst>
          </p:cNvPr>
          <p:cNvSpPr/>
          <p:nvPr/>
        </p:nvSpPr>
        <p:spPr>
          <a:xfrm>
            <a:off x="6049688" y="3574737"/>
            <a:ext cx="732111" cy="807066"/>
          </a:xfrm>
          <a:prstGeom prst="ellipse">
            <a:avLst/>
          </a:prstGeom>
          <a:solidFill>
            <a:srgbClr val="FC6E6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图片 11">
            <a:extLst>
              <a:ext uri="{FF2B5EF4-FFF2-40B4-BE49-F238E27FC236}">
                <a16:creationId xmlns:a16="http://schemas.microsoft.com/office/drawing/2014/main" xmlns="" id="{C16374DF-4A29-414E-87BE-7518834C3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64" y="2007117"/>
            <a:ext cx="3756236" cy="3868923"/>
          </a:xfrm>
          <a:prstGeom prst="rect">
            <a:avLst/>
          </a:prstGeom>
        </p:spPr>
      </p:pic>
    </p:spTree>
    <p:extLst>
      <p:ext uri="{BB962C8B-B14F-4D97-AF65-F5344CB8AC3E}">
        <p14:creationId xmlns:p14="http://schemas.microsoft.com/office/powerpoint/2010/main" val="149414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22" dur="250" autoRev="1" fill="remove"/>
                                        <p:tgtEl>
                                          <p:spTgt spid="11"/>
                                        </p:tgtEl>
                                        <p:attrNameLst>
                                          <p:attrName>style.color</p:attrName>
                                        </p:attrNameLst>
                                      </p:cBhvr>
                                      <p:to>
                                        <a:schemeClr val="bg1"/>
                                      </p:to>
                                    </p:animClr>
                                    <p:animClr clrSpc="rgb" dir="cw">
                                      <p:cBhvr>
                                        <p:cTn id="23" dur="250" autoRev="1" fill="remove"/>
                                        <p:tgtEl>
                                          <p:spTgt spid="11"/>
                                        </p:tgtEl>
                                        <p:attrNameLst>
                                          <p:attrName>fillcolor</p:attrName>
                                        </p:attrNameLst>
                                      </p:cBhvr>
                                      <p:to>
                                        <a:schemeClr val="bg1"/>
                                      </p:to>
                                    </p:animClr>
                                    <p:set>
                                      <p:cBhvr>
                                        <p:cTn id="24" dur="250" autoRev="1" fill="remove"/>
                                        <p:tgtEl>
                                          <p:spTgt spid="11"/>
                                        </p:tgtEl>
                                        <p:attrNameLst>
                                          <p:attrName>fill.type</p:attrName>
                                        </p:attrNameLst>
                                      </p:cBhvr>
                                      <p:to>
                                        <p:strVal val="solid"/>
                                      </p:to>
                                    </p:set>
                                    <p:set>
                                      <p:cBhvr>
                                        <p:cTn id="25" dur="250" autoRev="1" fill="remove"/>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ED945A-9154-4565-8F1F-E4F805B4DBF8}"/>
              </a:ext>
            </a:extLst>
          </p:cNvPr>
          <p:cNvSpPr>
            <a:spLocks noGrp="1"/>
          </p:cNvSpPr>
          <p:nvPr>
            <p:ph type="title"/>
          </p:nvPr>
        </p:nvSpPr>
        <p:spPr/>
        <p:txBody>
          <a:bodyPr>
            <a:normAutofit fontScale="90000"/>
          </a:bodyPr>
          <a:lstStyle/>
          <a:p>
            <a:pPr algn="ctr"/>
            <a:r>
              <a:rPr lang="en-US" dirty="0"/>
              <a:t>Solution: Single Directional Projection</a:t>
            </a:r>
          </a:p>
        </p:txBody>
      </p:sp>
      <p:sp>
        <p:nvSpPr>
          <p:cNvPr id="3" name="Content Placeholder 2">
            <a:extLst>
              <a:ext uri="{FF2B5EF4-FFF2-40B4-BE49-F238E27FC236}">
                <a16:creationId xmlns:a16="http://schemas.microsoft.com/office/drawing/2014/main" xmlns="" id="{1256F8F2-144A-46BD-AF0C-27361E0FC028}"/>
              </a:ext>
            </a:extLst>
          </p:cNvPr>
          <p:cNvSpPr>
            <a:spLocks noGrp="1"/>
          </p:cNvSpPr>
          <p:nvPr>
            <p:ph idx="1"/>
          </p:nvPr>
        </p:nvSpPr>
        <p:spPr>
          <a:xfrm>
            <a:off x="8305800" y="1066800"/>
            <a:ext cx="3810000" cy="1295400"/>
          </a:xfrm>
        </p:spPr>
        <p:txBody>
          <a:bodyPr/>
          <a:lstStyle/>
          <a:p>
            <a:r>
              <a:rPr lang="en-US" dirty="0"/>
              <a:t>Step 1: Count the number of white pixels in each row</a:t>
            </a:r>
          </a:p>
        </p:txBody>
      </p:sp>
      <p:sp>
        <p:nvSpPr>
          <p:cNvPr id="4" name="Slide Number Placeholder 3">
            <a:extLst>
              <a:ext uri="{FF2B5EF4-FFF2-40B4-BE49-F238E27FC236}">
                <a16:creationId xmlns:a16="http://schemas.microsoft.com/office/drawing/2014/main" xmlns="" id="{869D96BE-17CE-479E-AEB5-78B23E4117D7}"/>
              </a:ext>
            </a:extLst>
          </p:cNvPr>
          <p:cNvSpPr>
            <a:spLocks noGrp="1"/>
          </p:cNvSpPr>
          <p:nvPr>
            <p:ph type="sldNum" sz="quarter" idx="12"/>
          </p:nvPr>
        </p:nvSpPr>
        <p:spPr/>
        <p:txBody>
          <a:bodyPr/>
          <a:lstStyle/>
          <a:p>
            <a:fld id="{7C767AD1-7CE3-4908-B8A1-7860D249BD31}" type="slidenum">
              <a:rPr lang="zh-CN" altLang="en-US" smtClean="0"/>
              <a:pPr/>
              <a:t>17</a:t>
            </a:fld>
            <a:endParaRPr lang="zh-CN" altLang="en-US" dirty="0"/>
          </a:p>
        </p:txBody>
      </p:sp>
      <p:pic>
        <p:nvPicPr>
          <p:cNvPr id="6" name="Picture 5">
            <a:extLst>
              <a:ext uri="{FF2B5EF4-FFF2-40B4-BE49-F238E27FC236}">
                <a16:creationId xmlns:a16="http://schemas.microsoft.com/office/drawing/2014/main" xmlns="" id="{9D278603-A0E3-4E3B-BE45-AC47049C5134}"/>
              </a:ext>
            </a:extLst>
          </p:cNvPr>
          <p:cNvPicPr>
            <a:picLocks noChangeAspect="1"/>
          </p:cNvPicPr>
          <p:nvPr/>
        </p:nvPicPr>
        <p:blipFill rotWithShape="1">
          <a:blip r:embed="rId2">
            <a:extLst>
              <a:ext uri="{28A0092B-C50C-407E-A947-70E740481C1C}">
                <a14:useLocalDpi xmlns:a14="http://schemas.microsoft.com/office/drawing/2010/main" val="0"/>
              </a:ext>
            </a:extLst>
          </a:blip>
          <a:srcRect r="33054"/>
          <a:stretch/>
        </p:blipFill>
        <p:spPr>
          <a:xfrm>
            <a:off x="381000" y="1036320"/>
            <a:ext cx="5257800" cy="5207867"/>
          </a:xfrm>
          <a:prstGeom prst="rect">
            <a:avLst/>
          </a:prstGeom>
        </p:spPr>
      </p:pic>
      <p:pic>
        <p:nvPicPr>
          <p:cNvPr id="8" name="Picture 7">
            <a:extLst>
              <a:ext uri="{FF2B5EF4-FFF2-40B4-BE49-F238E27FC236}">
                <a16:creationId xmlns:a16="http://schemas.microsoft.com/office/drawing/2014/main" xmlns="" id="{F0E461A2-432C-454A-9BE4-637879594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325" y="1023688"/>
            <a:ext cx="2575711" cy="5214552"/>
          </a:xfrm>
          <a:prstGeom prst="rect">
            <a:avLst/>
          </a:prstGeom>
        </p:spPr>
      </p:pic>
      <p:sp>
        <p:nvSpPr>
          <p:cNvPr id="9" name="Content Placeholder 2">
            <a:extLst>
              <a:ext uri="{FF2B5EF4-FFF2-40B4-BE49-F238E27FC236}">
                <a16:creationId xmlns:a16="http://schemas.microsoft.com/office/drawing/2014/main" xmlns="" id="{9CFCDD24-9999-41D4-A025-9F12E446AEC0}"/>
              </a:ext>
            </a:extLst>
          </p:cNvPr>
          <p:cNvSpPr txBox="1">
            <a:spLocks/>
          </p:cNvSpPr>
          <p:nvPr/>
        </p:nvSpPr>
        <p:spPr>
          <a:xfrm>
            <a:off x="8305800" y="2556708"/>
            <a:ext cx="3810000" cy="102469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pPr>
            <a:r>
              <a:rPr lang="en-US" b="0" dirty="0"/>
              <a:t>Step 2: Form a curve from step1</a:t>
            </a:r>
          </a:p>
        </p:txBody>
      </p:sp>
      <p:sp>
        <p:nvSpPr>
          <p:cNvPr id="11" name="Content Placeholder 2">
            <a:extLst>
              <a:ext uri="{FF2B5EF4-FFF2-40B4-BE49-F238E27FC236}">
                <a16:creationId xmlns:a16="http://schemas.microsoft.com/office/drawing/2014/main" xmlns="" id="{B6E71D96-D15E-429C-9BBD-DE0B86A28A81}"/>
              </a:ext>
            </a:extLst>
          </p:cNvPr>
          <p:cNvSpPr txBox="1">
            <a:spLocks/>
          </p:cNvSpPr>
          <p:nvPr/>
        </p:nvSpPr>
        <p:spPr>
          <a:xfrm>
            <a:off x="8297552" y="3581400"/>
            <a:ext cx="3742047" cy="13716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pPr>
            <a:r>
              <a:rPr lang="en-US" b="0" dirty="0"/>
              <a:t>Step 3: Use mean value to intercept the curve. </a:t>
            </a:r>
          </a:p>
        </p:txBody>
      </p:sp>
      <p:cxnSp>
        <p:nvCxnSpPr>
          <p:cNvPr id="14" name="Straight Arrow Connector 13">
            <a:extLst>
              <a:ext uri="{FF2B5EF4-FFF2-40B4-BE49-F238E27FC236}">
                <a16:creationId xmlns:a16="http://schemas.microsoft.com/office/drawing/2014/main" xmlns="" id="{6E8AA152-FF6B-44A8-BC2F-42AE2D54CEA8}"/>
              </a:ext>
            </a:extLst>
          </p:cNvPr>
          <p:cNvCxnSpPr>
            <a:cxnSpLocks/>
          </p:cNvCxnSpPr>
          <p:nvPr/>
        </p:nvCxnSpPr>
        <p:spPr>
          <a:xfrm flipH="1">
            <a:off x="5509260" y="2115094"/>
            <a:ext cx="1424940" cy="18506"/>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3C4CD9B8-F916-40DE-91FA-4FA57AE8C37B}"/>
              </a:ext>
            </a:extLst>
          </p:cNvPr>
          <p:cNvCxnSpPr>
            <a:cxnSpLocks/>
          </p:cNvCxnSpPr>
          <p:nvPr/>
        </p:nvCxnSpPr>
        <p:spPr>
          <a:xfrm>
            <a:off x="2857096" y="3029494"/>
            <a:ext cx="4458104" cy="18506"/>
          </a:xfrm>
          <a:prstGeom prst="straightConnector1">
            <a:avLst/>
          </a:prstGeom>
          <a:ln w="6032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32E41D3F-1638-42B6-A131-16B27293DDD2}"/>
              </a:ext>
            </a:extLst>
          </p:cNvPr>
          <p:cNvCxnSpPr>
            <a:cxnSpLocks/>
          </p:cNvCxnSpPr>
          <p:nvPr/>
        </p:nvCxnSpPr>
        <p:spPr>
          <a:xfrm>
            <a:off x="2857096" y="4114800"/>
            <a:ext cx="4458104" cy="18506"/>
          </a:xfrm>
          <a:prstGeom prst="straightConnector1">
            <a:avLst/>
          </a:prstGeom>
          <a:ln w="6032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525CBD7B-ABE6-4E6C-A2BF-A942CA7497A3}"/>
              </a:ext>
            </a:extLst>
          </p:cNvPr>
          <p:cNvCxnSpPr>
            <a:cxnSpLocks/>
          </p:cNvCxnSpPr>
          <p:nvPr/>
        </p:nvCxnSpPr>
        <p:spPr>
          <a:xfrm rot="16200000">
            <a:off x="4838494" y="3639294"/>
            <a:ext cx="4952953" cy="9497"/>
          </a:xfrm>
          <a:prstGeom prst="straightConnector1">
            <a:avLst/>
          </a:prstGeom>
          <a:ln w="60325">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8598C33A-31A7-4DE5-8903-8E8ADA7B001E}"/>
              </a:ext>
            </a:extLst>
          </p:cNvPr>
          <p:cNvSpPr/>
          <p:nvPr/>
        </p:nvSpPr>
        <p:spPr>
          <a:xfrm>
            <a:off x="5867400" y="3069054"/>
            <a:ext cx="1447800" cy="1054999"/>
          </a:xfrm>
          <a:prstGeom prst="rect">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xmlns="" id="{C2E6AF01-0294-4C37-9DCB-56DF5397B0D9}"/>
              </a:ext>
            </a:extLst>
          </p:cNvPr>
          <p:cNvSpPr txBox="1">
            <a:spLocks/>
          </p:cNvSpPr>
          <p:nvPr/>
        </p:nvSpPr>
        <p:spPr>
          <a:xfrm>
            <a:off x="8339560" y="4800600"/>
            <a:ext cx="3776239" cy="13716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pPr>
            <a:r>
              <a:rPr lang="en-US" b="0" dirty="0"/>
              <a:t>Step 4: The largest intercept interval is the location of the circle</a:t>
            </a:r>
          </a:p>
        </p:txBody>
      </p:sp>
      <p:cxnSp>
        <p:nvCxnSpPr>
          <p:cNvPr id="21" name="Straight Arrow Connector 20">
            <a:extLst>
              <a:ext uri="{FF2B5EF4-FFF2-40B4-BE49-F238E27FC236}">
                <a16:creationId xmlns:a16="http://schemas.microsoft.com/office/drawing/2014/main" xmlns="" id="{71802774-04B8-44DF-8618-639DEA0F16EC}"/>
              </a:ext>
            </a:extLst>
          </p:cNvPr>
          <p:cNvCxnSpPr>
            <a:cxnSpLocks/>
          </p:cNvCxnSpPr>
          <p:nvPr/>
        </p:nvCxnSpPr>
        <p:spPr>
          <a:xfrm flipH="1">
            <a:off x="582486" y="2131657"/>
            <a:ext cx="4903914" cy="22393"/>
          </a:xfrm>
          <a:prstGeom prst="straightConnector1">
            <a:avLst/>
          </a:prstGeom>
          <a:ln w="6032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Oval 10">
            <a:extLst>
              <a:ext uri="{FF2B5EF4-FFF2-40B4-BE49-F238E27FC236}">
                <a16:creationId xmlns:a16="http://schemas.microsoft.com/office/drawing/2014/main" xmlns="" id="{DAB719F0-3336-4EA7-9090-CA6FC374B4E3}"/>
              </a:ext>
            </a:extLst>
          </p:cNvPr>
          <p:cNvSpPr/>
          <p:nvPr/>
        </p:nvSpPr>
        <p:spPr>
          <a:xfrm>
            <a:off x="2491040" y="3069054"/>
            <a:ext cx="1014160" cy="1024692"/>
          </a:xfrm>
          <a:prstGeom prst="ellipse">
            <a:avLst/>
          </a:prstGeom>
          <a:solidFill>
            <a:srgbClr val="FC6E6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344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26" presetClass="emph" presetSubtype="0" repeatCount="indefinite" fill="hold" nodeType="withEffect">
                                  <p:stCondLst>
                                    <p:cond delay="0"/>
                                  </p:stCondLst>
                                  <p:endCondLst>
                                    <p:cond evt="onNext" delay="0">
                                      <p:tgtEl>
                                        <p:sldTgt/>
                                      </p:tgtEl>
                                    </p:cond>
                                  </p:endCondLst>
                                  <p:childTnLst>
                                    <p:animEffect transition="out" filter="fade">
                                      <p:cBhvr>
                                        <p:cTn id="16" dur="1000" tmFilter="0, 0; .2, .5; .8, .5; 1, 0"/>
                                        <p:tgtEl>
                                          <p:spTgt spid="21"/>
                                        </p:tgtEl>
                                      </p:cBhvr>
                                    </p:animEffect>
                                    <p:animScale>
                                      <p:cBhvr>
                                        <p:cTn id="17" dur="500" autoRev="1" fill="hold"/>
                                        <p:tgtEl>
                                          <p:spTgt spid="21"/>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4"/>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26" presetClass="emph" presetSubtype="0" repeatCount="indefinite" fill="hold" nodeType="withEffect">
                                  <p:stCondLst>
                                    <p:cond delay="0"/>
                                  </p:stCondLst>
                                  <p:endCondLst>
                                    <p:cond evt="onNext" delay="0">
                                      <p:tgtEl>
                                        <p:sldTgt/>
                                      </p:tgtEl>
                                    </p:cond>
                                  </p:endCondLst>
                                  <p:childTnLst>
                                    <p:animEffect transition="out" filter="fade">
                                      <p:cBhvr>
                                        <p:cTn id="41" dur="500" tmFilter="0, 0; .2, .5; .8, .5; 1, 0"/>
                                        <p:tgtEl>
                                          <p:spTgt spid="18"/>
                                        </p:tgtEl>
                                      </p:cBhvr>
                                    </p:animEffect>
                                    <p:animScale>
                                      <p:cBhvr>
                                        <p:cTn id="42" dur="250" autoRev="1" fill="hold"/>
                                        <p:tgtEl>
                                          <p:spTgt spid="18"/>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6" presetClass="emph" presetSubtype="0" repeatCount="indefinite" fill="hold" nodeType="clickEffect">
                                  <p:stCondLst>
                                    <p:cond delay="0"/>
                                  </p:stCondLst>
                                  <p:endCondLst>
                                    <p:cond evt="onNext" delay="0">
                                      <p:tgtEl>
                                        <p:sldTgt/>
                                      </p:tgtEl>
                                    </p:cond>
                                  </p:endCondLst>
                                  <p:childTnLst>
                                    <p:animEffect transition="out" filter="fade">
                                      <p:cBhvr>
                                        <p:cTn id="58" dur="1000" tmFilter="0, 0; .2, .5; .8, .5; 1, 0"/>
                                        <p:tgtEl>
                                          <p:spTgt spid="16"/>
                                        </p:tgtEl>
                                      </p:cBhvr>
                                    </p:animEffect>
                                    <p:animScale>
                                      <p:cBhvr>
                                        <p:cTn id="59" dur="500" autoRev="1" fill="hold"/>
                                        <p:tgtEl>
                                          <p:spTgt spid="16"/>
                                        </p:tgtEl>
                                      </p:cBhvr>
                                      <p:by x="105000" y="105000"/>
                                    </p:animScale>
                                  </p:childTnLst>
                                </p:cTn>
                              </p:par>
                              <p:par>
                                <p:cTn id="60" presetID="26" presetClass="emph" presetSubtype="0" repeatCount="indefinite" fill="hold" nodeType="withEffect">
                                  <p:stCondLst>
                                    <p:cond delay="0"/>
                                  </p:stCondLst>
                                  <p:endCondLst>
                                    <p:cond evt="onNext" delay="0">
                                      <p:tgtEl>
                                        <p:sldTgt/>
                                      </p:tgtEl>
                                    </p:cond>
                                  </p:endCondLst>
                                  <p:childTnLst>
                                    <p:animEffect transition="out" filter="fade">
                                      <p:cBhvr>
                                        <p:cTn id="61" dur="1000" tmFilter="0, 0; .2, .5; .8, .5; 1, 0"/>
                                        <p:tgtEl>
                                          <p:spTgt spid="17"/>
                                        </p:tgtEl>
                                      </p:cBhvr>
                                    </p:animEffect>
                                    <p:animScale>
                                      <p:cBhvr>
                                        <p:cTn id="62" dur="500" autoRev="1" fill="hold"/>
                                        <p:tgtEl>
                                          <p:spTgt spid="17"/>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19"/>
                                        </p:tgtEl>
                                      </p:cBhvr>
                                    </p:animEffect>
                                    <p:animScale>
                                      <p:cBhvr>
                                        <p:cTn id="65" dur="500" autoRev="1" fill="hold"/>
                                        <p:tgtEl>
                                          <p:spTgt spid="19"/>
                                        </p:tgtEl>
                                      </p:cBhvr>
                                      <p:by x="105000" y="105000"/>
                                    </p:animScale>
                                  </p:childTnLst>
                                </p:cTn>
                              </p:par>
                              <p:par>
                                <p:cTn id="66" presetID="1"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childTnLst>
                                </p:cTn>
                              </p:par>
                              <p:par>
                                <p:cTn id="68"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69" dur="250" autoRev="1" fill="remove"/>
                                        <p:tgtEl>
                                          <p:spTgt spid="22"/>
                                        </p:tgtEl>
                                        <p:attrNameLst>
                                          <p:attrName>style.color</p:attrName>
                                        </p:attrNameLst>
                                      </p:cBhvr>
                                      <p:to>
                                        <a:schemeClr val="bg1"/>
                                      </p:to>
                                    </p:animClr>
                                    <p:animClr clrSpc="rgb" dir="cw">
                                      <p:cBhvr>
                                        <p:cTn id="70" dur="250" autoRev="1" fill="remove"/>
                                        <p:tgtEl>
                                          <p:spTgt spid="22"/>
                                        </p:tgtEl>
                                        <p:attrNameLst>
                                          <p:attrName>fillcolor</p:attrName>
                                        </p:attrNameLst>
                                      </p:cBhvr>
                                      <p:to>
                                        <a:schemeClr val="bg1"/>
                                      </p:to>
                                    </p:animClr>
                                    <p:set>
                                      <p:cBhvr>
                                        <p:cTn id="71" dur="250" autoRev="1" fill="remove"/>
                                        <p:tgtEl>
                                          <p:spTgt spid="22"/>
                                        </p:tgtEl>
                                        <p:attrNameLst>
                                          <p:attrName>fill.type</p:attrName>
                                        </p:attrNameLst>
                                      </p:cBhvr>
                                      <p:to>
                                        <p:strVal val="solid"/>
                                      </p:to>
                                    </p:set>
                                    <p:set>
                                      <p:cBhvr>
                                        <p:cTn id="72"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1" grpId="0"/>
      <p:bldP spid="19" grpId="0" animBg="1"/>
      <p:bldP spid="19" grpId="1" animBg="1"/>
      <p:bldP spid="20" grpId="0"/>
      <p:bldP spid="22" grpId="0" animBg="1"/>
      <p:bldP spid="2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2D2660-C75B-4C66-BF02-B0C1CA4A4352}"/>
              </a:ext>
            </a:extLst>
          </p:cNvPr>
          <p:cNvSpPr>
            <a:spLocks noGrp="1"/>
          </p:cNvSpPr>
          <p:nvPr>
            <p:ph type="title"/>
          </p:nvPr>
        </p:nvSpPr>
        <p:spPr/>
        <p:txBody>
          <a:bodyPr>
            <a:normAutofit fontScale="90000"/>
          </a:bodyPr>
          <a:lstStyle/>
          <a:p>
            <a:pPr algn="ctr"/>
            <a:r>
              <a:rPr lang="en-US" dirty="0"/>
              <a:t>Solution: Multi-directional Projection</a:t>
            </a:r>
          </a:p>
        </p:txBody>
      </p:sp>
      <p:sp>
        <p:nvSpPr>
          <p:cNvPr id="3" name="Content Placeholder 2">
            <a:extLst>
              <a:ext uri="{FF2B5EF4-FFF2-40B4-BE49-F238E27FC236}">
                <a16:creationId xmlns:a16="http://schemas.microsoft.com/office/drawing/2014/main" xmlns="" id="{3562926F-1B13-4409-B451-FC1D8E7CEF6E}"/>
              </a:ext>
            </a:extLst>
          </p:cNvPr>
          <p:cNvSpPr>
            <a:spLocks noGrp="1"/>
          </p:cNvSpPr>
          <p:nvPr>
            <p:ph idx="1"/>
          </p:nvPr>
        </p:nvSpPr>
        <p:spPr/>
        <p:txBody>
          <a:bodyPr/>
          <a:lstStyle/>
          <a:p>
            <a:r>
              <a:rPr lang="en-US" dirty="0"/>
              <a:t>Project the bitmap in multiple directions to further increase accuracy. </a:t>
            </a:r>
          </a:p>
          <a:p>
            <a:endParaRPr lang="en-US" dirty="0"/>
          </a:p>
        </p:txBody>
      </p:sp>
      <p:sp>
        <p:nvSpPr>
          <p:cNvPr id="4" name="Slide Number Placeholder 3">
            <a:extLst>
              <a:ext uri="{FF2B5EF4-FFF2-40B4-BE49-F238E27FC236}">
                <a16:creationId xmlns:a16="http://schemas.microsoft.com/office/drawing/2014/main" xmlns="" id="{16CB44EF-9415-419E-9BD9-4CE23324DEF5}"/>
              </a:ext>
            </a:extLst>
          </p:cNvPr>
          <p:cNvSpPr>
            <a:spLocks noGrp="1"/>
          </p:cNvSpPr>
          <p:nvPr>
            <p:ph type="sldNum" sz="quarter" idx="12"/>
          </p:nvPr>
        </p:nvSpPr>
        <p:spPr/>
        <p:txBody>
          <a:bodyPr/>
          <a:lstStyle/>
          <a:p>
            <a:fld id="{7C767AD1-7CE3-4908-B8A1-7860D249BD31}" type="slidenum">
              <a:rPr lang="zh-CN" altLang="en-US" smtClean="0"/>
              <a:pPr/>
              <a:t>18</a:t>
            </a:fld>
            <a:endParaRPr lang="zh-CN" altLang="en-US" dirty="0"/>
          </a:p>
        </p:txBody>
      </p:sp>
      <p:pic>
        <p:nvPicPr>
          <p:cNvPr id="7" name="Picture 6">
            <a:extLst>
              <a:ext uri="{FF2B5EF4-FFF2-40B4-BE49-F238E27FC236}">
                <a16:creationId xmlns:a16="http://schemas.microsoft.com/office/drawing/2014/main" xmlns="" id="{3C3B09F4-F3D4-4880-ADCE-8455DF0FAB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396"/>
          <a:stretch/>
        </p:blipFill>
        <p:spPr>
          <a:xfrm>
            <a:off x="2581516" y="1506395"/>
            <a:ext cx="3590684" cy="3560025"/>
          </a:xfrm>
          <a:prstGeom prst="rect">
            <a:avLst/>
          </a:prstGeom>
        </p:spPr>
      </p:pic>
      <p:pic>
        <p:nvPicPr>
          <p:cNvPr id="11" name="Picture 10">
            <a:extLst>
              <a:ext uri="{FF2B5EF4-FFF2-40B4-BE49-F238E27FC236}">
                <a16:creationId xmlns:a16="http://schemas.microsoft.com/office/drawing/2014/main" xmlns="" id="{34BD3DE8-50EF-4A38-98DA-3335764467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030" b="23581"/>
          <a:stretch/>
        </p:blipFill>
        <p:spPr>
          <a:xfrm>
            <a:off x="1316160" y="1563975"/>
            <a:ext cx="1344744" cy="3471965"/>
          </a:xfrm>
          <a:prstGeom prst="rect">
            <a:avLst/>
          </a:prstGeom>
        </p:spPr>
      </p:pic>
      <p:pic>
        <p:nvPicPr>
          <p:cNvPr id="13" name="Picture 12">
            <a:extLst>
              <a:ext uri="{FF2B5EF4-FFF2-40B4-BE49-F238E27FC236}">
                <a16:creationId xmlns:a16="http://schemas.microsoft.com/office/drawing/2014/main" xmlns="" id="{8239356C-56D7-4F72-A08B-6AE3199881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54" t="61333"/>
          <a:stretch/>
        </p:blipFill>
        <p:spPr>
          <a:xfrm>
            <a:off x="2667000" y="5054266"/>
            <a:ext cx="3505200" cy="1333834"/>
          </a:xfrm>
          <a:prstGeom prst="rect">
            <a:avLst/>
          </a:prstGeom>
        </p:spPr>
      </p:pic>
      <p:cxnSp>
        <p:nvCxnSpPr>
          <p:cNvPr id="17" name="Straight Arrow Connector 16">
            <a:extLst>
              <a:ext uri="{FF2B5EF4-FFF2-40B4-BE49-F238E27FC236}">
                <a16:creationId xmlns:a16="http://schemas.microsoft.com/office/drawing/2014/main" xmlns="" id="{5FBC0451-66C7-4A38-9712-CEE49542E8EC}"/>
              </a:ext>
            </a:extLst>
          </p:cNvPr>
          <p:cNvCxnSpPr>
            <a:cxnSpLocks/>
          </p:cNvCxnSpPr>
          <p:nvPr/>
        </p:nvCxnSpPr>
        <p:spPr>
          <a:xfrm flipH="1">
            <a:off x="1392360" y="2904120"/>
            <a:ext cx="3255840" cy="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8EB54B2C-BBA4-47A7-A416-86822847F502}"/>
              </a:ext>
            </a:extLst>
          </p:cNvPr>
          <p:cNvCxnSpPr>
            <a:cxnSpLocks/>
          </p:cNvCxnSpPr>
          <p:nvPr/>
        </p:nvCxnSpPr>
        <p:spPr>
          <a:xfrm flipH="1">
            <a:off x="1407601" y="3653057"/>
            <a:ext cx="3255840" cy="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3B4D9432-1B32-4769-8456-104F8A2F68F2}"/>
              </a:ext>
            </a:extLst>
          </p:cNvPr>
          <p:cNvSpPr/>
          <p:nvPr/>
        </p:nvSpPr>
        <p:spPr>
          <a:xfrm>
            <a:off x="1550126" y="2938162"/>
            <a:ext cx="457200" cy="680852"/>
          </a:xfrm>
          <a:prstGeom prst="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xmlns="" id="{E79F3062-6A18-47CF-B0ED-540F6DC51EFA}"/>
              </a:ext>
            </a:extLst>
          </p:cNvPr>
          <p:cNvCxnSpPr>
            <a:cxnSpLocks/>
          </p:cNvCxnSpPr>
          <p:nvPr/>
        </p:nvCxnSpPr>
        <p:spPr>
          <a:xfrm rot="16200000" flipH="1">
            <a:off x="2608746" y="4369866"/>
            <a:ext cx="2959855" cy="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D16C7A1A-AE59-4A0B-AA01-6FF2FF419813}"/>
              </a:ext>
            </a:extLst>
          </p:cNvPr>
          <p:cNvCxnSpPr>
            <a:cxnSpLocks/>
          </p:cNvCxnSpPr>
          <p:nvPr/>
        </p:nvCxnSpPr>
        <p:spPr>
          <a:xfrm rot="16200000" flipH="1">
            <a:off x="3320672" y="4369866"/>
            <a:ext cx="2959855" cy="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6AB6601A-0FCE-4BF2-8892-4CAAE87DF0B0}"/>
              </a:ext>
            </a:extLst>
          </p:cNvPr>
          <p:cNvSpPr/>
          <p:nvPr/>
        </p:nvSpPr>
        <p:spPr>
          <a:xfrm rot="5400000">
            <a:off x="4219006" y="5254642"/>
            <a:ext cx="457200" cy="680852"/>
          </a:xfrm>
          <a:prstGeom prst="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xmlns="" id="{64ADD672-5A73-4431-ABC1-6B4A48A225ED}"/>
              </a:ext>
            </a:extLst>
          </p:cNvPr>
          <p:cNvSpPr txBox="1"/>
          <p:nvPr/>
        </p:nvSpPr>
        <p:spPr>
          <a:xfrm>
            <a:off x="6566933" y="3083366"/>
            <a:ext cx="5310108" cy="954107"/>
          </a:xfrm>
          <a:prstGeom prst="rect">
            <a:avLst/>
          </a:prstGeom>
        </p:spPr>
        <p:txBody>
          <a:bodyPr wrap="none" rtlCol="0">
            <a:spAutoFit/>
          </a:bodyPr>
          <a:lstStyle/>
          <a:p>
            <a:r>
              <a:rPr lang="en-US" sz="2800" dirty="0">
                <a:solidFill>
                  <a:schemeClr val="tx1"/>
                </a:solidFill>
                <a:latin typeface="+mn-lt"/>
              </a:rPr>
              <a:t>Need to project to a minimum </a:t>
            </a:r>
          </a:p>
          <a:p>
            <a:r>
              <a:rPr lang="en-US" sz="2800" dirty="0">
                <a:solidFill>
                  <a:schemeClr val="tx1"/>
                </a:solidFill>
                <a:latin typeface="+mn-lt"/>
              </a:rPr>
              <a:t>of 2 directions</a:t>
            </a:r>
          </a:p>
        </p:txBody>
      </p:sp>
      <p:sp>
        <p:nvSpPr>
          <p:cNvPr id="15" name="Oval 10">
            <a:extLst>
              <a:ext uri="{FF2B5EF4-FFF2-40B4-BE49-F238E27FC236}">
                <a16:creationId xmlns:a16="http://schemas.microsoft.com/office/drawing/2014/main" xmlns="" id="{2B1FA3FD-7E2E-4905-BE15-D53C1B77FF16}"/>
              </a:ext>
            </a:extLst>
          </p:cNvPr>
          <p:cNvSpPr/>
          <p:nvPr/>
        </p:nvSpPr>
        <p:spPr>
          <a:xfrm>
            <a:off x="4101241" y="2938161"/>
            <a:ext cx="699358" cy="714895"/>
          </a:xfrm>
          <a:prstGeom prst="ellipse">
            <a:avLst/>
          </a:prstGeom>
          <a:solidFill>
            <a:srgbClr val="FC6E6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72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8" dur="250" autoRev="1" fill="remove"/>
                                        <p:tgtEl>
                                          <p:spTgt spid="23"/>
                                        </p:tgtEl>
                                        <p:attrNameLst>
                                          <p:attrName>style.color</p:attrName>
                                        </p:attrNameLst>
                                      </p:cBhvr>
                                      <p:to>
                                        <a:schemeClr val="bg1"/>
                                      </p:to>
                                    </p:animClr>
                                    <p:animClr clrSpc="rgb" dir="cw">
                                      <p:cBhvr>
                                        <p:cTn id="19" dur="250" autoRev="1" fill="remove"/>
                                        <p:tgtEl>
                                          <p:spTgt spid="23"/>
                                        </p:tgtEl>
                                        <p:attrNameLst>
                                          <p:attrName>fillcolor</p:attrName>
                                        </p:attrNameLst>
                                      </p:cBhvr>
                                      <p:to>
                                        <a:schemeClr val="bg1"/>
                                      </p:to>
                                    </p:animClr>
                                    <p:set>
                                      <p:cBhvr>
                                        <p:cTn id="20" dur="250" autoRev="1" fill="remove"/>
                                        <p:tgtEl>
                                          <p:spTgt spid="23"/>
                                        </p:tgtEl>
                                        <p:attrNameLst>
                                          <p:attrName>fill.type</p:attrName>
                                        </p:attrNameLst>
                                      </p:cBhvr>
                                      <p:to>
                                        <p:strVal val="solid"/>
                                      </p:to>
                                    </p:set>
                                    <p:set>
                                      <p:cBhvr>
                                        <p:cTn id="21" dur="250" autoRev="1" fill="remove"/>
                                        <p:tgtEl>
                                          <p:spTgt spid="23"/>
                                        </p:tgtEl>
                                        <p:attrNameLst>
                                          <p:attrName>fill.on</p:attrName>
                                        </p:attrNameLst>
                                      </p:cBhvr>
                                      <p:to>
                                        <p:strVal val="tru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27" presetClass="emph" presetSubtype="0" repeatCount="indefinite" fill="remove" grpId="1" nodeType="withEffect">
                                  <p:stCondLst>
                                    <p:cond delay="0"/>
                                  </p:stCondLst>
                                  <p:childTnLst>
                                    <p:animClr clrSpc="rgb" dir="cw">
                                      <p:cBhvr override="childStyle">
                                        <p:cTn id="25" dur="250" autoRev="1" fill="remove"/>
                                        <p:tgtEl>
                                          <p:spTgt spid="15"/>
                                        </p:tgtEl>
                                        <p:attrNameLst>
                                          <p:attrName>style.color</p:attrName>
                                        </p:attrNameLst>
                                      </p:cBhvr>
                                      <p:to>
                                        <a:schemeClr val="bg1"/>
                                      </p:to>
                                    </p:animClr>
                                    <p:animClr clrSpc="rgb" dir="cw">
                                      <p:cBhvr>
                                        <p:cTn id="26" dur="250" autoRev="1" fill="remove"/>
                                        <p:tgtEl>
                                          <p:spTgt spid="15"/>
                                        </p:tgtEl>
                                        <p:attrNameLst>
                                          <p:attrName>fillcolor</p:attrName>
                                        </p:attrNameLst>
                                      </p:cBhvr>
                                      <p:to>
                                        <a:schemeClr val="bg1"/>
                                      </p:to>
                                    </p:animClr>
                                    <p:set>
                                      <p:cBhvr>
                                        <p:cTn id="27" dur="250" autoRev="1" fill="remove"/>
                                        <p:tgtEl>
                                          <p:spTgt spid="15"/>
                                        </p:tgtEl>
                                        <p:attrNameLst>
                                          <p:attrName>fill.type</p:attrName>
                                        </p:attrNameLst>
                                      </p:cBhvr>
                                      <p:to>
                                        <p:strVal val="solid"/>
                                      </p:to>
                                    </p:set>
                                    <p:set>
                                      <p:cBhvr>
                                        <p:cTn id="28" dur="250" autoRev="1" fill="remove"/>
                                        <p:tgtEl>
                                          <p:spTgt spid="15"/>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40" dur="250" autoRev="1" fill="remove"/>
                                        <p:tgtEl>
                                          <p:spTgt spid="26"/>
                                        </p:tgtEl>
                                        <p:attrNameLst>
                                          <p:attrName>style.color</p:attrName>
                                        </p:attrNameLst>
                                      </p:cBhvr>
                                      <p:to>
                                        <a:schemeClr val="bg1"/>
                                      </p:to>
                                    </p:animClr>
                                    <p:animClr clrSpc="rgb" dir="cw">
                                      <p:cBhvr>
                                        <p:cTn id="41" dur="250" autoRev="1" fill="remove"/>
                                        <p:tgtEl>
                                          <p:spTgt spid="26"/>
                                        </p:tgtEl>
                                        <p:attrNameLst>
                                          <p:attrName>fillcolor</p:attrName>
                                        </p:attrNameLst>
                                      </p:cBhvr>
                                      <p:to>
                                        <a:schemeClr val="bg1"/>
                                      </p:to>
                                    </p:animClr>
                                    <p:set>
                                      <p:cBhvr>
                                        <p:cTn id="42" dur="250" autoRev="1" fill="remove"/>
                                        <p:tgtEl>
                                          <p:spTgt spid="26"/>
                                        </p:tgtEl>
                                        <p:attrNameLst>
                                          <p:attrName>fill.type</p:attrName>
                                        </p:attrNameLst>
                                      </p:cBhvr>
                                      <p:to>
                                        <p:strVal val="solid"/>
                                      </p:to>
                                    </p:set>
                                    <p:set>
                                      <p:cBhvr>
                                        <p:cTn id="43" dur="250" autoRev="1" fill="remove"/>
                                        <p:tgtEl>
                                          <p:spTgt spid="26"/>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6" grpId="0" animBg="1"/>
      <p:bldP spid="26" grpId="1" animBg="1"/>
      <p:bldP spid="27" grpId="0"/>
      <p:bldP spid="15" grpId="0" animBg="1"/>
      <p:bldP spid="1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153602-3910-450C-BFF9-CD3100B3C94D}"/>
              </a:ext>
            </a:extLst>
          </p:cNvPr>
          <p:cNvSpPr>
            <a:spLocks noGrp="1"/>
          </p:cNvSpPr>
          <p:nvPr>
            <p:ph type="title"/>
          </p:nvPr>
        </p:nvSpPr>
        <p:spPr/>
        <p:txBody>
          <a:bodyPr>
            <a:normAutofit fontScale="90000"/>
          </a:bodyPr>
          <a:lstStyle/>
          <a:p>
            <a:pPr algn="ctr"/>
            <a:r>
              <a:rPr lang="en-US" dirty="0"/>
              <a:t>Concurrent Localization of Multiple Sensors</a:t>
            </a:r>
          </a:p>
        </p:txBody>
      </p:sp>
      <p:sp>
        <p:nvSpPr>
          <p:cNvPr id="3" name="Content Placeholder 2">
            <a:extLst>
              <a:ext uri="{FF2B5EF4-FFF2-40B4-BE49-F238E27FC236}">
                <a16:creationId xmlns:a16="http://schemas.microsoft.com/office/drawing/2014/main" xmlns="" id="{A333DF5B-F735-48C9-9803-14234396D91C}"/>
              </a:ext>
            </a:extLst>
          </p:cNvPr>
          <p:cNvSpPr>
            <a:spLocks noGrp="1"/>
          </p:cNvSpPr>
          <p:nvPr>
            <p:ph idx="1"/>
          </p:nvPr>
        </p:nvSpPr>
        <p:spPr>
          <a:xfrm>
            <a:off x="508000" y="1066800"/>
            <a:ext cx="11277600" cy="1066800"/>
          </a:xfrm>
        </p:spPr>
        <p:txBody>
          <a:bodyPr/>
          <a:lstStyle/>
          <a:p>
            <a:r>
              <a:rPr lang="en-US" dirty="0"/>
              <a:t>Concurrently localize multiple sensors.</a:t>
            </a:r>
          </a:p>
          <a:p>
            <a:r>
              <a:rPr lang="en-US" dirty="0"/>
              <a:t>Sensors form individual bitmaps</a:t>
            </a:r>
          </a:p>
        </p:txBody>
      </p:sp>
      <p:sp>
        <p:nvSpPr>
          <p:cNvPr id="4" name="Slide Number Placeholder 3">
            <a:extLst>
              <a:ext uri="{FF2B5EF4-FFF2-40B4-BE49-F238E27FC236}">
                <a16:creationId xmlns:a16="http://schemas.microsoft.com/office/drawing/2014/main" xmlns="" id="{7FE23E67-96E8-498F-924F-235FA6CE0079}"/>
              </a:ext>
            </a:extLst>
          </p:cNvPr>
          <p:cNvSpPr>
            <a:spLocks noGrp="1"/>
          </p:cNvSpPr>
          <p:nvPr>
            <p:ph type="sldNum" sz="quarter" idx="12"/>
          </p:nvPr>
        </p:nvSpPr>
        <p:spPr>
          <a:xfrm>
            <a:off x="4535707" y="6334733"/>
            <a:ext cx="1016000" cy="365125"/>
          </a:xfrm>
        </p:spPr>
        <p:txBody>
          <a:bodyPr/>
          <a:lstStyle/>
          <a:p>
            <a:fld id="{7C767AD1-7CE3-4908-B8A1-7860D249BD31}" type="slidenum">
              <a:rPr lang="zh-CN" altLang="en-US" smtClean="0"/>
              <a:pPr/>
              <a:t>19</a:t>
            </a:fld>
            <a:endParaRPr lang="zh-CN" altLang="en-US" dirty="0"/>
          </a:p>
        </p:txBody>
      </p:sp>
      <p:sp>
        <p:nvSpPr>
          <p:cNvPr id="25" name="Freeform: Shape 24">
            <a:extLst>
              <a:ext uri="{FF2B5EF4-FFF2-40B4-BE49-F238E27FC236}">
                <a16:creationId xmlns:a16="http://schemas.microsoft.com/office/drawing/2014/main" xmlns="" id="{BEA62B2B-AF94-4007-88AB-814EDDB70C19}"/>
              </a:ext>
            </a:extLst>
          </p:cNvPr>
          <p:cNvSpPr/>
          <p:nvPr/>
        </p:nvSpPr>
        <p:spPr>
          <a:xfrm>
            <a:off x="2672080" y="1752600"/>
            <a:ext cx="3667792" cy="4496620"/>
          </a:xfrm>
          <a:custGeom>
            <a:avLst/>
            <a:gdLst>
              <a:gd name="connsiteX0" fmla="*/ 36576 w 5760720"/>
              <a:gd name="connsiteY0" fmla="*/ 0 h 2645664"/>
              <a:gd name="connsiteX1" fmla="*/ 140208 w 5760720"/>
              <a:gd name="connsiteY1" fmla="*/ 103632 h 2645664"/>
              <a:gd name="connsiteX2" fmla="*/ 201168 w 5760720"/>
              <a:gd name="connsiteY2" fmla="*/ 225552 h 2645664"/>
              <a:gd name="connsiteX3" fmla="*/ 231648 w 5760720"/>
              <a:gd name="connsiteY3" fmla="*/ 316992 h 2645664"/>
              <a:gd name="connsiteX4" fmla="*/ 256032 w 5760720"/>
              <a:gd name="connsiteY4" fmla="*/ 445008 h 2645664"/>
              <a:gd name="connsiteX5" fmla="*/ 274320 w 5760720"/>
              <a:gd name="connsiteY5" fmla="*/ 560832 h 2645664"/>
              <a:gd name="connsiteX6" fmla="*/ 286512 w 5760720"/>
              <a:gd name="connsiteY6" fmla="*/ 658368 h 2645664"/>
              <a:gd name="connsiteX7" fmla="*/ 292608 w 5760720"/>
              <a:gd name="connsiteY7" fmla="*/ 762000 h 2645664"/>
              <a:gd name="connsiteX8" fmla="*/ 304800 w 5760720"/>
              <a:gd name="connsiteY8" fmla="*/ 847344 h 2645664"/>
              <a:gd name="connsiteX9" fmla="*/ 304800 w 5760720"/>
              <a:gd name="connsiteY9" fmla="*/ 1036320 h 2645664"/>
              <a:gd name="connsiteX10" fmla="*/ 292608 w 5760720"/>
              <a:gd name="connsiteY10" fmla="*/ 1164336 h 2645664"/>
              <a:gd name="connsiteX11" fmla="*/ 280416 w 5760720"/>
              <a:gd name="connsiteY11" fmla="*/ 1377696 h 2645664"/>
              <a:gd name="connsiteX12" fmla="*/ 262128 w 5760720"/>
              <a:gd name="connsiteY12" fmla="*/ 1505712 h 2645664"/>
              <a:gd name="connsiteX13" fmla="*/ 237744 w 5760720"/>
              <a:gd name="connsiteY13" fmla="*/ 1615440 h 2645664"/>
              <a:gd name="connsiteX14" fmla="*/ 207264 w 5760720"/>
              <a:gd name="connsiteY14" fmla="*/ 1737360 h 2645664"/>
              <a:gd name="connsiteX15" fmla="*/ 146304 w 5760720"/>
              <a:gd name="connsiteY15" fmla="*/ 1877568 h 2645664"/>
              <a:gd name="connsiteX16" fmla="*/ 48768 w 5760720"/>
              <a:gd name="connsiteY16" fmla="*/ 2005584 h 2645664"/>
              <a:gd name="connsiteX17" fmla="*/ 0 w 5760720"/>
              <a:gd name="connsiteY17" fmla="*/ 2042160 h 2645664"/>
              <a:gd name="connsiteX18" fmla="*/ 5760720 w 5760720"/>
              <a:gd name="connsiteY18" fmla="*/ 2645664 h 2645664"/>
              <a:gd name="connsiteX19" fmla="*/ 5748528 w 5760720"/>
              <a:gd name="connsiteY19" fmla="*/ 1743456 h 2645664"/>
              <a:gd name="connsiteX20" fmla="*/ 36576 w 5760720"/>
              <a:gd name="connsiteY20" fmla="*/ 0 h 2645664"/>
              <a:gd name="connsiteX0" fmla="*/ 36576 w 5760720"/>
              <a:gd name="connsiteY0" fmla="*/ 559906 h 3205570"/>
              <a:gd name="connsiteX1" fmla="*/ 140208 w 5760720"/>
              <a:gd name="connsiteY1" fmla="*/ 663538 h 3205570"/>
              <a:gd name="connsiteX2" fmla="*/ 201168 w 5760720"/>
              <a:gd name="connsiteY2" fmla="*/ 785458 h 3205570"/>
              <a:gd name="connsiteX3" fmla="*/ 231648 w 5760720"/>
              <a:gd name="connsiteY3" fmla="*/ 876898 h 3205570"/>
              <a:gd name="connsiteX4" fmla="*/ 256032 w 5760720"/>
              <a:gd name="connsiteY4" fmla="*/ 1004914 h 3205570"/>
              <a:gd name="connsiteX5" fmla="*/ 274320 w 5760720"/>
              <a:gd name="connsiteY5" fmla="*/ 1120738 h 3205570"/>
              <a:gd name="connsiteX6" fmla="*/ 286512 w 5760720"/>
              <a:gd name="connsiteY6" fmla="*/ 1218274 h 3205570"/>
              <a:gd name="connsiteX7" fmla="*/ 292608 w 5760720"/>
              <a:gd name="connsiteY7" fmla="*/ 1321906 h 3205570"/>
              <a:gd name="connsiteX8" fmla="*/ 304800 w 5760720"/>
              <a:gd name="connsiteY8" fmla="*/ 1407250 h 3205570"/>
              <a:gd name="connsiteX9" fmla="*/ 304800 w 5760720"/>
              <a:gd name="connsiteY9" fmla="*/ 1596226 h 3205570"/>
              <a:gd name="connsiteX10" fmla="*/ 292608 w 5760720"/>
              <a:gd name="connsiteY10" fmla="*/ 1724242 h 3205570"/>
              <a:gd name="connsiteX11" fmla="*/ 280416 w 5760720"/>
              <a:gd name="connsiteY11" fmla="*/ 1937602 h 3205570"/>
              <a:gd name="connsiteX12" fmla="*/ 262128 w 5760720"/>
              <a:gd name="connsiteY12" fmla="*/ 2065618 h 3205570"/>
              <a:gd name="connsiteX13" fmla="*/ 237744 w 5760720"/>
              <a:gd name="connsiteY13" fmla="*/ 2175346 h 3205570"/>
              <a:gd name="connsiteX14" fmla="*/ 207264 w 5760720"/>
              <a:gd name="connsiteY14" fmla="*/ 2297266 h 3205570"/>
              <a:gd name="connsiteX15" fmla="*/ 146304 w 5760720"/>
              <a:gd name="connsiteY15" fmla="*/ 2437474 h 3205570"/>
              <a:gd name="connsiteX16" fmla="*/ 48768 w 5760720"/>
              <a:gd name="connsiteY16" fmla="*/ 2565490 h 3205570"/>
              <a:gd name="connsiteX17" fmla="*/ 0 w 5760720"/>
              <a:gd name="connsiteY17" fmla="*/ 2602066 h 3205570"/>
              <a:gd name="connsiteX18" fmla="*/ 5760720 w 5760720"/>
              <a:gd name="connsiteY18" fmla="*/ 3205570 h 3205570"/>
              <a:gd name="connsiteX19" fmla="*/ 3491464 w 5760720"/>
              <a:gd name="connsiteY19" fmla="*/ 0 h 3205570"/>
              <a:gd name="connsiteX20" fmla="*/ 36576 w 5760720"/>
              <a:gd name="connsiteY20" fmla="*/ 559906 h 3205570"/>
              <a:gd name="connsiteX0" fmla="*/ 36576 w 3503657"/>
              <a:gd name="connsiteY0" fmla="*/ 559906 h 3575959"/>
              <a:gd name="connsiteX1" fmla="*/ 140208 w 3503657"/>
              <a:gd name="connsiteY1" fmla="*/ 663538 h 3575959"/>
              <a:gd name="connsiteX2" fmla="*/ 201168 w 3503657"/>
              <a:gd name="connsiteY2" fmla="*/ 785458 h 3575959"/>
              <a:gd name="connsiteX3" fmla="*/ 231648 w 3503657"/>
              <a:gd name="connsiteY3" fmla="*/ 876898 h 3575959"/>
              <a:gd name="connsiteX4" fmla="*/ 256032 w 3503657"/>
              <a:gd name="connsiteY4" fmla="*/ 1004914 h 3575959"/>
              <a:gd name="connsiteX5" fmla="*/ 274320 w 3503657"/>
              <a:gd name="connsiteY5" fmla="*/ 1120738 h 3575959"/>
              <a:gd name="connsiteX6" fmla="*/ 286512 w 3503657"/>
              <a:gd name="connsiteY6" fmla="*/ 1218274 h 3575959"/>
              <a:gd name="connsiteX7" fmla="*/ 292608 w 3503657"/>
              <a:gd name="connsiteY7" fmla="*/ 1321906 h 3575959"/>
              <a:gd name="connsiteX8" fmla="*/ 304800 w 3503657"/>
              <a:gd name="connsiteY8" fmla="*/ 1407250 h 3575959"/>
              <a:gd name="connsiteX9" fmla="*/ 304800 w 3503657"/>
              <a:gd name="connsiteY9" fmla="*/ 1596226 h 3575959"/>
              <a:gd name="connsiteX10" fmla="*/ 292608 w 3503657"/>
              <a:gd name="connsiteY10" fmla="*/ 1724242 h 3575959"/>
              <a:gd name="connsiteX11" fmla="*/ 280416 w 3503657"/>
              <a:gd name="connsiteY11" fmla="*/ 1937602 h 3575959"/>
              <a:gd name="connsiteX12" fmla="*/ 262128 w 3503657"/>
              <a:gd name="connsiteY12" fmla="*/ 2065618 h 3575959"/>
              <a:gd name="connsiteX13" fmla="*/ 237744 w 3503657"/>
              <a:gd name="connsiteY13" fmla="*/ 2175346 h 3575959"/>
              <a:gd name="connsiteX14" fmla="*/ 207264 w 3503657"/>
              <a:gd name="connsiteY14" fmla="*/ 2297266 h 3575959"/>
              <a:gd name="connsiteX15" fmla="*/ 146304 w 3503657"/>
              <a:gd name="connsiteY15" fmla="*/ 2437474 h 3575959"/>
              <a:gd name="connsiteX16" fmla="*/ 48768 w 3503657"/>
              <a:gd name="connsiteY16" fmla="*/ 2565490 h 3575959"/>
              <a:gd name="connsiteX17" fmla="*/ 0 w 3503657"/>
              <a:gd name="connsiteY17" fmla="*/ 2602066 h 3575959"/>
              <a:gd name="connsiteX18" fmla="*/ 3503657 w 3503657"/>
              <a:gd name="connsiteY18" fmla="*/ 3575959 h 3575959"/>
              <a:gd name="connsiteX19" fmla="*/ 3491464 w 3503657"/>
              <a:gd name="connsiteY19" fmla="*/ 0 h 3575959"/>
              <a:gd name="connsiteX20" fmla="*/ 36576 w 3503657"/>
              <a:gd name="connsiteY20" fmla="*/ 559906 h 3575959"/>
              <a:gd name="connsiteX0" fmla="*/ 36576 w 3503657"/>
              <a:gd name="connsiteY0" fmla="*/ 1763673 h 4779726"/>
              <a:gd name="connsiteX1" fmla="*/ 140208 w 3503657"/>
              <a:gd name="connsiteY1" fmla="*/ 1867305 h 4779726"/>
              <a:gd name="connsiteX2" fmla="*/ 201168 w 3503657"/>
              <a:gd name="connsiteY2" fmla="*/ 1989225 h 4779726"/>
              <a:gd name="connsiteX3" fmla="*/ 231648 w 3503657"/>
              <a:gd name="connsiteY3" fmla="*/ 2080665 h 4779726"/>
              <a:gd name="connsiteX4" fmla="*/ 256032 w 3503657"/>
              <a:gd name="connsiteY4" fmla="*/ 2208681 h 4779726"/>
              <a:gd name="connsiteX5" fmla="*/ 274320 w 3503657"/>
              <a:gd name="connsiteY5" fmla="*/ 2324505 h 4779726"/>
              <a:gd name="connsiteX6" fmla="*/ 286512 w 3503657"/>
              <a:gd name="connsiteY6" fmla="*/ 2422041 h 4779726"/>
              <a:gd name="connsiteX7" fmla="*/ 292608 w 3503657"/>
              <a:gd name="connsiteY7" fmla="*/ 2525673 h 4779726"/>
              <a:gd name="connsiteX8" fmla="*/ 304800 w 3503657"/>
              <a:gd name="connsiteY8" fmla="*/ 2611017 h 4779726"/>
              <a:gd name="connsiteX9" fmla="*/ 304800 w 3503657"/>
              <a:gd name="connsiteY9" fmla="*/ 2799993 h 4779726"/>
              <a:gd name="connsiteX10" fmla="*/ 292608 w 3503657"/>
              <a:gd name="connsiteY10" fmla="*/ 2928009 h 4779726"/>
              <a:gd name="connsiteX11" fmla="*/ 280416 w 3503657"/>
              <a:gd name="connsiteY11" fmla="*/ 3141369 h 4779726"/>
              <a:gd name="connsiteX12" fmla="*/ 262128 w 3503657"/>
              <a:gd name="connsiteY12" fmla="*/ 3269385 h 4779726"/>
              <a:gd name="connsiteX13" fmla="*/ 237744 w 3503657"/>
              <a:gd name="connsiteY13" fmla="*/ 3379113 h 4779726"/>
              <a:gd name="connsiteX14" fmla="*/ 207264 w 3503657"/>
              <a:gd name="connsiteY14" fmla="*/ 3501033 h 4779726"/>
              <a:gd name="connsiteX15" fmla="*/ 146304 w 3503657"/>
              <a:gd name="connsiteY15" fmla="*/ 3641241 h 4779726"/>
              <a:gd name="connsiteX16" fmla="*/ 48768 w 3503657"/>
              <a:gd name="connsiteY16" fmla="*/ 3769257 h 4779726"/>
              <a:gd name="connsiteX17" fmla="*/ 0 w 3503657"/>
              <a:gd name="connsiteY17" fmla="*/ 3805833 h 4779726"/>
              <a:gd name="connsiteX18" fmla="*/ 3503657 w 3503657"/>
              <a:gd name="connsiteY18" fmla="*/ 4779726 h 4779726"/>
              <a:gd name="connsiteX19" fmla="*/ 3468315 w 3503657"/>
              <a:gd name="connsiteY19" fmla="*/ 0 h 4779726"/>
              <a:gd name="connsiteX20" fmla="*/ 36576 w 3503657"/>
              <a:gd name="connsiteY20" fmla="*/ 1763673 h 4779726"/>
              <a:gd name="connsiteX0" fmla="*/ 36576 w 3573105"/>
              <a:gd name="connsiteY0" fmla="*/ 1763673 h 4826025"/>
              <a:gd name="connsiteX1" fmla="*/ 140208 w 3573105"/>
              <a:gd name="connsiteY1" fmla="*/ 1867305 h 4826025"/>
              <a:gd name="connsiteX2" fmla="*/ 201168 w 3573105"/>
              <a:gd name="connsiteY2" fmla="*/ 1989225 h 4826025"/>
              <a:gd name="connsiteX3" fmla="*/ 231648 w 3573105"/>
              <a:gd name="connsiteY3" fmla="*/ 2080665 h 4826025"/>
              <a:gd name="connsiteX4" fmla="*/ 256032 w 3573105"/>
              <a:gd name="connsiteY4" fmla="*/ 2208681 h 4826025"/>
              <a:gd name="connsiteX5" fmla="*/ 274320 w 3573105"/>
              <a:gd name="connsiteY5" fmla="*/ 2324505 h 4826025"/>
              <a:gd name="connsiteX6" fmla="*/ 286512 w 3573105"/>
              <a:gd name="connsiteY6" fmla="*/ 2422041 h 4826025"/>
              <a:gd name="connsiteX7" fmla="*/ 292608 w 3573105"/>
              <a:gd name="connsiteY7" fmla="*/ 2525673 h 4826025"/>
              <a:gd name="connsiteX8" fmla="*/ 304800 w 3573105"/>
              <a:gd name="connsiteY8" fmla="*/ 2611017 h 4826025"/>
              <a:gd name="connsiteX9" fmla="*/ 304800 w 3573105"/>
              <a:gd name="connsiteY9" fmla="*/ 2799993 h 4826025"/>
              <a:gd name="connsiteX10" fmla="*/ 292608 w 3573105"/>
              <a:gd name="connsiteY10" fmla="*/ 2928009 h 4826025"/>
              <a:gd name="connsiteX11" fmla="*/ 280416 w 3573105"/>
              <a:gd name="connsiteY11" fmla="*/ 3141369 h 4826025"/>
              <a:gd name="connsiteX12" fmla="*/ 262128 w 3573105"/>
              <a:gd name="connsiteY12" fmla="*/ 3269385 h 4826025"/>
              <a:gd name="connsiteX13" fmla="*/ 237744 w 3573105"/>
              <a:gd name="connsiteY13" fmla="*/ 3379113 h 4826025"/>
              <a:gd name="connsiteX14" fmla="*/ 207264 w 3573105"/>
              <a:gd name="connsiteY14" fmla="*/ 3501033 h 4826025"/>
              <a:gd name="connsiteX15" fmla="*/ 146304 w 3573105"/>
              <a:gd name="connsiteY15" fmla="*/ 3641241 h 4826025"/>
              <a:gd name="connsiteX16" fmla="*/ 48768 w 3573105"/>
              <a:gd name="connsiteY16" fmla="*/ 3769257 h 4826025"/>
              <a:gd name="connsiteX17" fmla="*/ 0 w 3573105"/>
              <a:gd name="connsiteY17" fmla="*/ 3805833 h 4826025"/>
              <a:gd name="connsiteX18" fmla="*/ 3573105 w 3573105"/>
              <a:gd name="connsiteY18" fmla="*/ 4826025 h 4826025"/>
              <a:gd name="connsiteX19" fmla="*/ 3468315 w 3573105"/>
              <a:gd name="connsiteY19" fmla="*/ 0 h 4826025"/>
              <a:gd name="connsiteX20" fmla="*/ 36576 w 3573105"/>
              <a:gd name="connsiteY20" fmla="*/ 1763673 h 4826025"/>
              <a:gd name="connsiteX0" fmla="*/ 0 w 3618824"/>
              <a:gd name="connsiteY0" fmla="*/ 1669416 h 4826025"/>
              <a:gd name="connsiteX1" fmla="*/ 185927 w 3618824"/>
              <a:gd name="connsiteY1" fmla="*/ 1867305 h 4826025"/>
              <a:gd name="connsiteX2" fmla="*/ 246887 w 3618824"/>
              <a:gd name="connsiteY2" fmla="*/ 1989225 h 4826025"/>
              <a:gd name="connsiteX3" fmla="*/ 277367 w 3618824"/>
              <a:gd name="connsiteY3" fmla="*/ 2080665 h 4826025"/>
              <a:gd name="connsiteX4" fmla="*/ 301751 w 3618824"/>
              <a:gd name="connsiteY4" fmla="*/ 2208681 h 4826025"/>
              <a:gd name="connsiteX5" fmla="*/ 320039 w 3618824"/>
              <a:gd name="connsiteY5" fmla="*/ 2324505 h 4826025"/>
              <a:gd name="connsiteX6" fmla="*/ 332231 w 3618824"/>
              <a:gd name="connsiteY6" fmla="*/ 2422041 h 4826025"/>
              <a:gd name="connsiteX7" fmla="*/ 338327 w 3618824"/>
              <a:gd name="connsiteY7" fmla="*/ 2525673 h 4826025"/>
              <a:gd name="connsiteX8" fmla="*/ 350519 w 3618824"/>
              <a:gd name="connsiteY8" fmla="*/ 2611017 h 4826025"/>
              <a:gd name="connsiteX9" fmla="*/ 350519 w 3618824"/>
              <a:gd name="connsiteY9" fmla="*/ 2799993 h 4826025"/>
              <a:gd name="connsiteX10" fmla="*/ 338327 w 3618824"/>
              <a:gd name="connsiteY10" fmla="*/ 2928009 h 4826025"/>
              <a:gd name="connsiteX11" fmla="*/ 326135 w 3618824"/>
              <a:gd name="connsiteY11" fmla="*/ 3141369 h 4826025"/>
              <a:gd name="connsiteX12" fmla="*/ 307847 w 3618824"/>
              <a:gd name="connsiteY12" fmla="*/ 3269385 h 4826025"/>
              <a:gd name="connsiteX13" fmla="*/ 283463 w 3618824"/>
              <a:gd name="connsiteY13" fmla="*/ 3379113 h 4826025"/>
              <a:gd name="connsiteX14" fmla="*/ 252983 w 3618824"/>
              <a:gd name="connsiteY14" fmla="*/ 3501033 h 4826025"/>
              <a:gd name="connsiteX15" fmla="*/ 192023 w 3618824"/>
              <a:gd name="connsiteY15" fmla="*/ 3641241 h 4826025"/>
              <a:gd name="connsiteX16" fmla="*/ 94487 w 3618824"/>
              <a:gd name="connsiteY16" fmla="*/ 3769257 h 4826025"/>
              <a:gd name="connsiteX17" fmla="*/ 45719 w 3618824"/>
              <a:gd name="connsiteY17" fmla="*/ 3805833 h 4826025"/>
              <a:gd name="connsiteX18" fmla="*/ 3618824 w 3618824"/>
              <a:gd name="connsiteY18" fmla="*/ 4826025 h 4826025"/>
              <a:gd name="connsiteX19" fmla="*/ 3514034 w 3618824"/>
              <a:gd name="connsiteY19" fmla="*/ 0 h 4826025"/>
              <a:gd name="connsiteX20" fmla="*/ 0 w 3618824"/>
              <a:gd name="connsiteY20" fmla="*/ 1669416 h 4826025"/>
              <a:gd name="connsiteX0" fmla="*/ 0 w 3537544"/>
              <a:gd name="connsiteY0" fmla="*/ 1669416 h 5049545"/>
              <a:gd name="connsiteX1" fmla="*/ 185927 w 3537544"/>
              <a:gd name="connsiteY1" fmla="*/ 1867305 h 5049545"/>
              <a:gd name="connsiteX2" fmla="*/ 246887 w 3537544"/>
              <a:gd name="connsiteY2" fmla="*/ 1989225 h 5049545"/>
              <a:gd name="connsiteX3" fmla="*/ 277367 w 3537544"/>
              <a:gd name="connsiteY3" fmla="*/ 2080665 h 5049545"/>
              <a:gd name="connsiteX4" fmla="*/ 301751 w 3537544"/>
              <a:gd name="connsiteY4" fmla="*/ 2208681 h 5049545"/>
              <a:gd name="connsiteX5" fmla="*/ 320039 w 3537544"/>
              <a:gd name="connsiteY5" fmla="*/ 2324505 h 5049545"/>
              <a:gd name="connsiteX6" fmla="*/ 332231 w 3537544"/>
              <a:gd name="connsiteY6" fmla="*/ 2422041 h 5049545"/>
              <a:gd name="connsiteX7" fmla="*/ 338327 w 3537544"/>
              <a:gd name="connsiteY7" fmla="*/ 2525673 h 5049545"/>
              <a:gd name="connsiteX8" fmla="*/ 350519 w 3537544"/>
              <a:gd name="connsiteY8" fmla="*/ 2611017 h 5049545"/>
              <a:gd name="connsiteX9" fmla="*/ 350519 w 3537544"/>
              <a:gd name="connsiteY9" fmla="*/ 2799993 h 5049545"/>
              <a:gd name="connsiteX10" fmla="*/ 338327 w 3537544"/>
              <a:gd name="connsiteY10" fmla="*/ 2928009 h 5049545"/>
              <a:gd name="connsiteX11" fmla="*/ 326135 w 3537544"/>
              <a:gd name="connsiteY11" fmla="*/ 3141369 h 5049545"/>
              <a:gd name="connsiteX12" fmla="*/ 307847 w 3537544"/>
              <a:gd name="connsiteY12" fmla="*/ 3269385 h 5049545"/>
              <a:gd name="connsiteX13" fmla="*/ 283463 w 3537544"/>
              <a:gd name="connsiteY13" fmla="*/ 3379113 h 5049545"/>
              <a:gd name="connsiteX14" fmla="*/ 252983 w 3537544"/>
              <a:gd name="connsiteY14" fmla="*/ 3501033 h 5049545"/>
              <a:gd name="connsiteX15" fmla="*/ 192023 w 3537544"/>
              <a:gd name="connsiteY15" fmla="*/ 3641241 h 5049545"/>
              <a:gd name="connsiteX16" fmla="*/ 94487 w 3537544"/>
              <a:gd name="connsiteY16" fmla="*/ 3769257 h 5049545"/>
              <a:gd name="connsiteX17" fmla="*/ 45719 w 3537544"/>
              <a:gd name="connsiteY17" fmla="*/ 3805833 h 5049545"/>
              <a:gd name="connsiteX18" fmla="*/ 3537544 w 3537544"/>
              <a:gd name="connsiteY18" fmla="*/ 5049545 h 5049545"/>
              <a:gd name="connsiteX19" fmla="*/ 3514034 w 3537544"/>
              <a:gd name="connsiteY19" fmla="*/ 0 h 5049545"/>
              <a:gd name="connsiteX20" fmla="*/ 0 w 3537544"/>
              <a:gd name="connsiteY20" fmla="*/ 1669416 h 5049545"/>
              <a:gd name="connsiteX0" fmla="*/ 0 w 3537544"/>
              <a:gd name="connsiteY0" fmla="*/ 1923416 h 5303545"/>
              <a:gd name="connsiteX1" fmla="*/ 185927 w 3537544"/>
              <a:gd name="connsiteY1" fmla="*/ 2121305 h 5303545"/>
              <a:gd name="connsiteX2" fmla="*/ 246887 w 3537544"/>
              <a:gd name="connsiteY2" fmla="*/ 2243225 h 5303545"/>
              <a:gd name="connsiteX3" fmla="*/ 277367 w 3537544"/>
              <a:gd name="connsiteY3" fmla="*/ 2334665 h 5303545"/>
              <a:gd name="connsiteX4" fmla="*/ 301751 w 3537544"/>
              <a:gd name="connsiteY4" fmla="*/ 2462681 h 5303545"/>
              <a:gd name="connsiteX5" fmla="*/ 320039 w 3537544"/>
              <a:gd name="connsiteY5" fmla="*/ 2578505 h 5303545"/>
              <a:gd name="connsiteX6" fmla="*/ 332231 w 3537544"/>
              <a:gd name="connsiteY6" fmla="*/ 2676041 h 5303545"/>
              <a:gd name="connsiteX7" fmla="*/ 338327 w 3537544"/>
              <a:gd name="connsiteY7" fmla="*/ 2779673 h 5303545"/>
              <a:gd name="connsiteX8" fmla="*/ 350519 w 3537544"/>
              <a:gd name="connsiteY8" fmla="*/ 2865017 h 5303545"/>
              <a:gd name="connsiteX9" fmla="*/ 350519 w 3537544"/>
              <a:gd name="connsiteY9" fmla="*/ 3053993 h 5303545"/>
              <a:gd name="connsiteX10" fmla="*/ 338327 w 3537544"/>
              <a:gd name="connsiteY10" fmla="*/ 3182009 h 5303545"/>
              <a:gd name="connsiteX11" fmla="*/ 326135 w 3537544"/>
              <a:gd name="connsiteY11" fmla="*/ 3395369 h 5303545"/>
              <a:gd name="connsiteX12" fmla="*/ 307847 w 3537544"/>
              <a:gd name="connsiteY12" fmla="*/ 3523385 h 5303545"/>
              <a:gd name="connsiteX13" fmla="*/ 283463 w 3537544"/>
              <a:gd name="connsiteY13" fmla="*/ 3633113 h 5303545"/>
              <a:gd name="connsiteX14" fmla="*/ 252983 w 3537544"/>
              <a:gd name="connsiteY14" fmla="*/ 3755033 h 5303545"/>
              <a:gd name="connsiteX15" fmla="*/ 192023 w 3537544"/>
              <a:gd name="connsiteY15" fmla="*/ 3895241 h 5303545"/>
              <a:gd name="connsiteX16" fmla="*/ 94487 w 3537544"/>
              <a:gd name="connsiteY16" fmla="*/ 4023257 h 5303545"/>
              <a:gd name="connsiteX17" fmla="*/ 45719 w 3537544"/>
              <a:gd name="connsiteY17" fmla="*/ 4059833 h 5303545"/>
              <a:gd name="connsiteX18" fmla="*/ 3537544 w 3537544"/>
              <a:gd name="connsiteY18" fmla="*/ 5303545 h 5303545"/>
              <a:gd name="connsiteX19" fmla="*/ 3493714 w 3537544"/>
              <a:gd name="connsiteY19" fmla="*/ 0 h 5303545"/>
              <a:gd name="connsiteX20" fmla="*/ 0 w 3537544"/>
              <a:gd name="connsiteY20" fmla="*/ 1923416 h 5303545"/>
              <a:gd name="connsiteX0" fmla="*/ 0 w 3547704"/>
              <a:gd name="connsiteY0" fmla="*/ 1903096 h 5303545"/>
              <a:gd name="connsiteX1" fmla="*/ 196087 w 3547704"/>
              <a:gd name="connsiteY1" fmla="*/ 2121305 h 5303545"/>
              <a:gd name="connsiteX2" fmla="*/ 257047 w 3547704"/>
              <a:gd name="connsiteY2" fmla="*/ 2243225 h 5303545"/>
              <a:gd name="connsiteX3" fmla="*/ 287527 w 3547704"/>
              <a:gd name="connsiteY3" fmla="*/ 2334665 h 5303545"/>
              <a:gd name="connsiteX4" fmla="*/ 311911 w 3547704"/>
              <a:gd name="connsiteY4" fmla="*/ 2462681 h 5303545"/>
              <a:gd name="connsiteX5" fmla="*/ 330199 w 3547704"/>
              <a:gd name="connsiteY5" fmla="*/ 2578505 h 5303545"/>
              <a:gd name="connsiteX6" fmla="*/ 342391 w 3547704"/>
              <a:gd name="connsiteY6" fmla="*/ 2676041 h 5303545"/>
              <a:gd name="connsiteX7" fmla="*/ 348487 w 3547704"/>
              <a:gd name="connsiteY7" fmla="*/ 2779673 h 5303545"/>
              <a:gd name="connsiteX8" fmla="*/ 360679 w 3547704"/>
              <a:gd name="connsiteY8" fmla="*/ 2865017 h 5303545"/>
              <a:gd name="connsiteX9" fmla="*/ 360679 w 3547704"/>
              <a:gd name="connsiteY9" fmla="*/ 3053993 h 5303545"/>
              <a:gd name="connsiteX10" fmla="*/ 348487 w 3547704"/>
              <a:gd name="connsiteY10" fmla="*/ 3182009 h 5303545"/>
              <a:gd name="connsiteX11" fmla="*/ 336295 w 3547704"/>
              <a:gd name="connsiteY11" fmla="*/ 3395369 h 5303545"/>
              <a:gd name="connsiteX12" fmla="*/ 318007 w 3547704"/>
              <a:gd name="connsiteY12" fmla="*/ 3523385 h 5303545"/>
              <a:gd name="connsiteX13" fmla="*/ 293623 w 3547704"/>
              <a:gd name="connsiteY13" fmla="*/ 3633113 h 5303545"/>
              <a:gd name="connsiteX14" fmla="*/ 263143 w 3547704"/>
              <a:gd name="connsiteY14" fmla="*/ 3755033 h 5303545"/>
              <a:gd name="connsiteX15" fmla="*/ 202183 w 3547704"/>
              <a:gd name="connsiteY15" fmla="*/ 3895241 h 5303545"/>
              <a:gd name="connsiteX16" fmla="*/ 104647 w 3547704"/>
              <a:gd name="connsiteY16" fmla="*/ 4023257 h 5303545"/>
              <a:gd name="connsiteX17" fmla="*/ 55879 w 3547704"/>
              <a:gd name="connsiteY17" fmla="*/ 4059833 h 5303545"/>
              <a:gd name="connsiteX18" fmla="*/ 3547704 w 3547704"/>
              <a:gd name="connsiteY18" fmla="*/ 5303545 h 5303545"/>
              <a:gd name="connsiteX19" fmla="*/ 3503874 w 3547704"/>
              <a:gd name="connsiteY19" fmla="*/ 0 h 5303545"/>
              <a:gd name="connsiteX20" fmla="*/ 0 w 3547704"/>
              <a:gd name="connsiteY20" fmla="*/ 1903096 h 5303545"/>
              <a:gd name="connsiteX0" fmla="*/ 0 w 3699022"/>
              <a:gd name="connsiteY0" fmla="*/ 2049400 h 5449849"/>
              <a:gd name="connsiteX1" fmla="*/ 196087 w 3699022"/>
              <a:gd name="connsiteY1" fmla="*/ 2267609 h 5449849"/>
              <a:gd name="connsiteX2" fmla="*/ 257047 w 3699022"/>
              <a:gd name="connsiteY2" fmla="*/ 2389529 h 5449849"/>
              <a:gd name="connsiteX3" fmla="*/ 287527 w 3699022"/>
              <a:gd name="connsiteY3" fmla="*/ 2480969 h 5449849"/>
              <a:gd name="connsiteX4" fmla="*/ 311911 w 3699022"/>
              <a:gd name="connsiteY4" fmla="*/ 2608985 h 5449849"/>
              <a:gd name="connsiteX5" fmla="*/ 330199 w 3699022"/>
              <a:gd name="connsiteY5" fmla="*/ 2724809 h 5449849"/>
              <a:gd name="connsiteX6" fmla="*/ 342391 w 3699022"/>
              <a:gd name="connsiteY6" fmla="*/ 2822345 h 5449849"/>
              <a:gd name="connsiteX7" fmla="*/ 348487 w 3699022"/>
              <a:gd name="connsiteY7" fmla="*/ 2925977 h 5449849"/>
              <a:gd name="connsiteX8" fmla="*/ 360679 w 3699022"/>
              <a:gd name="connsiteY8" fmla="*/ 3011321 h 5449849"/>
              <a:gd name="connsiteX9" fmla="*/ 360679 w 3699022"/>
              <a:gd name="connsiteY9" fmla="*/ 3200297 h 5449849"/>
              <a:gd name="connsiteX10" fmla="*/ 348487 w 3699022"/>
              <a:gd name="connsiteY10" fmla="*/ 3328313 h 5449849"/>
              <a:gd name="connsiteX11" fmla="*/ 336295 w 3699022"/>
              <a:gd name="connsiteY11" fmla="*/ 3541673 h 5449849"/>
              <a:gd name="connsiteX12" fmla="*/ 318007 w 3699022"/>
              <a:gd name="connsiteY12" fmla="*/ 3669689 h 5449849"/>
              <a:gd name="connsiteX13" fmla="*/ 293623 w 3699022"/>
              <a:gd name="connsiteY13" fmla="*/ 3779417 h 5449849"/>
              <a:gd name="connsiteX14" fmla="*/ 263143 w 3699022"/>
              <a:gd name="connsiteY14" fmla="*/ 3901337 h 5449849"/>
              <a:gd name="connsiteX15" fmla="*/ 202183 w 3699022"/>
              <a:gd name="connsiteY15" fmla="*/ 4041545 h 5449849"/>
              <a:gd name="connsiteX16" fmla="*/ 104647 w 3699022"/>
              <a:gd name="connsiteY16" fmla="*/ 4169561 h 5449849"/>
              <a:gd name="connsiteX17" fmla="*/ 55879 w 3699022"/>
              <a:gd name="connsiteY17" fmla="*/ 4206137 h 5449849"/>
              <a:gd name="connsiteX18" fmla="*/ 3547704 w 3699022"/>
              <a:gd name="connsiteY18" fmla="*/ 5449849 h 5449849"/>
              <a:gd name="connsiteX19" fmla="*/ 3698946 w 3699022"/>
              <a:gd name="connsiteY19" fmla="*/ 0 h 5449849"/>
              <a:gd name="connsiteX20" fmla="*/ 0 w 3699022"/>
              <a:gd name="connsiteY20" fmla="*/ 2049400 h 5449849"/>
              <a:gd name="connsiteX0" fmla="*/ 0 w 3718392"/>
              <a:gd name="connsiteY0" fmla="*/ 2049400 h 5401081"/>
              <a:gd name="connsiteX1" fmla="*/ 196087 w 3718392"/>
              <a:gd name="connsiteY1" fmla="*/ 2267609 h 5401081"/>
              <a:gd name="connsiteX2" fmla="*/ 257047 w 3718392"/>
              <a:gd name="connsiteY2" fmla="*/ 2389529 h 5401081"/>
              <a:gd name="connsiteX3" fmla="*/ 287527 w 3718392"/>
              <a:gd name="connsiteY3" fmla="*/ 2480969 h 5401081"/>
              <a:gd name="connsiteX4" fmla="*/ 311911 w 3718392"/>
              <a:gd name="connsiteY4" fmla="*/ 2608985 h 5401081"/>
              <a:gd name="connsiteX5" fmla="*/ 330199 w 3718392"/>
              <a:gd name="connsiteY5" fmla="*/ 2724809 h 5401081"/>
              <a:gd name="connsiteX6" fmla="*/ 342391 w 3718392"/>
              <a:gd name="connsiteY6" fmla="*/ 2822345 h 5401081"/>
              <a:gd name="connsiteX7" fmla="*/ 348487 w 3718392"/>
              <a:gd name="connsiteY7" fmla="*/ 2925977 h 5401081"/>
              <a:gd name="connsiteX8" fmla="*/ 360679 w 3718392"/>
              <a:gd name="connsiteY8" fmla="*/ 3011321 h 5401081"/>
              <a:gd name="connsiteX9" fmla="*/ 360679 w 3718392"/>
              <a:gd name="connsiteY9" fmla="*/ 3200297 h 5401081"/>
              <a:gd name="connsiteX10" fmla="*/ 348487 w 3718392"/>
              <a:gd name="connsiteY10" fmla="*/ 3328313 h 5401081"/>
              <a:gd name="connsiteX11" fmla="*/ 336295 w 3718392"/>
              <a:gd name="connsiteY11" fmla="*/ 3541673 h 5401081"/>
              <a:gd name="connsiteX12" fmla="*/ 318007 w 3718392"/>
              <a:gd name="connsiteY12" fmla="*/ 3669689 h 5401081"/>
              <a:gd name="connsiteX13" fmla="*/ 293623 w 3718392"/>
              <a:gd name="connsiteY13" fmla="*/ 3779417 h 5401081"/>
              <a:gd name="connsiteX14" fmla="*/ 263143 w 3718392"/>
              <a:gd name="connsiteY14" fmla="*/ 3901337 h 5401081"/>
              <a:gd name="connsiteX15" fmla="*/ 202183 w 3718392"/>
              <a:gd name="connsiteY15" fmla="*/ 4041545 h 5401081"/>
              <a:gd name="connsiteX16" fmla="*/ 104647 w 3718392"/>
              <a:gd name="connsiteY16" fmla="*/ 4169561 h 5401081"/>
              <a:gd name="connsiteX17" fmla="*/ 55879 w 3718392"/>
              <a:gd name="connsiteY17" fmla="*/ 4206137 h 5401081"/>
              <a:gd name="connsiteX18" fmla="*/ 3718392 w 3718392"/>
              <a:gd name="connsiteY18" fmla="*/ 5401081 h 5401081"/>
              <a:gd name="connsiteX19" fmla="*/ 3698946 w 3718392"/>
              <a:gd name="connsiteY19" fmla="*/ 0 h 5401081"/>
              <a:gd name="connsiteX20" fmla="*/ 0 w 3718392"/>
              <a:gd name="connsiteY20" fmla="*/ 2049400 h 5401081"/>
              <a:gd name="connsiteX0" fmla="*/ 0 w 3730584"/>
              <a:gd name="connsiteY0" fmla="*/ 2049400 h 5401081"/>
              <a:gd name="connsiteX1" fmla="*/ 196087 w 3730584"/>
              <a:gd name="connsiteY1" fmla="*/ 2267609 h 5401081"/>
              <a:gd name="connsiteX2" fmla="*/ 257047 w 3730584"/>
              <a:gd name="connsiteY2" fmla="*/ 2389529 h 5401081"/>
              <a:gd name="connsiteX3" fmla="*/ 287527 w 3730584"/>
              <a:gd name="connsiteY3" fmla="*/ 2480969 h 5401081"/>
              <a:gd name="connsiteX4" fmla="*/ 311911 w 3730584"/>
              <a:gd name="connsiteY4" fmla="*/ 2608985 h 5401081"/>
              <a:gd name="connsiteX5" fmla="*/ 330199 w 3730584"/>
              <a:gd name="connsiteY5" fmla="*/ 2724809 h 5401081"/>
              <a:gd name="connsiteX6" fmla="*/ 342391 w 3730584"/>
              <a:gd name="connsiteY6" fmla="*/ 2822345 h 5401081"/>
              <a:gd name="connsiteX7" fmla="*/ 348487 w 3730584"/>
              <a:gd name="connsiteY7" fmla="*/ 2925977 h 5401081"/>
              <a:gd name="connsiteX8" fmla="*/ 360679 w 3730584"/>
              <a:gd name="connsiteY8" fmla="*/ 3011321 h 5401081"/>
              <a:gd name="connsiteX9" fmla="*/ 360679 w 3730584"/>
              <a:gd name="connsiteY9" fmla="*/ 3200297 h 5401081"/>
              <a:gd name="connsiteX10" fmla="*/ 348487 w 3730584"/>
              <a:gd name="connsiteY10" fmla="*/ 3328313 h 5401081"/>
              <a:gd name="connsiteX11" fmla="*/ 336295 w 3730584"/>
              <a:gd name="connsiteY11" fmla="*/ 3541673 h 5401081"/>
              <a:gd name="connsiteX12" fmla="*/ 318007 w 3730584"/>
              <a:gd name="connsiteY12" fmla="*/ 3669689 h 5401081"/>
              <a:gd name="connsiteX13" fmla="*/ 293623 w 3730584"/>
              <a:gd name="connsiteY13" fmla="*/ 3779417 h 5401081"/>
              <a:gd name="connsiteX14" fmla="*/ 263143 w 3730584"/>
              <a:gd name="connsiteY14" fmla="*/ 3901337 h 5401081"/>
              <a:gd name="connsiteX15" fmla="*/ 202183 w 3730584"/>
              <a:gd name="connsiteY15" fmla="*/ 4041545 h 5401081"/>
              <a:gd name="connsiteX16" fmla="*/ 104647 w 3730584"/>
              <a:gd name="connsiteY16" fmla="*/ 4169561 h 5401081"/>
              <a:gd name="connsiteX17" fmla="*/ 55879 w 3730584"/>
              <a:gd name="connsiteY17" fmla="*/ 4206137 h 5401081"/>
              <a:gd name="connsiteX18" fmla="*/ 3730584 w 3730584"/>
              <a:gd name="connsiteY18" fmla="*/ 5401081 h 5401081"/>
              <a:gd name="connsiteX19" fmla="*/ 3698946 w 3730584"/>
              <a:gd name="connsiteY19" fmla="*/ 0 h 5401081"/>
              <a:gd name="connsiteX20" fmla="*/ 0 w 3730584"/>
              <a:gd name="connsiteY20" fmla="*/ 2049400 h 5401081"/>
              <a:gd name="connsiteX0" fmla="*/ 0 w 3730584"/>
              <a:gd name="connsiteY0" fmla="*/ 1154878 h 4506559"/>
              <a:gd name="connsiteX1" fmla="*/ 196087 w 3730584"/>
              <a:gd name="connsiteY1" fmla="*/ 1373087 h 4506559"/>
              <a:gd name="connsiteX2" fmla="*/ 257047 w 3730584"/>
              <a:gd name="connsiteY2" fmla="*/ 1495007 h 4506559"/>
              <a:gd name="connsiteX3" fmla="*/ 287527 w 3730584"/>
              <a:gd name="connsiteY3" fmla="*/ 1586447 h 4506559"/>
              <a:gd name="connsiteX4" fmla="*/ 311911 w 3730584"/>
              <a:gd name="connsiteY4" fmla="*/ 1714463 h 4506559"/>
              <a:gd name="connsiteX5" fmla="*/ 330199 w 3730584"/>
              <a:gd name="connsiteY5" fmla="*/ 1830287 h 4506559"/>
              <a:gd name="connsiteX6" fmla="*/ 342391 w 3730584"/>
              <a:gd name="connsiteY6" fmla="*/ 1927823 h 4506559"/>
              <a:gd name="connsiteX7" fmla="*/ 348487 w 3730584"/>
              <a:gd name="connsiteY7" fmla="*/ 2031455 h 4506559"/>
              <a:gd name="connsiteX8" fmla="*/ 360679 w 3730584"/>
              <a:gd name="connsiteY8" fmla="*/ 2116799 h 4506559"/>
              <a:gd name="connsiteX9" fmla="*/ 360679 w 3730584"/>
              <a:gd name="connsiteY9" fmla="*/ 2305775 h 4506559"/>
              <a:gd name="connsiteX10" fmla="*/ 348487 w 3730584"/>
              <a:gd name="connsiteY10" fmla="*/ 2433791 h 4506559"/>
              <a:gd name="connsiteX11" fmla="*/ 336295 w 3730584"/>
              <a:gd name="connsiteY11" fmla="*/ 2647151 h 4506559"/>
              <a:gd name="connsiteX12" fmla="*/ 318007 w 3730584"/>
              <a:gd name="connsiteY12" fmla="*/ 2775167 h 4506559"/>
              <a:gd name="connsiteX13" fmla="*/ 293623 w 3730584"/>
              <a:gd name="connsiteY13" fmla="*/ 2884895 h 4506559"/>
              <a:gd name="connsiteX14" fmla="*/ 263143 w 3730584"/>
              <a:gd name="connsiteY14" fmla="*/ 3006815 h 4506559"/>
              <a:gd name="connsiteX15" fmla="*/ 202183 w 3730584"/>
              <a:gd name="connsiteY15" fmla="*/ 3147023 h 4506559"/>
              <a:gd name="connsiteX16" fmla="*/ 104647 w 3730584"/>
              <a:gd name="connsiteY16" fmla="*/ 3275039 h 4506559"/>
              <a:gd name="connsiteX17" fmla="*/ 55879 w 3730584"/>
              <a:gd name="connsiteY17" fmla="*/ 3311615 h 4506559"/>
              <a:gd name="connsiteX18" fmla="*/ 3730584 w 3730584"/>
              <a:gd name="connsiteY18" fmla="*/ 4506559 h 4506559"/>
              <a:gd name="connsiteX19" fmla="*/ 3698946 w 3730584"/>
              <a:gd name="connsiteY19" fmla="*/ 0 h 4506559"/>
              <a:gd name="connsiteX20" fmla="*/ 0 w 3730584"/>
              <a:gd name="connsiteY20" fmla="*/ 1154878 h 4506559"/>
              <a:gd name="connsiteX0" fmla="*/ 0 w 3749071"/>
              <a:gd name="connsiteY0" fmla="*/ 1144939 h 4496620"/>
              <a:gd name="connsiteX1" fmla="*/ 196087 w 3749071"/>
              <a:gd name="connsiteY1" fmla="*/ 1363148 h 4496620"/>
              <a:gd name="connsiteX2" fmla="*/ 257047 w 3749071"/>
              <a:gd name="connsiteY2" fmla="*/ 1485068 h 4496620"/>
              <a:gd name="connsiteX3" fmla="*/ 287527 w 3749071"/>
              <a:gd name="connsiteY3" fmla="*/ 1576508 h 4496620"/>
              <a:gd name="connsiteX4" fmla="*/ 311911 w 3749071"/>
              <a:gd name="connsiteY4" fmla="*/ 1704524 h 4496620"/>
              <a:gd name="connsiteX5" fmla="*/ 330199 w 3749071"/>
              <a:gd name="connsiteY5" fmla="*/ 1820348 h 4496620"/>
              <a:gd name="connsiteX6" fmla="*/ 342391 w 3749071"/>
              <a:gd name="connsiteY6" fmla="*/ 1917884 h 4496620"/>
              <a:gd name="connsiteX7" fmla="*/ 348487 w 3749071"/>
              <a:gd name="connsiteY7" fmla="*/ 2021516 h 4496620"/>
              <a:gd name="connsiteX8" fmla="*/ 360679 w 3749071"/>
              <a:gd name="connsiteY8" fmla="*/ 2106860 h 4496620"/>
              <a:gd name="connsiteX9" fmla="*/ 360679 w 3749071"/>
              <a:gd name="connsiteY9" fmla="*/ 2295836 h 4496620"/>
              <a:gd name="connsiteX10" fmla="*/ 348487 w 3749071"/>
              <a:gd name="connsiteY10" fmla="*/ 2423852 h 4496620"/>
              <a:gd name="connsiteX11" fmla="*/ 336295 w 3749071"/>
              <a:gd name="connsiteY11" fmla="*/ 2637212 h 4496620"/>
              <a:gd name="connsiteX12" fmla="*/ 318007 w 3749071"/>
              <a:gd name="connsiteY12" fmla="*/ 2765228 h 4496620"/>
              <a:gd name="connsiteX13" fmla="*/ 293623 w 3749071"/>
              <a:gd name="connsiteY13" fmla="*/ 2874956 h 4496620"/>
              <a:gd name="connsiteX14" fmla="*/ 263143 w 3749071"/>
              <a:gd name="connsiteY14" fmla="*/ 2996876 h 4496620"/>
              <a:gd name="connsiteX15" fmla="*/ 202183 w 3749071"/>
              <a:gd name="connsiteY15" fmla="*/ 3137084 h 4496620"/>
              <a:gd name="connsiteX16" fmla="*/ 104647 w 3749071"/>
              <a:gd name="connsiteY16" fmla="*/ 3265100 h 4496620"/>
              <a:gd name="connsiteX17" fmla="*/ 55879 w 3749071"/>
              <a:gd name="connsiteY17" fmla="*/ 3301676 h 4496620"/>
              <a:gd name="connsiteX18" fmla="*/ 3730584 w 3749071"/>
              <a:gd name="connsiteY18" fmla="*/ 4496620 h 4496620"/>
              <a:gd name="connsiteX19" fmla="*/ 3748642 w 3749071"/>
              <a:gd name="connsiteY19" fmla="*/ 0 h 4496620"/>
              <a:gd name="connsiteX20" fmla="*/ 0 w 3749071"/>
              <a:gd name="connsiteY20" fmla="*/ 1144939 h 4496620"/>
              <a:gd name="connsiteX0" fmla="*/ 0 w 3749071"/>
              <a:gd name="connsiteY0" fmla="*/ 1144939 h 4496620"/>
              <a:gd name="connsiteX1" fmla="*/ 196087 w 3749071"/>
              <a:gd name="connsiteY1" fmla="*/ 1363148 h 4496620"/>
              <a:gd name="connsiteX2" fmla="*/ 257047 w 3749071"/>
              <a:gd name="connsiteY2" fmla="*/ 1485068 h 4496620"/>
              <a:gd name="connsiteX3" fmla="*/ 287527 w 3749071"/>
              <a:gd name="connsiteY3" fmla="*/ 1576508 h 4496620"/>
              <a:gd name="connsiteX4" fmla="*/ 311911 w 3749071"/>
              <a:gd name="connsiteY4" fmla="*/ 1704524 h 4496620"/>
              <a:gd name="connsiteX5" fmla="*/ 330199 w 3749071"/>
              <a:gd name="connsiteY5" fmla="*/ 1820348 h 4496620"/>
              <a:gd name="connsiteX6" fmla="*/ 342391 w 3749071"/>
              <a:gd name="connsiteY6" fmla="*/ 1917884 h 4496620"/>
              <a:gd name="connsiteX7" fmla="*/ 348487 w 3749071"/>
              <a:gd name="connsiteY7" fmla="*/ 2021516 h 4496620"/>
              <a:gd name="connsiteX8" fmla="*/ 360679 w 3749071"/>
              <a:gd name="connsiteY8" fmla="*/ 2157660 h 4496620"/>
              <a:gd name="connsiteX9" fmla="*/ 360679 w 3749071"/>
              <a:gd name="connsiteY9" fmla="*/ 2295836 h 4496620"/>
              <a:gd name="connsiteX10" fmla="*/ 348487 w 3749071"/>
              <a:gd name="connsiteY10" fmla="*/ 2423852 h 4496620"/>
              <a:gd name="connsiteX11" fmla="*/ 336295 w 3749071"/>
              <a:gd name="connsiteY11" fmla="*/ 2637212 h 4496620"/>
              <a:gd name="connsiteX12" fmla="*/ 318007 w 3749071"/>
              <a:gd name="connsiteY12" fmla="*/ 2765228 h 4496620"/>
              <a:gd name="connsiteX13" fmla="*/ 293623 w 3749071"/>
              <a:gd name="connsiteY13" fmla="*/ 2874956 h 4496620"/>
              <a:gd name="connsiteX14" fmla="*/ 263143 w 3749071"/>
              <a:gd name="connsiteY14" fmla="*/ 2996876 h 4496620"/>
              <a:gd name="connsiteX15" fmla="*/ 202183 w 3749071"/>
              <a:gd name="connsiteY15" fmla="*/ 3137084 h 4496620"/>
              <a:gd name="connsiteX16" fmla="*/ 104647 w 3749071"/>
              <a:gd name="connsiteY16" fmla="*/ 3265100 h 4496620"/>
              <a:gd name="connsiteX17" fmla="*/ 55879 w 3749071"/>
              <a:gd name="connsiteY17" fmla="*/ 3301676 h 4496620"/>
              <a:gd name="connsiteX18" fmla="*/ 3730584 w 3749071"/>
              <a:gd name="connsiteY18" fmla="*/ 4496620 h 4496620"/>
              <a:gd name="connsiteX19" fmla="*/ 3748642 w 3749071"/>
              <a:gd name="connsiteY19" fmla="*/ 0 h 4496620"/>
              <a:gd name="connsiteX20" fmla="*/ 0 w 3749071"/>
              <a:gd name="connsiteY20" fmla="*/ 1144939 h 4496620"/>
              <a:gd name="connsiteX0" fmla="*/ 0 w 3749071"/>
              <a:gd name="connsiteY0" fmla="*/ 1144939 h 4496620"/>
              <a:gd name="connsiteX1" fmla="*/ 196087 w 3749071"/>
              <a:gd name="connsiteY1" fmla="*/ 1363148 h 4496620"/>
              <a:gd name="connsiteX2" fmla="*/ 257047 w 3749071"/>
              <a:gd name="connsiteY2" fmla="*/ 1485068 h 4496620"/>
              <a:gd name="connsiteX3" fmla="*/ 287527 w 3749071"/>
              <a:gd name="connsiteY3" fmla="*/ 1576508 h 4496620"/>
              <a:gd name="connsiteX4" fmla="*/ 311911 w 3749071"/>
              <a:gd name="connsiteY4" fmla="*/ 1704524 h 4496620"/>
              <a:gd name="connsiteX5" fmla="*/ 330199 w 3749071"/>
              <a:gd name="connsiteY5" fmla="*/ 1820348 h 4496620"/>
              <a:gd name="connsiteX6" fmla="*/ 342391 w 3749071"/>
              <a:gd name="connsiteY6" fmla="*/ 1917884 h 4496620"/>
              <a:gd name="connsiteX7" fmla="*/ 348487 w 3749071"/>
              <a:gd name="connsiteY7" fmla="*/ 2082476 h 4496620"/>
              <a:gd name="connsiteX8" fmla="*/ 360679 w 3749071"/>
              <a:gd name="connsiteY8" fmla="*/ 2157660 h 4496620"/>
              <a:gd name="connsiteX9" fmla="*/ 360679 w 3749071"/>
              <a:gd name="connsiteY9" fmla="*/ 2295836 h 4496620"/>
              <a:gd name="connsiteX10" fmla="*/ 348487 w 3749071"/>
              <a:gd name="connsiteY10" fmla="*/ 2423852 h 4496620"/>
              <a:gd name="connsiteX11" fmla="*/ 336295 w 3749071"/>
              <a:gd name="connsiteY11" fmla="*/ 2637212 h 4496620"/>
              <a:gd name="connsiteX12" fmla="*/ 318007 w 3749071"/>
              <a:gd name="connsiteY12" fmla="*/ 2765228 h 4496620"/>
              <a:gd name="connsiteX13" fmla="*/ 293623 w 3749071"/>
              <a:gd name="connsiteY13" fmla="*/ 2874956 h 4496620"/>
              <a:gd name="connsiteX14" fmla="*/ 263143 w 3749071"/>
              <a:gd name="connsiteY14" fmla="*/ 2996876 h 4496620"/>
              <a:gd name="connsiteX15" fmla="*/ 202183 w 3749071"/>
              <a:gd name="connsiteY15" fmla="*/ 3137084 h 4496620"/>
              <a:gd name="connsiteX16" fmla="*/ 104647 w 3749071"/>
              <a:gd name="connsiteY16" fmla="*/ 3265100 h 4496620"/>
              <a:gd name="connsiteX17" fmla="*/ 55879 w 3749071"/>
              <a:gd name="connsiteY17" fmla="*/ 3301676 h 4496620"/>
              <a:gd name="connsiteX18" fmla="*/ 3730584 w 3749071"/>
              <a:gd name="connsiteY18" fmla="*/ 4496620 h 4496620"/>
              <a:gd name="connsiteX19" fmla="*/ 3748642 w 3749071"/>
              <a:gd name="connsiteY19" fmla="*/ 0 h 4496620"/>
              <a:gd name="connsiteX20" fmla="*/ 0 w 3749071"/>
              <a:gd name="connsiteY20" fmla="*/ 1144939 h 4496620"/>
              <a:gd name="connsiteX0" fmla="*/ 0 w 3749071"/>
              <a:gd name="connsiteY0" fmla="*/ 1144939 h 4496620"/>
              <a:gd name="connsiteX1" fmla="*/ 196087 w 3749071"/>
              <a:gd name="connsiteY1" fmla="*/ 1363148 h 4496620"/>
              <a:gd name="connsiteX2" fmla="*/ 257047 w 3749071"/>
              <a:gd name="connsiteY2" fmla="*/ 1485068 h 4496620"/>
              <a:gd name="connsiteX3" fmla="*/ 287527 w 3749071"/>
              <a:gd name="connsiteY3" fmla="*/ 1576508 h 4496620"/>
              <a:gd name="connsiteX4" fmla="*/ 311911 w 3749071"/>
              <a:gd name="connsiteY4" fmla="*/ 1704524 h 4496620"/>
              <a:gd name="connsiteX5" fmla="*/ 330199 w 3749071"/>
              <a:gd name="connsiteY5" fmla="*/ 1820348 h 4496620"/>
              <a:gd name="connsiteX6" fmla="*/ 342391 w 3749071"/>
              <a:gd name="connsiteY6" fmla="*/ 1948364 h 4496620"/>
              <a:gd name="connsiteX7" fmla="*/ 348487 w 3749071"/>
              <a:gd name="connsiteY7" fmla="*/ 2082476 h 4496620"/>
              <a:gd name="connsiteX8" fmla="*/ 360679 w 3749071"/>
              <a:gd name="connsiteY8" fmla="*/ 2157660 h 4496620"/>
              <a:gd name="connsiteX9" fmla="*/ 360679 w 3749071"/>
              <a:gd name="connsiteY9" fmla="*/ 2295836 h 4496620"/>
              <a:gd name="connsiteX10" fmla="*/ 348487 w 3749071"/>
              <a:gd name="connsiteY10" fmla="*/ 2423852 h 4496620"/>
              <a:gd name="connsiteX11" fmla="*/ 336295 w 3749071"/>
              <a:gd name="connsiteY11" fmla="*/ 2637212 h 4496620"/>
              <a:gd name="connsiteX12" fmla="*/ 318007 w 3749071"/>
              <a:gd name="connsiteY12" fmla="*/ 2765228 h 4496620"/>
              <a:gd name="connsiteX13" fmla="*/ 293623 w 3749071"/>
              <a:gd name="connsiteY13" fmla="*/ 2874956 h 4496620"/>
              <a:gd name="connsiteX14" fmla="*/ 263143 w 3749071"/>
              <a:gd name="connsiteY14" fmla="*/ 2996876 h 4496620"/>
              <a:gd name="connsiteX15" fmla="*/ 202183 w 3749071"/>
              <a:gd name="connsiteY15" fmla="*/ 3137084 h 4496620"/>
              <a:gd name="connsiteX16" fmla="*/ 104647 w 3749071"/>
              <a:gd name="connsiteY16" fmla="*/ 3265100 h 4496620"/>
              <a:gd name="connsiteX17" fmla="*/ 55879 w 3749071"/>
              <a:gd name="connsiteY17" fmla="*/ 3301676 h 4496620"/>
              <a:gd name="connsiteX18" fmla="*/ 3730584 w 3749071"/>
              <a:gd name="connsiteY18" fmla="*/ 4496620 h 4496620"/>
              <a:gd name="connsiteX19" fmla="*/ 3748642 w 3749071"/>
              <a:gd name="connsiteY19" fmla="*/ 0 h 4496620"/>
              <a:gd name="connsiteX20" fmla="*/ 0 w 3749071"/>
              <a:gd name="connsiteY20" fmla="*/ 1144939 h 4496620"/>
              <a:gd name="connsiteX0" fmla="*/ 0 w 3749071"/>
              <a:gd name="connsiteY0" fmla="*/ 1144939 h 4496620"/>
              <a:gd name="connsiteX1" fmla="*/ 196087 w 3749071"/>
              <a:gd name="connsiteY1" fmla="*/ 1363148 h 4496620"/>
              <a:gd name="connsiteX2" fmla="*/ 257047 w 3749071"/>
              <a:gd name="connsiteY2" fmla="*/ 1485068 h 4496620"/>
              <a:gd name="connsiteX3" fmla="*/ 287527 w 3749071"/>
              <a:gd name="connsiteY3" fmla="*/ 1576508 h 4496620"/>
              <a:gd name="connsiteX4" fmla="*/ 311911 w 3749071"/>
              <a:gd name="connsiteY4" fmla="*/ 1704524 h 4496620"/>
              <a:gd name="connsiteX5" fmla="*/ 309879 w 3749071"/>
              <a:gd name="connsiteY5" fmla="*/ 1871148 h 4496620"/>
              <a:gd name="connsiteX6" fmla="*/ 342391 w 3749071"/>
              <a:gd name="connsiteY6" fmla="*/ 1948364 h 4496620"/>
              <a:gd name="connsiteX7" fmla="*/ 348487 w 3749071"/>
              <a:gd name="connsiteY7" fmla="*/ 2082476 h 4496620"/>
              <a:gd name="connsiteX8" fmla="*/ 360679 w 3749071"/>
              <a:gd name="connsiteY8" fmla="*/ 2157660 h 4496620"/>
              <a:gd name="connsiteX9" fmla="*/ 360679 w 3749071"/>
              <a:gd name="connsiteY9" fmla="*/ 2295836 h 4496620"/>
              <a:gd name="connsiteX10" fmla="*/ 348487 w 3749071"/>
              <a:gd name="connsiteY10" fmla="*/ 2423852 h 4496620"/>
              <a:gd name="connsiteX11" fmla="*/ 336295 w 3749071"/>
              <a:gd name="connsiteY11" fmla="*/ 2637212 h 4496620"/>
              <a:gd name="connsiteX12" fmla="*/ 318007 w 3749071"/>
              <a:gd name="connsiteY12" fmla="*/ 2765228 h 4496620"/>
              <a:gd name="connsiteX13" fmla="*/ 293623 w 3749071"/>
              <a:gd name="connsiteY13" fmla="*/ 2874956 h 4496620"/>
              <a:gd name="connsiteX14" fmla="*/ 263143 w 3749071"/>
              <a:gd name="connsiteY14" fmla="*/ 2996876 h 4496620"/>
              <a:gd name="connsiteX15" fmla="*/ 202183 w 3749071"/>
              <a:gd name="connsiteY15" fmla="*/ 3137084 h 4496620"/>
              <a:gd name="connsiteX16" fmla="*/ 104647 w 3749071"/>
              <a:gd name="connsiteY16" fmla="*/ 3265100 h 4496620"/>
              <a:gd name="connsiteX17" fmla="*/ 55879 w 3749071"/>
              <a:gd name="connsiteY17" fmla="*/ 3301676 h 4496620"/>
              <a:gd name="connsiteX18" fmla="*/ 3730584 w 3749071"/>
              <a:gd name="connsiteY18" fmla="*/ 4496620 h 4496620"/>
              <a:gd name="connsiteX19" fmla="*/ 3748642 w 3749071"/>
              <a:gd name="connsiteY19" fmla="*/ 0 h 4496620"/>
              <a:gd name="connsiteX20" fmla="*/ 0 w 3749071"/>
              <a:gd name="connsiteY20" fmla="*/ 1144939 h 4496620"/>
              <a:gd name="connsiteX0" fmla="*/ 0 w 3749071"/>
              <a:gd name="connsiteY0" fmla="*/ 1144939 h 4496620"/>
              <a:gd name="connsiteX1" fmla="*/ 196087 w 3749071"/>
              <a:gd name="connsiteY1" fmla="*/ 1363148 h 4496620"/>
              <a:gd name="connsiteX2" fmla="*/ 257047 w 3749071"/>
              <a:gd name="connsiteY2" fmla="*/ 1485068 h 4496620"/>
              <a:gd name="connsiteX3" fmla="*/ 287527 w 3749071"/>
              <a:gd name="connsiteY3" fmla="*/ 1576508 h 4496620"/>
              <a:gd name="connsiteX4" fmla="*/ 256031 w 3749071"/>
              <a:gd name="connsiteY4" fmla="*/ 1821364 h 4496620"/>
              <a:gd name="connsiteX5" fmla="*/ 309879 w 3749071"/>
              <a:gd name="connsiteY5" fmla="*/ 1871148 h 4496620"/>
              <a:gd name="connsiteX6" fmla="*/ 342391 w 3749071"/>
              <a:gd name="connsiteY6" fmla="*/ 1948364 h 4496620"/>
              <a:gd name="connsiteX7" fmla="*/ 348487 w 3749071"/>
              <a:gd name="connsiteY7" fmla="*/ 2082476 h 4496620"/>
              <a:gd name="connsiteX8" fmla="*/ 360679 w 3749071"/>
              <a:gd name="connsiteY8" fmla="*/ 2157660 h 4496620"/>
              <a:gd name="connsiteX9" fmla="*/ 360679 w 3749071"/>
              <a:gd name="connsiteY9" fmla="*/ 2295836 h 4496620"/>
              <a:gd name="connsiteX10" fmla="*/ 348487 w 3749071"/>
              <a:gd name="connsiteY10" fmla="*/ 2423852 h 4496620"/>
              <a:gd name="connsiteX11" fmla="*/ 336295 w 3749071"/>
              <a:gd name="connsiteY11" fmla="*/ 2637212 h 4496620"/>
              <a:gd name="connsiteX12" fmla="*/ 318007 w 3749071"/>
              <a:gd name="connsiteY12" fmla="*/ 2765228 h 4496620"/>
              <a:gd name="connsiteX13" fmla="*/ 293623 w 3749071"/>
              <a:gd name="connsiteY13" fmla="*/ 2874956 h 4496620"/>
              <a:gd name="connsiteX14" fmla="*/ 263143 w 3749071"/>
              <a:gd name="connsiteY14" fmla="*/ 2996876 h 4496620"/>
              <a:gd name="connsiteX15" fmla="*/ 202183 w 3749071"/>
              <a:gd name="connsiteY15" fmla="*/ 3137084 h 4496620"/>
              <a:gd name="connsiteX16" fmla="*/ 104647 w 3749071"/>
              <a:gd name="connsiteY16" fmla="*/ 3265100 h 4496620"/>
              <a:gd name="connsiteX17" fmla="*/ 55879 w 3749071"/>
              <a:gd name="connsiteY17" fmla="*/ 3301676 h 4496620"/>
              <a:gd name="connsiteX18" fmla="*/ 3730584 w 3749071"/>
              <a:gd name="connsiteY18" fmla="*/ 4496620 h 4496620"/>
              <a:gd name="connsiteX19" fmla="*/ 3748642 w 3749071"/>
              <a:gd name="connsiteY19" fmla="*/ 0 h 4496620"/>
              <a:gd name="connsiteX20" fmla="*/ 0 w 3749071"/>
              <a:gd name="connsiteY20" fmla="*/ 1144939 h 4496620"/>
              <a:gd name="connsiteX0" fmla="*/ 0 w 3749071"/>
              <a:gd name="connsiteY0" fmla="*/ 1144939 h 4496620"/>
              <a:gd name="connsiteX1" fmla="*/ 196087 w 3749071"/>
              <a:gd name="connsiteY1" fmla="*/ 1363148 h 4496620"/>
              <a:gd name="connsiteX2" fmla="*/ 257047 w 3749071"/>
              <a:gd name="connsiteY2" fmla="*/ 1485068 h 4496620"/>
              <a:gd name="connsiteX3" fmla="*/ 272287 w 3749071"/>
              <a:gd name="connsiteY3" fmla="*/ 1683188 h 4496620"/>
              <a:gd name="connsiteX4" fmla="*/ 256031 w 3749071"/>
              <a:gd name="connsiteY4" fmla="*/ 1821364 h 4496620"/>
              <a:gd name="connsiteX5" fmla="*/ 309879 w 3749071"/>
              <a:gd name="connsiteY5" fmla="*/ 1871148 h 4496620"/>
              <a:gd name="connsiteX6" fmla="*/ 342391 w 3749071"/>
              <a:gd name="connsiteY6" fmla="*/ 1948364 h 4496620"/>
              <a:gd name="connsiteX7" fmla="*/ 348487 w 3749071"/>
              <a:gd name="connsiteY7" fmla="*/ 2082476 h 4496620"/>
              <a:gd name="connsiteX8" fmla="*/ 360679 w 3749071"/>
              <a:gd name="connsiteY8" fmla="*/ 2157660 h 4496620"/>
              <a:gd name="connsiteX9" fmla="*/ 360679 w 3749071"/>
              <a:gd name="connsiteY9" fmla="*/ 2295836 h 4496620"/>
              <a:gd name="connsiteX10" fmla="*/ 348487 w 3749071"/>
              <a:gd name="connsiteY10" fmla="*/ 2423852 h 4496620"/>
              <a:gd name="connsiteX11" fmla="*/ 336295 w 3749071"/>
              <a:gd name="connsiteY11" fmla="*/ 2637212 h 4496620"/>
              <a:gd name="connsiteX12" fmla="*/ 318007 w 3749071"/>
              <a:gd name="connsiteY12" fmla="*/ 2765228 h 4496620"/>
              <a:gd name="connsiteX13" fmla="*/ 293623 w 3749071"/>
              <a:gd name="connsiteY13" fmla="*/ 2874956 h 4496620"/>
              <a:gd name="connsiteX14" fmla="*/ 263143 w 3749071"/>
              <a:gd name="connsiteY14" fmla="*/ 2996876 h 4496620"/>
              <a:gd name="connsiteX15" fmla="*/ 202183 w 3749071"/>
              <a:gd name="connsiteY15" fmla="*/ 3137084 h 4496620"/>
              <a:gd name="connsiteX16" fmla="*/ 104647 w 3749071"/>
              <a:gd name="connsiteY16" fmla="*/ 3265100 h 4496620"/>
              <a:gd name="connsiteX17" fmla="*/ 55879 w 3749071"/>
              <a:gd name="connsiteY17" fmla="*/ 3301676 h 4496620"/>
              <a:gd name="connsiteX18" fmla="*/ 3730584 w 3749071"/>
              <a:gd name="connsiteY18" fmla="*/ 4496620 h 4496620"/>
              <a:gd name="connsiteX19" fmla="*/ 3748642 w 3749071"/>
              <a:gd name="connsiteY19" fmla="*/ 0 h 4496620"/>
              <a:gd name="connsiteX20" fmla="*/ 0 w 3749071"/>
              <a:gd name="connsiteY20" fmla="*/ 1144939 h 4496620"/>
              <a:gd name="connsiteX0" fmla="*/ 0 w 3749071"/>
              <a:gd name="connsiteY0" fmla="*/ 1144939 h 4496620"/>
              <a:gd name="connsiteX1" fmla="*/ 196087 w 3749071"/>
              <a:gd name="connsiteY1" fmla="*/ 1363148 h 4496620"/>
              <a:gd name="connsiteX2" fmla="*/ 246887 w 3749071"/>
              <a:gd name="connsiteY2" fmla="*/ 1632388 h 4496620"/>
              <a:gd name="connsiteX3" fmla="*/ 272287 w 3749071"/>
              <a:gd name="connsiteY3" fmla="*/ 1683188 h 4496620"/>
              <a:gd name="connsiteX4" fmla="*/ 256031 w 3749071"/>
              <a:gd name="connsiteY4" fmla="*/ 1821364 h 4496620"/>
              <a:gd name="connsiteX5" fmla="*/ 309879 w 3749071"/>
              <a:gd name="connsiteY5" fmla="*/ 1871148 h 4496620"/>
              <a:gd name="connsiteX6" fmla="*/ 342391 w 3749071"/>
              <a:gd name="connsiteY6" fmla="*/ 1948364 h 4496620"/>
              <a:gd name="connsiteX7" fmla="*/ 348487 w 3749071"/>
              <a:gd name="connsiteY7" fmla="*/ 2082476 h 4496620"/>
              <a:gd name="connsiteX8" fmla="*/ 360679 w 3749071"/>
              <a:gd name="connsiteY8" fmla="*/ 2157660 h 4496620"/>
              <a:gd name="connsiteX9" fmla="*/ 360679 w 3749071"/>
              <a:gd name="connsiteY9" fmla="*/ 2295836 h 4496620"/>
              <a:gd name="connsiteX10" fmla="*/ 348487 w 3749071"/>
              <a:gd name="connsiteY10" fmla="*/ 2423852 h 4496620"/>
              <a:gd name="connsiteX11" fmla="*/ 336295 w 3749071"/>
              <a:gd name="connsiteY11" fmla="*/ 2637212 h 4496620"/>
              <a:gd name="connsiteX12" fmla="*/ 318007 w 3749071"/>
              <a:gd name="connsiteY12" fmla="*/ 2765228 h 4496620"/>
              <a:gd name="connsiteX13" fmla="*/ 293623 w 3749071"/>
              <a:gd name="connsiteY13" fmla="*/ 2874956 h 4496620"/>
              <a:gd name="connsiteX14" fmla="*/ 263143 w 3749071"/>
              <a:gd name="connsiteY14" fmla="*/ 2996876 h 4496620"/>
              <a:gd name="connsiteX15" fmla="*/ 202183 w 3749071"/>
              <a:gd name="connsiteY15" fmla="*/ 3137084 h 4496620"/>
              <a:gd name="connsiteX16" fmla="*/ 104647 w 3749071"/>
              <a:gd name="connsiteY16" fmla="*/ 3265100 h 4496620"/>
              <a:gd name="connsiteX17" fmla="*/ 55879 w 3749071"/>
              <a:gd name="connsiteY17" fmla="*/ 3301676 h 4496620"/>
              <a:gd name="connsiteX18" fmla="*/ 3730584 w 3749071"/>
              <a:gd name="connsiteY18" fmla="*/ 4496620 h 4496620"/>
              <a:gd name="connsiteX19" fmla="*/ 3748642 w 3749071"/>
              <a:gd name="connsiteY19" fmla="*/ 0 h 4496620"/>
              <a:gd name="connsiteX20" fmla="*/ 0 w 3749071"/>
              <a:gd name="connsiteY20" fmla="*/ 1144939 h 4496620"/>
              <a:gd name="connsiteX0" fmla="*/ 0 w 3749071"/>
              <a:gd name="connsiteY0" fmla="*/ 1144939 h 4496620"/>
              <a:gd name="connsiteX1" fmla="*/ 196087 w 3749071"/>
              <a:gd name="connsiteY1" fmla="*/ 1586668 h 4496620"/>
              <a:gd name="connsiteX2" fmla="*/ 246887 w 3749071"/>
              <a:gd name="connsiteY2" fmla="*/ 1632388 h 4496620"/>
              <a:gd name="connsiteX3" fmla="*/ 272287 w 3749071"/>
              <a:gd name="connsiteY3" fmla="*/ 1683188 h 4496620"/>
              <a:gd name="connsiteX4" fmla="*/ 256031 w 3749071"/>
              <a:gd name="connsiteY4" fmla="*/ 1821364 h 4496620"/>
              <a:gd name="connsiteX5" fmla="*/ 309879 w 3749071"/>
              <a:gd name="connsiteY5" fmla="*/ 1871148 h 4496620"/>
              <a:gd name="connsiteX6" fmla="*/ 342391 w 3749071"/>
              <a:gd name="connsiteY6" fmla="*/ 1948364 h 4496620"/>
              <a:gd name="connsiteX7" fmla="*/ 348487 w 3749071"/>
              <a:gd name="connsiteY7" fmla="*/ 2082476 h 4496620"/>
              <a:gd name="connsiteX8" fmla="*/ 360679 w 3749071"/>
              <a:gd name="connsiteY8" fmla="*/ 2157660 h 4496620"/>
              <a:gd name="connsiteX9" fmla="*/ 360679 w 3749071"/>
              <a:gd name="connsiteY9" fmla="*/ 2295836 h 4496620"/>
              <a:gd name="connsiteX10" fmla="*/ 348487 w 3749071"/>
              <a:gd name="connsiteY10" fmla="*/ 2423852 h 4496620"/>
              <a:gd name="connsiteX11" fmla="*/ 336295 w 3749071"/>
              <a:gd name="connsiteY11" fmla="*/ 2637212 h 4496620"/>
              <a:gd name="connsiteX12" fmla="*/ 318007 w 3749071"/>
              <a:gd name="connsiteY12" fmla="*/ 2765228 h 4496620"/>
              <a:gd name="connsiteX13" fmla="*/ 293623 w 3749071"/>
              <a:gd name="connsiteY13" fmla="*/ 2874956 h 4496620"/>
              <a:gd name="connsiteX14" fmla="*/ 263143 w 3749071"/>
              <a:gd name="connsiteY14" fmla="*/ 2996876 h 4496620"/>
              <a:gd name="connsiteX15" fmla="*/ 202183 w 3749071"/>
              <a:gd name="connsiteY15" fmla="*/ 3137084 h 4496620"/>
              <a:gd name="connsiteX16" fmla="*/ 104647 w 3749071"/>
              <a:gd name="connsiteY16" fmla="*/ 3265100 h 4496620"/>
              <a:gd name="connsiteX17" fmla="*/ 55879 w 3749071"/>
              <a:gd name="connsiteY17" fmla="*/ 3301676 h 4496620"/>
              <a:gd name="connsiteX18" fmla="*/ 3730584 w 3749071"/>
              <a:gd name="connsiteY18" fmla="*/ 4496620 h 4496620"/>
              <a:gd name="connsiteX19" fmla="*/ 3748642 w 3749071"/>
              <a:gd name="connsiteY19" fmla="*/ 0 h 4496620"/>
              <a:gd name="connsiteX20" fmla="*/ 0 w 3749071"/>
              <a:gd name="connsiteY20" fmla="*/ 1144939 h 4496620"/>
              <a:gd name="connsiteX0" fmla="*/ 76201 w 3693192"/>
              <a:gd name="connsiteY0" fmla="*/ 1505619 h 4496620"/>
              <a:gd name="connsiteX1" fmla="*/ 140208 w 3693192"/>
              <a:gd name="connsiteY1" fmla="*/ 1586668 h 4496620"/>
              <a:gd name="connsiteX2" fmla="*/ 191008 w 3693192"/>
              <a:gd name="connsiteY2" fmla="*/ 1632388 h 4496620"/>
              <a:gd name="connsiteX3" fmla="*/ 216408 w 3693192"/>
              <a:gd name="connsiteY3" fmla="*/ 1683188 h 4496620"/>
              <a:gd name="connsiteX4" fmla="*/ 200152 w 3693192"/>
              <a:gd name="connsiteY4" fmla="*/ 1821364 h 4496620"/>
              <a:gd name="connsiteX5" fmla="*/ 254000 w 3693192"/>
              <a:gd name="connsiteY5" fmla="*/ 1871148 h 4496620"/>
              <a:gd name="connsiteX6" fmla="*/ 286512 w 3693192"/>
              <a:gd name="connsiteY6" fmla="*/ 1948364 h 4496620"/>
              <a:gd name="connsiteX7" fmla="*/ 292608 w 3693192"/>
              <a:gd name="connsiteY7" fmla="*/ 2082476 h 4496620"/>
              <a:gd name="connsiteX8" fmla="*/ 304800 w 3693192"/>
              <a:gd name="connsiteY8" fmla="*/ 2157660 h 4496620"/>
              <a:gd name="connsiteX9" fmla="*/ 304800 w 3693192"/>
              <a:gd name="connsiteY9" fmla="*/ 2295836 h 4496620"/>
              <a:gd name="connsiteX10" fmla="*/ 292608 w 3693192"/>
              <a:gd name="connsiteY10" fmla="*/ 2423852 h 4496620"/>
              <a:gd name="connsiteX11" fmla="*/ 280416 w 3693192"/>
              <a:gd name="connsiteY11" fmla="*/ 2637212 h 4496620"/>
              <a:gd name="connsiteX12" fmla="*/ 262128 w 3693192"/>
              <a:gd name="connsiteY12" fmla="*/ 2765228 h 4496620"/>
              <a:gd name="connsiteX13" fmla="*/ 237744 w 3693192"/>
              <a:gd name="connsiteY13" fmla="*/ 2874956 h 4496620"/>
              <a:gd name="connsiteX14" fmla="*/ 207264 w 3693192"/>
              <a:gd name="connsiteY14" fmla="*/ 2996876 h 4496620"/>
              <a:gd name="connsiteX15" fmla="*/ 146304 w 3693192"/>
              <a:gd name="connsiteY15" fmla="*/ 3137084 h 4496620"/>
              <a:gd name="connsiteX16" fmla="*/ 48768 w 3693192"/>
              <a:gd name="connsiteY16" fmla="*/ 3265100 h 4496620"/>
              <a:gd name="connsiteX17" fmla="*/ 0 w 3693192"/>
              <a:gd name="connsiteY17" fmla="*/ 3301676 h 4496620"/>
              <a:gd name="connsiteX18" fmla="*/ 3674705 w 3693192"/>
              <a:gd name="connsiteY18" fmla="*/ 4496620 h 4496620"/>
              <a:gd name="connsiteX19" fmla="*/ 3692763 w 3693192"/>
              <a:gd name="connsiteY19" fmla="*/ 0 h 4496620"/>
              <a:gd name="connsiteX20" fmla="*/ 76201 w 3693192"/>
              <a:gd name="connsiteY20" fmla="*/ 1505619 h 4496620"/>
              <a:gd name="connsiteX0" fmla="*/ 60961 w 3693192"/>
              <a:gd name="connsiteY0" fmla="*/ 1500539 h 4496620"/>
              <a:gd name="connsiteX1" fmla="*/ 140208 w 3693192"/>
              <a:gd name="connsiteY1" fmla="*/ 1586668 h 4496620"/>
              <a:gd name="connsiteX2" fmla="*/ 191008 w 3693192"/>
              <a:gd name="connsiteY2" fmla="*/ 1632388 h 4496620"/>
              <a:gd name="connsiteX3" fmla="*/ 216408 w 3693192"/>
              <a:gd name="connsiteY3" fmla="*/ 1683188 h 4496620"/>
              <a:gd name="connsiteX4" fmla="*/ 200152 w 3693192"/>
              <a:gd name="connsiteY4" fmla="*/ 1821364 h 4496620"/>
              <a:gd name="connsiteX5" fmla="*/ 254000 w 3693192"/>
              <a:gd name="connsiteY5" fmla="*/ 1871148 h 4496620"/>
              <a:gd name="connsiteX6" fmla="*/ 286512 w 3693192"/>
              <a:gd name="connsiteY6" fmla="*/ 1948364 h 4496620"/>
              <a:gd name="connsiteX7" fmla="*/ 292608 w 3693192"/>
              <a:gd name="connsiteY7" fmla="*/ 2082476 h 4496620"/>
              <a:gd name="connsiteX8" fmla="*/ 304800 w 3693192"/>
              <a:gd name="connsiteY8" fmla="*/ 2157660 h 4496620"/>
              <a:gd name="connsiteX9" fmla="*/ 304800 w 3693192"/>
              <a:gd name="connsiteY9" fmla="*/ 2295836 h 4496620"/>
              <a:gd name="connsiteX10" fmla="*/ 292608 w 3693192"/>
              <a:gd name="connsiteY10" fmla="*/ 2423852 h 4496620"/>
              <a:gd name="connsiteX11" fmla="*/ 280416 w 3693192"/>
              <a:gd name="connsiteY11" fmla="*/ 2637212 h 4496620"/>
              <a:gd name="connsiteX12" fmla="*/ 262128 w 3693192"/>
              <a:gd name="connsiteY12" fmla="*/ 2765228 h 4496620"/>
              <a:gd name="connsiteX13" fmla="*/ 237744 w 3693192"/>
              <a:gd name="connsiteY13" fmla="*/ 2874956 h 4496620"/>
              <a:gd name="connsiteX14" fmla="*/ 207264 w 3693192"/>
              <a:gd name="connsiteY14" fmla="*/ 2996876 h 4496620"/>
              <a:gd name="connsiteX15" fmla="*/ 146304 w 3693192"/>
              <a:gd name="connsiteY15" fmla="*/ 3137084 h 4496620"/>
              <a:gd name="connsiteX16" fmla="*/ 48768 w 3693192"/>
              <a:gd name="connsiteY16" fmla="*/ 3265100 h 4496620"/>
              <a:gd name="connsiteX17" fmla="*/ 0 w 3693192"/>
              <a:gd name="connsiteY17" fmla="*/ 3301676 h 4496620"/>
              <a:gd name="connsiteX18" fmla="*/ 3674705 w 3693192"/>
              <a:gd name="connsiteY18" fmla="*/ 4496620 h 4496620"/>
              <a:gd name="connsiteX19" fmla="*/ 3692763 w 3693192"/>
              <a:gd name="connsiteY19" fmla="*/ 0 h 4496620"/>
              <a:gd name="connsiteX20" fmla="*/ 60961 w 3693192"/>
              <a:gd name="connsiteY20" fmla="*/ 1500539 h 4496620"/>
              <a:gd name="connsiteX0" fmla="*/ 60961 w 3693192"/>
              <a:gd name="connsiteY0" fmla="*/ 1500539 h 4496620"/>
              <a:gd name="connsiteX1" fmla="*/ 140208 w 3693192"/>
              <a:gd name="connsiteY1" fmla="*/ 1586668 h 4496620"/>
              <a:gd name="connsiteX2" fmla="*/ 191008 w 3693192"/>
              <a:gd name="connsiteY2" fmla="*/ 1632388 h 4496620"/>
              <a:gd name="connsiteX3" fmla="*/ 216408 w 3693192"/>
              <a:gd name="connsiteY3" fmla="*/ 1683188 h 4496620"/>
              <a:gd name="connsiteX4" fmla="*/ 200152 w 3693192"/>
              <a:gd name="connsiteY4" fmla="*/ 1821364 h 4496620"/>
              <a:gd name="connsiteX5" fmla="*/ 254000 w 3693192"/>
              <a:gd name="connsiteY5" fmla="*/ 1871148 h 4496620"/>
              <a:gd name="connsiteX6" fmla="*/ 286512 w 3693192"/>
              <a:gd name="connsiteY6" fmla="*/ 1948364 h 4496620"/>
              <a:gd name="connsiteX7" fmla="*/ 292608 w 3693192"/>
              <a:gd name="connsiteY7" fmla="*/ 2082476 h 4496620"/>
              <a:gd name="connsiteX8" fmla="*/ 304800 w 3693192"/>
              <a:gd name="connsiteY8" fmla="*/ 2157660 h 4496620"/>
              <a:gd name="connsiteX9" fmla="*/ 304800 w 3693192"/>
              <a:gd name="connsiteY9" fmla="*/ 2295836 h 4496620"/>
              <a:gd name="connsiteX10" fmla="*/ 292608 w 3693192"/>
              <a:gd name="connsiteY10" fmla="*/ 2423852 h 4496620"/>
              <a:gd name="connsiteX11" fmla="*/ 280416 w 3693192"/>
              <a:gd name="connsiteY11" fmla="*/ 2637212 h 4496620"/>
              <a:gd name="connsiteX12" fmla="*/ 262128 w 3693192"/>
              <a:gd name="connsiteY12" fmla="*/ 2765228 h 4496620"/>
              <a:gd name="connsiteX13" fmla="*/ 237744 w 3693192"/>
              <a:gd name="connsiteY13" fmla="*/ 2874956 h 4496620"/>
              <a:gd name="connsiteX14" fmla="*/ 207264 w 3693192"/>
              <a:gd name="connsiteY14" fmla="*/ 2996876 h 4496620"/>
              <a:gd name="connsiteX15" fmla="*/ 146304 w 3693192"/>
              <a:gd name="connsiteY15" fmla="*/ 3137084 h 4496620"/>
              <a:gd name="connsiteX16" fmla="*/ 175768 w 3693192"/>
              <a:gd name="connsiteY16" fmla="*/ 2970460 h 4496620"/>
              <a:gd name="connsiteX17" fmla="*/ 0 w 3693192"/>
              <a:gd name="connsiteY17" fmla="*/ 3301676 h 4496620"/>
              <a:gd name="connsiteX18" fmla="*/ 3674705 w 3693192"/>
              <a:gd name="connsiteY18" fmla="*/ 4496620 h 4496620"/>
              <a:gd name="connsiteX19" fmla="*/ 3692763 w 3693192"/>
              <a:gd name="connsiteY19" fmla="*/ 0 h 4496620"/>
              <a:gd name="connsiteX20" fmla="*/ 60961 w 3693192"/>
              <a:gd name="connsiteY20" fmla="*/ 1500539 h 4496620"/>
              <a:gd name="connsiteX0" fmla="*/ 60961 w 3693192"/>
              <a:gd name="connsiteY0" fmla="*/ 1500539 h 4496620"/>
              <a:gd name="connsiteX1" fmla="*/ 140208 w 3693192"/>
              <a:gd name="connsiteY1" fmla="*/ 1586668 h 4496620"/>
              <a:gd name="connsiteX2" fmla="*/ 191008 w 3693192"/>
              <a:gd name="connsiteY2" fmla="*/ 1632388 h 4496620"/>
              <a:gd name="connsiteX3" fmla="*/ 216408 w 3693192"/>
              <a:gd name="connsiteY3" fmla="*/ 1683188 h 4496620"/>
              <a:gd name="connsiteX4" fmla="*/ 200152 w 3693192"/>
              <a:gd name="connsiteY4" fmla="*/ 1821364 h 4496620"/>
              <a:gd name="connsiteX5" fmla="*/ 254000 w 3693192"/>
              <a:gd name="connsiteY5" fmla="*/ 1871148 h 4496620"/>
              <a:gd name="connsiteX6" fmla="*/ 286512 w 3693192"/>
              <a:gd name="connsiteY6" fmla="*/ 1948364 h 4496620"/>
              <a:gd name="connsiteX7" fmla="*/ 292608 w 3693192"/>
              <a:gd name="connsiteY7" fmla="*/ 2082476 h 4496620"/>
              <a:gd name="connsiteX8" fmla="*/ 304800 w 3693192"/>
              <a:gd name="connsiteY8" fmla="*/ 2157660 h 4496620"/>
              <a:gd name="connsiteX9" fmla="*/ 304800 w 3693192"/>
              <a:gd name="connsiteY9" fmla="*/ 2295836 h 4496620"/>
              <a:gd name="connsiteX10" fmla="*/ 292608 w 3693192"/>
              <a:gd name="connsiteY10" fmla="*/ 2423852 h 4496620"/>
              <a:gd name="connsiteX11" fmla="*/ 280416 w 3693192"/>
              <a:gd name="connsiteY11" fmla="*/ 2637212 h 4496620"/>
              <a:gd name="connsiteX12" fmla="*/ 262128 w 3693192"/>
              <a:gd name="connsiteY12" fmla="*/ 2765228 h 4496620"/>
              <a:gd name="connsiteX13" fmla="*/ 237744 w 3693192"/>
              <a:gd name="connsiteY13" fmla="*/ 2874956 h 4496620"/>
              <a:gd name="connsiteX14" fmla="*/ 207264 w 3693192"/>
              <a:gd name="connsiteY14" fmla="*/ 2996876 h 4496620"/>
              <a:gd name="connsiteX15" fmla="*/ 186944 w 3693192"/>
              <a:gd name="connsiteY15" fmla="*/ 2928804 h 4496620"/>
              <a:gd name="connsiteX16" fmla="*/ 175768 w 3693192"/>
              <a:gd name="connsiteY16" fmla="*/ 2970460 h 4496620"/>
              <a:gd name="connsiteX17" fmla="*/ 0 w 3693192"/>
              <a:gd name="connsiteY17" fmla="*/ 3301676 h 4496620"/>
              <a:gd name="connsiteX18" fmla="*/ 3674705 w 3693192"/>
              <a:gd name="connsiteY18" fmla="*/ 4496620 h 4496620"/>
              <a:gd name="connsiteX19" fmla="*/ 3692763 w 3693192"/>
              <a:gd name="connsiteY19" fmla="*/ 0 h 4496620"/>
              <a:gd name="connsiteX20" fmla="*/ 60961 w 3693192"/>
              <a:gd name="connsiteY20" fmla="*/ 1500539 h 4496620"/>
              <a:gd name="connsiteX0" fmla="*/ 35561 w 3667792"/>
              <a:gd name="connsiteY0" fmla="*/ 1500539 h 4496620"/>
              <a:gd name="connsiteX1" fmla="*/ 114808 w 3667792"/>
              <a:gd name="connsiteY1" fmla="*/ 1586668 h 4496620"/>
              <a:gd name="connsiteX2" fmla="*/ 165608 w 3667792"/>
              <a:gd name="connsiteY2" fmla="*/ 1632388 h 4496620"/>
              <a:gd name="connsiteX3" fmla="*/ 191008 w 3667792"/>
              <a:gd name="connsiteY3" fmla="*/ 1683188 h 4496620"/>
              <a:gd name="connsiteX4" fmla="*/ 174752 w 3667792"/>
              <a:gd name="connsiteY4" fmla="*/ 1821364 h 4496620"/>
              <a:gd name="connsiteX5" fmla="*/ 228600 w 3667792"/>
              <a:gd name="connsiteY5" fmla="*/ 1871148 h 4496620"/>
              <a:gd name="connsiteX6" fmla="*/ 261112 w 3667792"/>
              <a:gd name="connsiteY6" fmla="*/ 1948364 h 4496620"/>
              <a:gd name="connsiteX7" fmla="*/ 267208 w 3667792"/>
              <a:gd name="connsiteY7" fmla="*/ 2082476 h 4496620"/>
              <a:gd name="connsiteX8" fmla="*/ 279400 w 3667792"/>
              <a:gd name="connsiteY8" fmla="*/ 2157660 h 4496620"/>
              <a:gd name="connsiteX9" fmla="*/ 279400 w 3667792"/>
              <a:gd name="connsiteY9" fmla="*/ 2295836 h 4496620"/>
              <a:gd name="connsiteX10" fmla="*/ 267208 w 3667792"/>
              <a:gd name="connsiteY10" fmla="*/ 2423852 h 4496620"/>
              <a:gd name="connsiteX11" fmla="*/ 255016 w 3667792"/>
              <a:gd name="connsiteY11" fmla="*/ 2637212 h 4496620"/>
              <a:gd name="connsiteX12" fmla="*/ 236728 w 3667792"/>
              <a:gd name="connsiteY12" fmla="*/ 2765228 h 4496620"/>
              <a:gd name="connsiteX13" fmla="*/ 212344 w 3667792"/>
              <a:gd name="connsiteY13" fmla="*/ 2874956 h 4496620"/>
              <a:gd name="connsiteX14" fmla="*/ 181864 w 3667792"/>
              <a:gd name="connsiteY14" fmla="*/ 2996876 h 4496620"/>
              <a:gd name="connsiteX15" fmla="*/ 161544 w 3667792"/>
              <a:gd name="connsiteY15" fmla="*/ 2928804 h 4496620"/>
              <a:gd name="connsiteX16" fmla="*/ 150368 w 3667792"/>
              <a:gd name="connsiteY16" fmla="*/ 2970460 h 4496620"/>
              <a:gd name="connsiteX17" fmla="*/ 0 w 3667792"/>
              <a:gd name="connsiteY17" fmla="*/ 3083236 h 4496620"/>
              <a:gd name="connsiteX18" fmla="*/ 3649305 w 3667792"/>
              <a:gd name="connsiteY18" fmla="*/ 4496620 h 4496620"/>
              <a:gd name="connsiteX19" fmla="*/ 3667363 w 3667792"/>
              <a:gd name="connsiteY19" fmla="*/ 0 h 4496620"/>
              <a:gd name="connsiteX20" fmla="*/ 35561 w 3667792"/>
              <a:gd name="connsiteY20" fmla="*/ 1500539 h 449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67792" h="4496620">
                <a:moveTo>
                  <a:pt x="35561" y="1500539"/>
                </a:moveTo>
                <a:lnTo>
                  <a:pt x="114808" y="1586668"/>
                </a:lnTo>
                <a:lnTo>
                  <a:pt x="165608" y="1632388"/>
                </a:lnTo>
                <a:lnTo>
                  <a:pt x="191008" y="1683188"/>
                </a:lnTo>
                <a:lnTo>
                  <a:pt x="174752" y="1821364"/>
                </a:lnTo>
                <a:cubicBezTo>
                  <a:pt x="174075" y="1876905"/>
                  <a:pt x="229277" y="1815607"/>
                  <a:pt x="228600" y="1871148"/>
                </a:cubicBezTo>
                <a:lnTo>
                  <a:pt x="261112" y="1948364"/>
                </a:lnTo>
                <a:lnTo>
                  <a:pt x="267208" y="2082476"/>
                </a:lnTo>
                <a:lnTo>
                  <a:pt x="279400" y="2157660"/>
                </a:lnTo>
                <a:lnTo>
                  <a:pt x="279400" y="2295836"/>
                </a:lnTo>
                <a:lnTo>
                  <a:pt x="267208" y="2423852"/>
                </a:lnTo>
                <a:lnTo>
                  <a:pt x="255016" y="2637212"/>
                </a:lnTo>
                <a:lnTo>
                  <a:pt x="236728" y="2765228"/>
                </a:lnTo>
                <a:lnTo>
                  <a:pt x="212344" y="2874956"/>
                </a:lnTo>
                <a:lnTo>
                  <a:pt x="181864" y="2996876"/>
                </a:lnTo>
                <a:lnTo>
                  <a:pt x="161544" y="2928804"/>
                </a:lnTo>
                <a:lnTo>
                  <a:pt x="150368" y="2970460"/>
                </a:lnTo>
                <a:lnTo>
                  <a:pt x="0" y="3083236"/>
                </a:lnTo>
                <a:lnTo>
                  <a:pt x="3649305" y="4496620"/>
                </a:lnTo>
                <a:cubicBezTo>
                  <a:pt x="3645241" y="3304634"/>
                  <a:pt x="3671427" y="1191986"/>
                  <a:pt x="3667363" y="0"/>
                </a:cubicBezTo>
                <a:lnTo>
                  <a:pt x="35561" y="1500539"/>
                </a:lnTo>
                <a:close/>
              </a:path>
            </a:pathLst>
          </a:custGeom>
          <a:pattFill prst="pct25">
            <a:fgClr>
              <a:srgbClr val="FFC000"/>
            </a:fgClr>
            <a:bgClr>
              <a:schemeClr val="bg1"/>
            </a:bgClr>
          </a:patt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 descr="kessil A150W A150">
            <a:extLst>
              <a:ext uri="{FF2B5EF4-FFF2-40B4-BE49-F238E27FC236}">
                <a16:creationId xmlns:a16="http://schemas.microsoft.com/office/drawing/2014/main" xmlns="" id="{EDBC32A0-E4A5-4B5D-B9EE-CB38368819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5" t="11597" r="33665" b="5126"/>
          <a:stretch/>
        </p:blipFill>
        <p:spPr bwMode="auto">
          <a:xfrm rot="21008467">
            <a:off x="150847" y="3280476"/>
            <a:ext cx="1945059" cy="149812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xmlns="" id="{49910FC1-F380-44A7-BBD3-FF29C5977A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96" t="13339" r="10140" b="13296"/>
          <a:stretch/>
        </p:blipFill>
        <p:spPr>
          <a:xfrm flipH="1">
            <a:off x="5272048" y="2478695"/>
            <a:ext cx="594986" cy="570124"/>
          </a:xfrm>
          <a:prstGeom prst="rect">
            <a:avLst/>
          </a:prstGeom>
        </p:spPr>
      </p:pic>
      <p:sp>
        <p:nvSpPr>
          <p:cNvPr id="34" name="Freeform: Shape 33">
            <a:extLst>
              <a:ext uri="{FF2B5EF4-FFF2-40B4-BE49-F238E27FC236}">
                <a16:creationId xmlns:a16="http://schemas.microsoft.com/office/drawing/2014/main" xmlns="" id="{C885DE6A-45FB-4D74-8344-04C7552DAD57}"/>
              </a:ext>
            </a:extLst>
          </p:cNvPr>
          <p:cNvSpPr/>
          <p:nvPr/>
        </p:nvSpPr>
        <p:spPr>
          <a:xfrm>
            <a:off x="1554480" y="3246939"/>
            <a:ext cx="1043741" cy="1590040"/>
          </a:xfrm>
          <a:custGeom>
            <a:avLst/>
            <a:gdLst>
              <a:gd name="connsiteX0" fmla="*/ 2529840 w 2529840"/>
              <a:gd name="connsiteY0" fmla="*/ 0 h 2067560"/>
              <a:gd name="connsiteX1" fmla="*/ 2392680 w 2529840"/>
              <a:gd name="connsiteY1" fmla="*/ 81280 h 2067560"/>
              <a:gd name="connsiteX2" fmla="*/ 2346960 w 2529840"/>
              <a:gd name="connsiteY2" fmla="*/ 172720 h 2067560"/>
              <a:gd name="connsiteX3" fmla="*/ 2280920 w 2529840"/>
              <a:gd name="connsiteY3" fmla="*/ 335280 h 2067560"/>
              <a:gd name="connsiteX4" fmla="*/ 2255520 w 2529840"/>
              <a:gd name="connsiteY4" fmla="*/ 452120 h 2067560"/>
              <a:gd name="connsiteX5" fmla="*/ 2230120 w 2529840"/>
              <a:gd name="connsiteY5" fmla="*/ 604520 h 2067560"/>
              <a:gd name="connsiteX6" fmla="*/ 2214880 w 2529840"/>
              <a:gd name="connsiteY6" fmla="*/ 736600 h 2067560"/>
              <a:gd name="connsiteX7" fmla="*/ 2204720 w 2529840"/>
              <a:gd name="connsiteY7" fmla="*/ 873760 h 2067560"/>
              <a:gd name="connsiteX8" fmla="*/ 2199640 w 2529840"/>
              <a:gd name="connsiteY8" fmla="*/ 1021080 h 2067560"/>
              <a:gd name="connsiteX9" fmla="*/ 2204720 w 2529840"/>
              <a:gd name="connsiteY9" fmla="*/ 1183640 h 2067560"/>
              <a:gd name="connsiteX10" fmla="*/ 2214880 w 2529840"/>
              <a:gd name="connsiteY10" fmla="*/ 1290320 h 2067560"/>
              <a:gd name="connsiteX11" fmla="*/ 2219960 w 2529840"/>
              <a:gd name="connsiteY11" fmla="*/ 1391920 h 2067560"/>
              <a:gd name="connsiteX12" fmla="*/ 2235200 w 2529840"/>
              <a:gd name="connsiteY12" fmla="*/ 1549400 h 2067560"/>
              <a:gd name="connsiteX13" fmla="*/ 2286000 w 2529840"/>
              <a:gd name="connsiteY13" fmla="*/ 1727200 h 2067560"/>
              <a:gd name="connsiteX14" fmla="*/ 2326640 w 2529840"/>
              <a:gd name="connsiteY14" fmla="*/ 1889760 h 2067560"/>
              <a:gd name="connsiteX15" fmla="*/ 2407920 w 2529840"/>
              <a:gd name="connsiteY15" fmla="*/ 2001520 h 2067560"/>
              <a:gd name="connsiteX16" fmla="*/ 2489200 w 2529840"/>
              <a:gd name="connsiteY16" fmla="*/ 2067560 h 2067560"/>
              <a:gd name="connsiteX17" fmla="*/ 0 w 2529840"/>
              <a:gd name="connsiteY17" fmla="*/ 990600 h 2067560"/>
              <a:gd name="connsiteX18" fmla="*/ 142240 w 2529840"/>
              <a:gd name="connsiteY18" fmla="*/ 538480 h 2067560"/>
              <a:gd name="connsiteX19" fmla="*/ 2529840 w 2529840"/>
              <a:gd name="connsiteY19" fmla="*/ 0 h 2067560"/>
              <a:gd name="connsiteX0" fmla="*/ 2529840 w 2529840"/>
              <a:gd name="connsiteY0" fmla="*/ 0 h 2067560"/>
              <a:gd name="connsiteX1" fmla="*/ 2392680 w 2529840"/>
              <a:gd name="connsiteY1" fmla="*/ 81280 h 2067560"/>
              <a:gd name="connsiteX2" fmla="*/ 2346960 w 2529840"/>
              <a:gd name="connsiteY2" fmla="*/ 172720 h 2067560"/>
              <a:gd name="connsiteX3" fmla="*/ 2280920 w 2529840"/>
              <a:gd name="connsiteY3" fmla="*/ 335280 h 2067560"/>
              <a:gd name="connsiteX4" fmla="*/ 2255520 w 2529840"/>
              <a:gd name="connsiteY4" fmla="*/ 452120 h 2067560"/>
              <a:gd name="connsiteX5" fmla="*/ 2230120 w 2529840"/>
              <a:gd name="connsiteY5" fmla="*/ 604520 h 2067560"/>
              <a:gd name="connsiteX6" fmla="*/ 2214880 w 2529840"/>
              <a:gd name="connsiteY6" fmla="*/ 736600 h 2067560"/>
              <a:gd name="connsiteX7" fmla="*/ 2204720 w 2529840"/>
              <a:gd name="connsiteY7" fmla="*/ 873760 h 2067560"/>
              <a:gd name="connsiteX8" fmla="*/ 2199640 w 2529840"/>
              <a:gd name="connsiteY8" fmla="*/ 1021080 h 2067560"/>
              <a:gd name="connsiteX9" fmla="*/ 2204720 w 2529840"/>
              <a:gd name="connsiteY9" fmla="*/ 1183640 h 2067560"/>
              <a:gd name="connsiteX10" fmla="*/ 2214880 w 2529840"/>
              <a:gd name="connsiteY10" fmla="*/ 1290320 h 2067560"/>
              <a:gd name="connsiteX11" fmla="*/ 2219960 w 2529840"/>
              <a:gd name="connsiteY11" fmla="*/ 1391920 h 2067560"/>
              <a:gd name="connsiteX12" fmla="*/ 2235200 w 2529840"/>
              <a:gd name="connsiteY12" fmla="*/ 1549400 h 2067560"/>
              <a:gd name="connsiteX13" fmla="*/ 2286000 w 2529840"/>
              <a:gd name="connsiteY13" fmla="*/ 1727200 h 2067560"/>
              <a:gd name="connsiteX14" fmla="*/ 2326640 w 2529840"/>
              <a:gd name="connsiteY14" fmla="*/ 1889760 h 2067560"/>
              <a:gd name="connsiteX15" fmla="*/ 2407920 w 2529840"/>
              <a:gd name="connsiteY15" fmla="*/ 2001520 h 2067560"/>
              <a:gd name="connsiteX16" fmla="*/ 2489200 w 2529840"/>
              <a:gd name="connsiteY16" fmla="*/ 2067560 h 2067560"/>
              <a:gd name="connsiteX17" fmla="*/ 0 w 2529840"/>
              <a:gd name="connsiteY17" fmla="*/ 990600 h 2067560"/>
              <a:gd name="connsiteX18" fmla="*/ 9091 w 2529840"/>
              <a:gd name="connsiteY18" fmla="*/ 970292 h 2067560"/>
              <a:gd name="connsiteX19" fmla="*/ 2529840 w 2529840"/>
              <a:gd name="connsiteY19" fmla="*/ 0 h 2067560"/>
              <a:gd name="connsiteX0" fmla="*/ 2529840 w 2818290"/>
              <a:gd name="connsiteY0" fmla="*/ 0 h 2001520"/>
              <a:gd name="connsiteX1" fmla="*/ 2392680 w 2818290"/>
              <a:gd name="connsiteY1" fmla="*/ 81280 h 2001520"/>
              <a:gd name="connsiteX2" fmla="*/ 2346960 w 2818290"/>
              <a:gd name="connsiteY2" fmla="*/ 172720 h 2001520"/>
              <a:gd name="connsiteX3" fmla="*/ 2280920 w 2818290"/>
              <a:gd name="connsiteY3" fmla="*/ 335280 h 2001520"/>
              <a:gd name="connsiteX4" fmla="*/ 2255520 w 2818290"/>
              <a:gd name="connsiteY4" fmla="*/ 452120 h 2001520"/>
              <a:gd name="connsiteX5" fmla="*/ 2230120 w 2818290"/>
              <a:gd name="connsiteY5" fmla="*/ 604520 h 2001520"/>
              <a:gd name="connsiteX6" fmla="*/ 2214880 w 2818290"/>
              <a:gd name="connsiteY6" fmla="*/ 736600 h 2001520"/>
              <a:gd name="connsiteX7" fmla="*/ 2204720 w 2818290"/>
              <a:gd name="connsiteY7" fmla="*/ 873760 h 2001520"/>
              <a:gd name="connsiteX8" fmla="*/ 2199640 w 2818290"/>
              <a:gd name="connsiteY8" fmla="*/ 1021080 h 2001520"/>
              <a:gd name="connsiteX9" fmla="*/ 2204720 w 2818290"/>
              <a:gd name="connsiteY9" fmla="*/ 1183640 h 2001520"/>
              <a:gd name="connsiteX10" fmla="*/ 2214880 w 2818290"/>
              <a:gd name="connsiteY10" fmla="*/ 1290320 h 2001520"/>
              <a:gd name="connsiteX11" fmla="*/ 2219960 w 2818290"/>
              <a:gd name="connsiteY11" fmla="*/ 1391920 h 2001520"/>
              <a:gd name="connsiteX12" fmla="*/ 2235200 w 2818290"/>
              <a:gd name="connsiteY12" fmla="*/ 1549400 h 2001520"/>
              <a:gd name="connsiteX13" fmla="*/ 2286000 w 2818290"/>
              <a:gd name="connsiteY13" fmla="*/ 1727200 h 2001520"/>
              <a:gd name="connsiteX14" fmla="*/ 2326640 w 2818290"/>
              <a:gd name="connsiteY14" fmla="*/ 1889760 h 2001520"/>
              <a:gd name="connsiteX15" fmla="*/ 2407920 w 2818290"/>
              <a:gd name="connsiteY15" fmla="*/ 2001520 h 2001520"/>
              <a:gd name="connsiteX16" fmla="*/ 2818290 w 2818290"/>
              <a:gd name="connsiteY16" fmla="*/ 1981468 h 2001520"/>
              <a:gd name="connsiteX17" fmla="*/ 0 w 2818290"/>
              <a:gd name="connsiteY17" fmla="*/ 990600 h 2001520"/>
              <a:gd name="connsiteX18" fmla="*/ 9091 w 2818290"/>
              <a:gd name="connsiteY18" fmla="*/ 970292 h 2001520"/>
              <a:gd name="connsiteX19" fmla="*/ 2529840 w 2818290"/>
              <a:gd name="connsiteY19" fmla="*/ 0 h 2001520"/>
              <a:gd name="connsiteX0" fmla="*/ 2529840 w 2818290"/>
              <a:gd name="connsiteY0" fmla="*/ 0 h 1981468"/>
              <a:gd name="connsiteX1" fmla="*/ 2392680 w 2818290"/>
              <a:gd name="connsiteY1" fmla="*/ 81280 h 1981468"/>
              <a:gd name="connsiteX2" fmla="*/ 2346960 w 2818290"/>
              <a:gd name="connsiteY2" fmla="*/ 172720 h 1981468"/>
              <a:gd name="connsiteX3" fmla="*/ 2280920 w 2818290"/>
              <a:gd name="connsiteY3" fmla="*/ 335280 h 1981468"/>
              <a:gd name="connsiteX4" fmla="*/ 2255520 w 2818290"/>
              <a:gd name="connsiteY4" fmla="*/ 452120 h 1981468"/>
              <a:gd name="connsiteX5" fmla="*/ 2230120 w 2818290"/>
              <a:gd name="connsiteY5" fmla="*/ 604520 h 1981468"/>
              <a:gd name="connsiteX6" fmla="*/ 2214880 w 2818290"/>
              <a:gd name="connsiteY6" fmla="*/ 736600 h 1981468"/>
              <a:gd name="connsiteX7" fmla="*/ 2204720 w 2818290"/>
              <a:gd name="connsiteY7" fmla="*/ 873760 h 1981468"/>
              <a:gd name="connsiteX8" fmla="*/ 2199640 w 2818290"/>
              <a:gd name="connsiteY8" fmla="*/ 1021080 h 1981468"/>
              <a:gd name="connsiteX9" fmla="*/ 2204720 w 2818290"/>
              <a:gd name="connsiteY9" fmla="*/ 1183640 h 1981468"/>
              <a:gd name="connsiteX10" fmla="*/ 2214880 w 2818290"/>
              <a:gd name="connsiteY10" fmla="*/ 1290320 h 1981468"/>
              <a:gd name="connsiteX11" fmla="*/ 2219960 w 2818290"/>
              <a:gd name="connsiteY11" fmla="*/ 1391920 h 1981468"/>
              <a:gd name="connsiteX12" fmla="*/ 2235200 w 2818290"/>
              <a:gd name="connsiteY12" fmla="*/ 1549400 h 1981468"/>
              <a:gd name="connsiteX13" fmla="*/ 2286000 w 2818290"/>
              <a:gd name="connsiteY13" fmla="*/ 1727200 h 1981468"/>
              <a:gd name="connsiteX14" fmla="*/ 2326640 w 2818290"/>
              <a:gd name="connsiteY14" fmla="*/ 1889760 h 1981468"/>
              <a:gd name="connsiteX15" fmla="*/ 2567158 w 2818290"/>
              <a:gd name="connsiteY15" fmla="*/ 1852293 h 1981468"/>
              <a:gd name="connsiteX16" fmla="*/ 2818290 w 2818290"/>
              <a:gd name="connsiteY16" fmla="*/ 1981468 h 1981468"/>
              <a:gd name="connsiteX17" fmla="*/ 0 w 2818290"/>
              <a:gd name="connsiteY17" fmla="*/ 990600 h 1981468"/>
              <a:gd name="connsiteX18" fmla="*/ 9091 w 2818290"/>
              <a:gd name="connsiteY18" fmla="*/ 970292 h 1981468"/>
              <a:gd name="connsiteX19" fmla="*/ 2529840 w 2818290"/>
              <a:gd name="connsiteY19" fmla="*/ 0 h 1981468"/>
              <a:gd name="connsiteX0" fmla="*/ 2529840 w 2818290"/>
              <a:gd name="connsiteY0" fmla="*/ 0 h 1981468"/>
              <a:gd name="connsiteX1" fmla="*/ 2392680 w 2818290"/>
              <a:gd name="connsiteY1" fmla="*/ 81280 h 1981468"/>
              <a:gd name="connsiteX2" fmla="*/ 2346960 w 2818290"/>
              <a:gd name="connsiteY2" fmla="*/ 172720 h 1981468"/>
              <a:gd name="connsiteX3" fmla="*/ 2280920 w 2818290"/>
              <a:gd name="connsiteY3" fmla="*/ 335280 h 1981468"/>
              <a:gd name="connsiteX4" fmla="*/ 2255520 w 2818290"/>
              <a:gd name="connsiteY4" fmla="*/ 452120 h 1981468"/>
              <a:gd name="connsiteX5" fmla="*/ 2230120 w 2818290"/>
              <a:gd name="connsiteY5" fmla="*/ 604520 h 1981468"/>
              <a:gd name="connsiteX6" fmla="*/ 2214880 w 2818290"/>
              <a:gd name="connsiteY6" fmla="*/ 736600 h 1981468"/>
              <a:gd name="connsiteX7" fmla="*/ 2204720 w 2818290"/>
              <a:gd name="connsiteY7" fmla="*/ 873760 h 1981468"/>
              <a:gd name="connsiteX8" fmla="*/ 2199640 w 2818290"/>
              <a:gd name="connsiteY8" fmla="*/ 1021080 h 1981468"/>
              <a:gd name="connsiteX9" fmla="*/ 2204720 w 2818290"/>
              <a:gd name="connsiteY9" fmla="*/ 1183640 h 1981468"/>
              <a:gd name="connsiteX10" fmla="*/ 2214880 w 2818290"/>
              <a:gd name="connsiteY10" fmla="*/ 1290320 h 1981468"/>
              <a:gd name="connsiteX11" fmla="*/ 2219960 w 2818290"/>
              <a:gd name="connsiteY11" fmla="*/ 1391920 h 1981468"/>
              <a:gd name="connsiteX12" fmla="*/ 2235200 w 2818290"/>
              <a:gd name="connsiteY12" fmla="*/ 1549400 h 1981468"/>
              <a:gd name="connsiteX13" fmla="*/ 2286000 w 2818290"/>
              <a:gd name="connsiteY13" fmla="*/ 1727200 h 1981468"/>
              <a:gd name="connsiteX14" fmla="*/ 2422181 w 2818290"/>
              <a:gd name="connsiteY14" fmla="*/ 1792188 h 1981468"/>
              <a:gd name="connsiteX15" fmla="*/ 2567158 w 2818290"/>
              <a:gd name="connsiteY15" fmla="*/ 1852293 h 1981468"/>
              <a:gd name="connsiteX16" fmla="*/ 2818290 w 2818290"/>
              <a:gd name="connsiteY16" fmla="*/ 1981468 h 1981468"/>
              <a:gd name="connsiteX17" fmla="*/ 0 w 2818290"/>
              <a:gd name="connsiteY17" fmla="*/ 990600 h 1981468"/>
              <a:gd name="connsiteX18" fmla="*/ 9091 w 2818290"/>
              <a:gd name="connsiteY18" fmla="*/ 970292 h 1981468"/>
              <a:gd name="connsiteX19" fmla="*/ 2529840 w 2818290"/>
              <a:gd name="connsiteY19" fmla="*/ 0 h 1981468"/>
              <a:gd name="connsiteX0" fmla="*/ 2529840 w 2818290"/>
              <a:gd name="connsiteY0" fmla="*/ 0 h 1981468"/>
              <a:gd name="connsiteX1" fmla="*/ 2392680 w 2818290"/>
              <a:gd name="connsiteY1" fmla="*/ 81280 h 1981468"/>
              <a:gd name="connsiteX2" fmla="*/ 2346960 w 2818290"/>
              <a:gd name="connsiteY2" fmla="*/ 172720 h 1981468"/>
              <a:gd name="connsiteX3" fmla="*/ 2280920 w 2818290"/>
              <a:gd name="connsiteY3" fmla="*/ 335280 h 1981468"/>
              <a:gd name="connsiteX4" fmla="*/ 2255520 w 2818290"/>
              <a:gd name="connsiteY4" fmla="*/ 452120 h 1981468"/>
              <a:gd name="connsiteX5" fmla="*/ 2230120 w 2818290"/>
              <a:gd name="connsiteY5" fmla="*/ 604520 h 1981468"/>
              <a:gd name="connsiteX6" fmla="*/ 2214880 w 2818290"/>
              <a:gd name="connsiteY6" fmla="*/ 736600 h 1981468"/>
              <a:gd name="connsiteX7" fmla="*/ 2204720 w 2818290"/>
              <a:gd name="connsiteY7" fmla="*/ 873760 h 1981468"/>
              <a:gd name="connsiteX8" fmla="*/ 2199640 w 2818290"/>
              <a:gd name="connsiteY8" fmla="*/ 1021080 h 1981468"/>
              <a:gd name="connsiteX9" fmla="*/ 2204720 w 2818290"/>
              <a:gd name="connsiteY9" fmla="*/ 1183640 h 1981468"/>
              <a:gd name="connsiteX10" fmla="*/ 2214880 w 2818290"/>
              <a:gd name="connsiteY10" fmla="*/ 1290320 h 1981468"/>
              <a:gd name="connsiteX11" fmla="*/ 2219960 w 2818290"/>
              <a:gd name="connsiteY11" fmla="*/ 1391920 h 1981468"/>
              <a:gd name="connsiteX12" fmla="*/ 2235200 w 2818290"/>
              <a:gd name="connsiteY12" fmla="*/ 1549400 h 1981468"/>
              <a:gd name="connsiteX13" fmla="*/ 2370926 w 2818290"/>
              <a:gd name="connsiteY13" fmla="*/ 1698503 h 1981468"/>
              <a:gd name="connsiteX14" fmla="*/ 2422181 w 2818290"/>
              <a:gd name="connsiteY14" fmla="*/ 1792188 h 1981468"/>
              <a:gd name="connsiteX15" fmla="*/ 2567158 w 2818290"/>
              <a:gd name="connsiteY15" fmla="*/ 1852293 h 1981468"/>
              <a:gd name="connsiteX16" fmla="*/ 2818290 w 2818290"/>
              <a:gd name="connsiteY16" fmla="*/ 1981468 h 1981468"/>
              <a:gd name="connsiteX17" fmla="*/ 0 w 2818290"/>
              <a:gd name="connsiteY17" fmla="*/ 990600 h 1981468"/>
              <a:gd name="connsiteX18" fmla="*/ 9091 w 2818290"/>
              <a:gd name="connsiteY18" fmla="*/ 970292 h 1981468"/>
              <a:gd name="connsiteX19" fmla="*/ 2529840 w 2818290"/>
              <a:gd name="connsiteY19" fmla="*/ 0 h 1981468"/>
              <a:gd name="connsiteX0" fmla="*/ 2529840 w 2818290"/>
              <a:gd name="connsiteY0" fmla="*/ 0 h 1981468"/>
              <a:gd name="connsiteX1" fmla="*/ 2392680 w 2818290"/>
              <a:gd name="connsiteY1" fmla="*/ 81280 h 1981468"/>
              <a:gd name="connsiteX2" fmla="*/ 2346960 w 2818290"/>
              <a:gd name="connsiteY2" fmla="*/ 172720 h 1981468"/>
              <a:gd name="connsiteX3" fmla="*/ 2280920 w 2818290"/>
              <a:gd name="connsiteY3" fmla="*/ 335280 h 1981468"/>
              <a:gd name="connsiteX4" fmla="*/ 2255520 w 2818290"/>
              <a:gd name="connsiteY4" fmla="*/ 452120 h 1981468"/>
              <a:gd name="connsiteX5" fmla="*/ 2230120 w 2818290"/>
              <a:gd name="connsiteY5" fmla="*/ 604520 h 1981468"/>
              <a:gd name="connsiteX6" fmla="*/ 2214880 w 2818290"/>
              <a:gd name="connsiteY6" fmla="*/ 736600 h 1981468"/>
              <a:gd name="connsiteX7" fmla="*/ 2204720 w 2818290"/>
              <a:gd name="connsiteY7" fmla="*/ 873760 h 1981468"/>
              <a:gd name="connsiteX8" fmla="*/ 2199640 w 2818290"/>
              <a:gd name="connsiteY8" fmla="*/ 1021080 h 1981468"/>
              <a:gd name="connsiteX9" fmla="*/ 2204720 w 2818290"/>
              <a:gd name="connsiteY9" fmla="*/ 1183640 h 1981468"/>
              <a:gd name="connsiteX10" fmla="*/ 2214880 w 2818290"/>
              <a:gd name="connsiteY10" fmla="*/ 1290320 h 1981468"/>
              <a:gd name="connsiteX11" fmla="*/ 2219960 w 2818290"/>
              <a:gd name="connsiteY11" fmla="*/ 1391920 h 1981468"/>
              <a:gd name="connsiteX12" fmla="*/ 2267047 w 2818290"/>
              <a:gd name="connsiteY12" fmla="*/ 1532181 h 1981468"/>
              <a:gd name="connsiteX13" fmla="*/ 2370926 w 2818290"/>
              <a:gd name="connsiteY13" fmla="*/ 1698503 h 1981468"/>
              <a:gd name="connsiteX14" fmla="*/ 2422181 w 2818290"/>
              <a:gd name="connsiteY14" fmla="*/ 1792188 h 1981468"/>
              <a:gd name="connsiteX15" fmla="*/ 2567158 w 2818290"/>
              <a:gd name="connsiteY15" fmla="*/ 1852293 h 1981468"/>
              <a:gd name="connsiteX16" fmla="*/ 2818290 w 2818290"/>
              <a:gd name="connsiteY16" fmla="*/ 1981468 h 1981468"/>
              <a:gd name="connsiteX17" fmla="*/ 0 w 2818290"/>
              <a:gd name="connsiteY17" fmla="*/ 990600 h 1981468"/>
              <a:gd name="connsiteX18" fmla="*/ 9091 w 2818290"/>
              <a:gd name="connsiteY18" fmla="*/ 970292 h 1981468"/>
              <a:gd name="connsiteX19" fmla="*/ 2529840 w 2818290"/>
              <a:gd name="connsiteY19" fmla="*/ 0 h 1981468"/>
              <a:gd name="connsiteX0" fmla="*/ 2529840 w 2818290"/>
              <a:gd name="connsiteY0" fmla="*/ 0 h 1981468"/>
              <a:gd name="connsiteX1" fmla="*/ 2392680 w 2818290"/>
              <a:gd name="connsiteY1" fmla="*/ 81280 h 1981468"/>
              <a:gd name="connsiteX2" fmla="*/ 2474350 w 2818290"/>
              <a:gd name="connsiteY2" fmla="*/ 172720 h 1981468"/>
              <a:gd name="connsiteX3" fmla="*/ 2280920 w 2818290"/>
              <a:gd name="connsiteY3" fmla="*/ 335280 h 1981468"/>
              <a:gd name="connsiteX4" fmla="*/ 2255520 w 2818290"/>
              <a:gd name="connsiteY4" fmla="*/ 452120 h 1981468"/>
              <a:gd name="connsiteX5" fmla="*/ 2230120 w 2818290"/>
              <a:gd name="connsiteY5" fmla="*/ 604520 h 1981468"/>
              <a:gd name="connsiteX6" fmla="*/ 2214880 w 2818290"/>
              <a:gd name="connsiteY6" fmla="*/ 736600 h 1981468"/>
              <a:gd name="connsiteX7" fmla="*/ 2204720 w 2818290"/>
              <a:gd name="connsiteY7" fmla="*/ 873760 h 1981468"/>
              <a:gd name="connsiteX8" fmla="*/ 2199640 w 2818290"/>
              <a:gd name="connsiteY8" fmla="*/ 1021080 h 1981468"/>
              <a:gd name="connsiteX9" fmla="*/ 2204720 w 2818290"/>
              <a:gd name="connsiteY9" fmla="*/ 1183640 h 1981468"/>
              <a:gd name="connsiteX10" fmla="*/ 2214880 w 2818290"/>
              <a:gd name="connsiteY10" fmla="*/ 1290320 h 1981468"/>
              <a:gd name="connsiteX11" fmla="*/ 2219960 w 2818290"/>
              <a:gd name="connsiteY11" fmla="*/ 1391920 h 1981468"/>
              <a:gd name="connsiteX12" fmla="*/ 2267047 w 2818290"/>
              <a:gd name="connsiteY12" fmla="*/ 1532181 h 1981468"/>
              <a:gd name="connsiteX13" fmla="*/ 2370926 w 2818290"/>
              <a:gd name="connsiteY13" fmla="*/ 1698503 h 1981468"/>
              <a:gd name="connsiteX14" fmla="*/ 2422181 w 2818290"/>
              <a:gd name="connsiteY14" fmla="*/ 1792188 h 1981468"/>
              <a:gd name="connsiteX15" fmla="*/ 2567158 w 2818290"/>
              <a:gd name="connsiteY15" fmla="*/ 1852293 h 1981468"/>
              <a:gd name="connsiteX16" fmla="*/ 2818290 w 2818290"/>
              <a:gd name="connsiteY16" fmla="*/ 1981468 h 1981468"/>
              <a:gd name="connsiteX17" fmla="*/ 0 w 2818290"/>
              <a:gd name="connsiteY17" fmla="*/ 990600 h 1981468"/>
              <a:gd name="connsiteX18" fmla="*/ 9091 w 2818290"/>
              <a:gd name="connsiteY18" fmla="*/ 970292 h 1981468"/>
              <a:gd name="connsiteX19" fmla="*/ 2529840 w 2818290"/>
              <a:gd name="connsiteY19" fmla="*/ 0 h 1981468"/>
              <a:gd name="connsiteX0" fmla="*/ 2529840 w 2818290"/>
              <a:gd name="connsiteY0" fmla="*/ 0 h 1981468"/>
              <a:gd name="connsiteX1" fmla="*/ 2392680 w 2818290"/>
              <a:gd name="connsiteY1" fmla="*/ 81280 h 1981468"/>
              <a:gd name="connsiteX2" fmla="*/ 2474350 w 2818290"/>
              <a:gd name="connsiteY2" fmla="*/ 172720 h 1981468"/>
              <a:gd name="connsiteX3" fmla="*/ 2312767 w 2818290"/>
              <a:gd name="connsiteY3" fmla="*/ 312322 h 1981468"/>
              <a:gd name="connsiteX4" fmla="*/ 2255520 w 2818290"/>
              <a:gd name="connsiteY4" fmla="*/ 452120 h 1981468"/>
              <a:gd name="connsiteX5" fmla="*/ 2230120 w 2818290"/>
              <a:gd name="connsiteY5" fmla="*/ 604520 h 1981468"/>
              <a:gd name="connsiteX6" fmla="*/ 2214880 w 2818290"/>
              <a:gd name="connsiteY6" fmla="*/ 736600 h 1981468"/>
              <a:gd name="connsiteX7" fmla="*/ 2204720 w 2818290"/>
              <a:gd name="connsiteY7" fmla="*/ 873760 h 1981468"/>
              <a:gd name="connsiteX8" fmla="*/ 2199640 w 2818290"/>
              <a:gd name="connsiteY8" fmla="*/ 1021080 h 1981468"/>
              <a:gd name="connsiteX9" fmla="*/ 2204720 w 2818290"/>
              <a:gd name="connsiteY9" fmla="*/ 1183640 h 1981468"/>
              <a:gd name="connsiteX10" fmla="*/ 2214880 w 2818290"/>
              <a:gd name="connsiteY10" fmla="*/ 1290320 h 1981468"/>
              <a:gd name="connsiteX11" fmla="*/ 2219960 w 2818290"/>
              <a:gd name="connsiteY11" fmla="*/ 1391920 h 1981468"/>
              <a:gd name="connsiteX12" fmla="*/ 2267047 w 2818290"/>
              <a:gd name="connsiteY12" fmla="*/ 1532181 h 1981468"/>
              <a:gd name="connsiteX13" fmla="*/ 2370926 w 2818290"/>
              <a:gd name="connsiteY13" fmla="*/ 1698503 h 1981468"/>
              <a:gd name="connsiteX14" fmla="*/ 2422181 w 2818290"/>
              <a:gd name="connsiteY14" fmla="*/ 1792188 h 1981468"/>
              <a:gd name="connsiteX15" fmla="*/ 2567158 w 2818290"/>
              <a:gd name="connsiteY15" fmla="*/ 1852293 h 1981468"/>
              <a:gd name="connsiteX16" fmla="*/ 2818290 w 2818290"/>
              <a:gd name="connsiteY16" fmla="*/ 1981468 h 1981468"/>
              <a:gd name="connsiteX17" fmla="*/ 0 w 2818290"/>
              <a:gd name="connsiteY17" fmla="*/ 990600 h 1981468"/>
              <a:gd name="connsiteX18" fmla="*/ 9091 w 2818290"/>
              <a:gd name="connsiteY18" fmla="*/ 970292 h 1981468"/>
              <a:gd name="connsiteX19" fmla="*/ 2529840 w 2818290"/>
              <a:gd name="connsiteY19" fmla="*/ 0 h 1981468"/>
              <a:gd name="connsiteX0" fmla="*/ 2529840 w 2818290"/>
              <a:gd name="connsiteY0" fmla="*/ 0 h 1981468"/>
              <a:gd name="connsiteX1" fmla="*/ 2573148 w 2818290"/>
              <a:gd name="connsiteY1" fmla="*/ 75541 h 1981468"/>
              <a:gd name="connsiteX2" fmla="*/ 2474350 w 2818290"/>
              <a:gd name="connsiteY2" fmla="*/ 172720 h 1981468"/>
              <a:gd name="connsiteX3" fmla="*/ 2312767 w 2818290"/>
              <a:gd name="connsiteY3" fmla="*/ 312322 h 1981468"/>
              <a:gd name="connsiteX4" fmla="*/ 2255520 w 2818290"/>
              <a:gd name="connsiteY4" fmla="*/ 452120 h 1981468"/>
              <a:gd name="connsiteX5" fmla="*/ 2230120 w 2818290"/>
              <a:gd name="connsiteY5" fmla="*/ 604520 h 1981468"/>
              <a:gd name="connsiteX6" fmla="*/ 2214880 w 2818290"/>
              <a:gd name="connsiteY6" fmla="*/ 736600 h 1981468"/>
              <a:gd name="connsiteX7" fmla="*/ 2204720 w 2818290"/>
              <a:gd name="connsiteY7" fmla="*/ 873760 h 1981468"/>
              <a:gd name="connsiteX8" fmla="*/ 2199640 w 2818290"/>
              <a:gd name="connsiteY8" fmla="*/ 1021080 h 1981468"/>
              <a:gd name="connsiteX9" fmla="*/ 2204720 w 2818290"/>
              <a:gd name="connsiteY9" fmla="*/ 1183640 h 1981468"/>
              <a:gd name="connsiteX10" fmla="*/ 2214880 w 2818290"/>
              <a:gd name="connsiteY10" fmla="*/ 1290320 h 1981468"/>
              <a:gd name="connsiteX11" fmla="*/ 2219960 w 2818290"/>
              <a:gd name="connsiteY11" fmla="*/ 1391920 h 1981468"/>
              <a:gd name="connsiteX12" fmla="*/ 2267047 w 2818290"/>
              <a:gd name="connsiteY12" fmla="*/ 1532181 h 1981468"/>
              <a:gd name="connsiteX13" fmla="*/ 2370926 w 2818290"/>
              <a:gd name="connsiteY13" fmla="*/ 1698503 h 1981468"/>
              <a:gd name="connsiteX14" fmla="*/ 2422181 w 2818290"/>
              <a:gd name="connsiteY14" fmla="*/ 1792188 h 1981468"/>
              <a:gd name="connsiteX15" fmla="*/ 2567158 w 2818290"/>
              <a:gd name="connsiteY15" fmla="*/ 1852293 h 1981468"/>
              <a:gd name="connsiteX16" fmla="*/ 2818290 w 2818290"/>
              <a:gd name="connsiteY16" fmla="*/ 1981468 h 1981468"/>
              <a:gd name="connsiteX17" fmla="*/ 0 w 2818290"/>
              <a:gd name="connsiteY17" fmla="*/ 990600 h 1981468"/>
              <a:gd name="connsiteX18" fmla="*/ 9091 w 2818290"/>
              <a:gd name="connsiteY18" fmla="*/ 970292 h 1981468"/>
              <a:gd name="connsiteX19" fmla="*/ 2529840 w 2818290"/>
              <a:gd name="connsiteY19" fmla="*/ 0 h 1981468"/>
              <a:gd name="connsiteX0" fmla="*/ 2752772 w 2818290"/>
              <a:gd name="connsiteY0" fmla="*/ 0 h 2027384"/>
              <a:gd name="connsiteX1" fmla="*/ 2573148 w 2818290"/>
              <a:gd name="connsiteY1" fmla="*/ 121457 h 2027384"/>
              <a:gd name="connsiteX2" fmla="*/ 2474350 w 2818290"/>
              <a:gd name="connsiteY2" fmla="*/ 218636 h 2027384"/>
              <a:gd name="connsiteX3" fmla="*/ 2312767 w 2818290"/>
              <a:gd name="connsiteY3" fmla="*/ 358238 h 2027384"/>
              <a:gd name="connsiteX4" fmla="*/ 2255520 w 2818290"/>
              <a:gd name="connsiteY4" fmla="*/ 498036 h 2027384"/>
              <a:gd name="connsiteX5" fmla="*/ 2230120 w 2818290"/>
              <a:gd name="connsiteY5" fmla="*/ 650436 h 2027384"/>
              <a:gd name="connsiteX6" fmla="*/ 2214880 w 2818290"/>
              <a:gd name="connsiteY6" fmla="*/ 782516 h 2027384"/>
              <a:gd name="connsiteX7" fmla="*/ 2204720 w 2818290"/>
              <a:gd name="connsiteY7" fmla="*/ 919676 h 2027384"/>
              <a:gd name="connsiteX8" fmla="*/ 2199640 w 2818290"/>
              <a:gd name="connsiteY8" fmla="*/ 1066996 h 2027384"/>
              <a:gd name="connsiteX9" fmla="*/ 2204720 w 2818290"/>
              <a:gd name="connsiteY9" fmla="*/ 1229556 h 2027384"/>
              <a:gd name="connsiteX10" fmla="*/ 2214880 w 2818290"/>
              <a:gd name="connsiteY10" fmla="*/ 1336236 h 2027384"/>
              <a:gd name="connsiteX11" fmla="*/ 2219960 w 2818290"/>
              <a:gd name="connsiteY11" fmla="*/ 1437836 h 2027384"/>
              <a:gd name="connsiteX12" fmla="*/ 2267047 w 2818290"/>
              <a:gd name="connsiteY12" fmla="*/ 1578097 h 2027384"/>
              <a:gd name="connsiteX13" fmla="*/ 2370926 w 2818290"/>
              <a:gd name="connsiteY13" fmla="*/ 1744419 h 2027384"/>
              <a:gd name="connsiteX14" fmla="*/ 2422181 w 2818290"/>
              <a:gd name="connsiteY14" fmla="*/ 1838104 h 2027384"/>
              <a:gd name="connsiteX15" fmla="*/ 2567158 w 2818290"/>
              <a:gd name="connsiteY15" fmla="*/ 1898209 h 2027384"/>
              <a:gd name="connsiteX16" fmla="*/ 2818290 w 2818290"/>
              <a:gd name="connsiteY16" fmla="*/ 2027384 h 2027384"/>
              <a:gd name="connsiteX17" fmla="*/ 0 w 2818290"/>
              <a:gd name="connsiteY17" fmla="*/ 1036516 h 2027384"/>
              <a:gd name="connsiteX18" fmla="*/ 9091 w 2818290"/>
              <a:gd name="connsiteY18" fmla="*/ 1016208 h 2027384"/>
              <a:gd name="connsiteX19" fmla="*/ 2752772 w 2818290"/>
              <a:gd name="connsiteY19" fmla="*/ 0 h 2027384"/>
              <a:gd name="connsiteX0" fmla="*/ 2742156 w 2818290"/>
              <a:gd name="connsiteY0" fmla="*/ 0 h 1987208"/>
              <a:gd name="connsiteX1" fmla="*/ 2573148 w 2818290"/>
              <a:gd name="connsiteY1" fmla="*/ 81281 h 1987208"/>
              <a:gd name="connsiteX2" fmla="*/ 2474350 w 2818290"/>
              <a:gd name="connsiteY2" fmla="*/ 178460 h 1987208"/>
              <a:gd name="connsiteX3" fmla="*/ 2312767 w 2818290"/>
              <a:gd name="connsiteY3" fmla="*/ 318062 h 1987208"/>
              <a:gd name="connsiteX4" fmla="*/ 2255520 w 2818290"/>
              <a:gd name="connsiteY4" fmla="*/ 457860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573148 w 2818290"/>
              <a:gd name="connsiteY1" fmla="*/ 81281 h 1987208"/>
              <a:gd name="connsiteX2" fmla="*/ 2421271 w 2818290"/>
              <a:gd name="connsiteY2" fmla="*/ 235855 h 1987208"/>
              <a:gd name="connsiteX3" fmla="*/ 2312767 w 2818290"/>
              <a:gd name="connsiteY3" fmla="*/ 318062 h 1987208"/>
              <a:gd name="connsiteX4" fmla="*/ 2255520 w 2818290"/>
              <a:gd name="connsiteY4" fmla="*/ 457860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498838 w 2818290"/>
              <a:gd name="connsiteY1" fmla="*/ 132936 h 1987208"/>
              <a:gd name="connsiteX2" fmla="*/ 2421271 w 2818290"/>
              <a:gd name="connsiteY2" fmla="*/ 235855 h 1987208"/>
              <a:gd name="connsiteX3" fmla="*/ 2312767 w 2818290"/>
              <a:gd name="connsiteY3" fmla="*/ 318062 h 1987208"/>
              <a:gd name="connsiteX4" fmla="*/ 2255520 w 2818290"/>
              <a:gd name="connsiteY4" fmla="*/ 457860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498838 w 2818290"/>
              <a:gd name="connsiteY1" fmla="*/ 132936 h 1987208"/>
              <a:gd name="connsiteX2" fmla="*/ 2421271 w 2818290"/>
              <a:gd name="connsiteY2" fmla="*/ 235855 h 1987208"/>
              <a:gd name="connsiteX3" fmla="*/ 2291535 w 2818290"/>
              <a:gd name="connsiteY3" fmla="*/ 352499 h 1987208"/>
              <a:gd name="connsiteX4" fmla="*/ 2255520 w 2818290"/>
              <a:gd name="connsiteY4" fmla="*/ 457860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498838 w 2818290"/>
              <a:gd name="connsiteY1" fmla="*/ 132936 h 1987208"/>
              <a:gd name="connsiteX2" fmla="*/ 2421271 w 2818290"/>
              <a:gd name="connsiteY2" fmla="*/ 235855 h 1987208"/>
              <a:gd name="connsiteX3" fmla="*/ 2291535 w 2818290"/>
              <a:gd name="connsiteY3" fmla="*/ 386936 h 1987208"/>
              <a:gd name="connsiteX4" fmla="*/ 2255520 w 2818290"/>
              <a:gd name="connsiteY4" fmla="*/ 457860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498838 w 2818290"/>
              <a:gd name="connsiteY1" fmla="*/ 132936 h 1987208"/>
              <a:gd name="connsiteX2" fmla="*/ 2421271 w 2818290"/>
              <a:gd name="connsiteY2" fmla="*/ 235855 h 1987208"/>
              <a:gd name="connsiteX3" fmla="*/ 2291535 w 2818290"/>
              <a:gd name="connsiteY3" fmla="*/ 386936 h 1987208"/>
              <a:gd name="connsiteX4" fmla="*/ 2255521 w 2818290"/>
              <a:gd name="connsiteY4" fmla="*/ 480818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498838 w 2818290"/>
              <a:gd name="connsiteY1" fmla="*/ 132936 h 1987208"/>
              <a:gd name="connsiteX2" fmla="*/ 2421271 w 2818290"/>
              <a:gd name="connsiteY2" fmla="*/ 235855 h 1987208"/>
              <a:gd name="connsiteX3" fmla="*/ 2291535 w 2818290"/>
              <a:gd name="connsiteY3" fmla="*/ 386936 h 1987208"/>
              <a:gd name="connsiteX4" fmla="*/ 2255521 w 2818290"/>
              <a:gd name="connsiteY4" fmla="*/ 480818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498838 w 2818290"/>
              <a:gd name="connsiteY1" fmla="*/ 132936 h 1987208"/>
              <a:gd name="connsiteX2" fmla="*/ 2421271 w 2818290"/>
              <a:gd name="connsiteY2" fmla="*/ 235855 h 1987208"/>
              <a:gd name="connsiteX3" fmla="*/ 2365760 w 2818290"/>
              <a:gd name="connsiteY3" fmla="*/ 372587 h 1987208"/>
              <a:gd name="connsiteX4" fmla="*/ 2255521 w 2818290"/>
              <a:gd name="connsiteY4" fmla="*/ 480818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573062 w 2818290"/>
              <a:gd name="connsiteY1" fmla="*/ 129348 h 1987208"/>
              <a:gd name="connsiteX2" fmla="*/ 2421271 w 2818290"/>
              <a:gd name="connsiteY2" fmla="*/ 235855 h 1987208"/>
              <a:gd name="connsiteX3" fmla="*/ 2365760 w 2818290"/>
              <a:gd name="connsiteY3" fmla="*/ 372587 h 1987208"/>
              <a:gd name="connsiteX4" fmla="*/ 2255521 w 2818290"/>
              <a:gd name="connsiteY4" fmla="*/ 480818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573062 w 2818290"/>
              <a:gd name="connsiteY1" fmla="*/ 129348 h 1987208"/>
              <a:gd name="connsiteX2" fmla="*/ 2446012 w 2818290"/>
              <a:gd name="connsiteY2" fmla="*/ 235855 h 1987208"/>
              <a:gd name="connsiteX3" fmla="*/ 2365760 w 2818290"/>
              <a:gd name="connsiteY3" fmla="*/ 372587 h 1987208"/>
              <a:gd name="connsiteX4" fmla="*/ 2255521 w 2818290"/>
              <a:gd name="connsiteY4" fmla="*/ 480818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882357 w 2882357"/>
              <a:gd name="connsiteY0" fmla="*/ 0 h 2001557"/>
              <a:gd name="connsiteX1" fmla="*/ 2573062 w 2882357"/>
              <a:gd name="connsiteY1" fmla="*/ 143697 h 2001557"/>
              <a:gd name="connsiteX2" fmla="*/ 2446012 w 2882357"/>
              <a:gd name="connsiteY2" fmla="*/ 250204 h 2001557"/>
              <a:gd name="connsiteX3" fmla="*/ 2365760 w 2882357"/>
              <a:gd name="connsiteY3" fmla="*/ 386936 h 2001557"/>
              <a:gd name="connsiteX4" fmla="*/ 2255521 w 2882357"/>
              <a:gd name="connsiteY4" fmla="*/ 495167 h 2001557"/>
              <a:gd name="connsiteX5" fmla="*/ 2230120 w 2882357"/>
              <a:gd name="connsiteY5" fmla="*/ 624609 h 2001557"/>
              <a:gd name="connsiteX6" fmla="*/ 2214880 w 2882357"/>
              <a:gd name="connsiteY6" fmla="*/ 756689 h 2001557"/>
              <a:gd name="connsiteX7" fmla="*/ 2204720 w 2882357"/>
              <a:gd name="connsiteY7" fmla="*/ 893849 h 2001557"/>
              <a:gd name="connsiteX8" fmla="*/ 2199640 w 2882357"/>
              <a:gd name="connsiteY8" fmla="*/ 1041169 h 2001557"/>
              <a:gd name="connsiteX9" fmla="*/ 2204720 w 2882357"/>
              <a:gd name="connsiteY9" fmla="*/ 1203729 h 2001557"/>
              <a:gd name="connsiteX10" fmla="*/ 2214880 w 2882357"/>
              <a:gd name="connsiteY10" fmla="*/ 1310409 h 2001557"/>
              <a:gd name="connsiteX11" fmla="*/ 2219960 w 2882357"/>
              <a:gd name="connsiteY11" fmla="*/ 1412009 h 2001557"/>
              <a:gd name="connsiteX12" fmla="*/ 2267047 w 2882357"/>
              <a:gd name="connsiteY12" fmla="*/ 1552270 h 2001557"/>
              <a:gd name="connsiteX13" fmla="*/ 2370926 w 2882357"/>
              <a:gd name="connsiteY13" fmla="*/ 1718592 h 2001557"/>
              <a:gd name="connsiteX14" fmla="*/ 2422181 w 2882357"/>
              <a:gd name="connsiteY14" fmla="*/ 1812277 h 2001557"/>
              <a:gd name="connsiteX15" fmla="*/ 2567158 w 2882357"/>
              <a:gd name="connsiteY15" fmla="*/ 1872382 h 2001557"/>
              <a:gd name="connsiteX16" fmla="*/ 2818290 w 2882357"/>
              <a:gd name="connsiteY16" fmla="*/ 2001557 h 2001557"/>
              <a:gd name="connsiteX17" fmla="*/ 0 w 2882357"/>
              <a:gd name="connsiteY17" fmla="*/ 1010689 h 2001557"/>
              <a:gd name="connsiteX18" fmla="*/ 9091 w 2882357"/>
              <a:gd name="connsiteY18" fmla="*/ 990381 h 2001557"/>
              <a:gd name="connsiteX19" fmla="*/ 2882357 w 2882357"/>
              <a:gd name="connsiteY19" fmla="*/ 0 h 2001557"/>
              <a:gd name="connsiteX0" fmla="*/ 2882357 w 2882357"/>
              <a:gd name="connsiteY0" fmla="*/ 0 h 2001557"/>
              <a:gd name="connsiteX1" fmla="*/ 2573062 w 2882357"/>
              <a:gd name="connsiteY1" fmla="*/ 143697 h 2001557"/>
              <a:gd name="connsiteX2" fmla="*/ 2446012 w 2882357"/>
              <a:gd name="connsiteY2" fmla="*/ 250204 h 2001557"/>
              <a:gd name="connsiteX3" fmla="*/ 2365760 w 2882357"/>
              <a:gd name="connsiteY3" fmla="*/ 386936 h 2001557"/>
              <a:gd name="connsiteX4" fmla="*/ 2255521 w 2882357"/>
              <a:gd name="connsiteY4" fmla="*/ 495167 h 2001557"/>
              <a:gd name="connsiteX5" fmla="*/ 2230120 w 2882357"/>
              <a:gd name="connsiteY5" fmla="*/ 624609 h 2001557"/>
              <a:gd name="connsiteX6" fmla="*/ 2214880 w 2882357"/>
              <a:gd name="connsiteY6" fmla="*/ 756689 h 2001557"/>
              <a:gd name="connsiteX7" fmla="*/ 2204720 w 2882357"/>
              <a:gd name="connsiteY7" fmla="*/ 893849 h 2001557"/>
              <a:gd name="connsiteX8" fmla="*/ 2199640 w 2882357"/>
              <a:gd name="connsiteY8" fmla="*/ 1041169 h 2001557"/>
              <a:gd name="connsiteX9" fmla="*/ 2204720 w 2882357"/>
              <a:gd name="connsiteY9" fmla="*/ 1203729 h 2001557"/>
              <a:gd name="connsiteX10" fmla="*/ 2214880 w 2882357"/>
              <a:gd name="connsiteY10" fmla="*/ 1310409 h 2001557"/>
              <a:gd name="connsiteX11" fmla="*/ 2219960 w 2882357"/>
              <a:gd name="connsiteY11" fmla="*/ 1412009 h 2001557"/>
              <a:gd name="connsiteX12" fmla="*/ 2291789 w 2882357"/>
              <a:gd name="connsiteY12" fmla="*/ 1552270 h 2001557"/>
              <a:gd name="connsiteX13" fmla="*/ 2370926 w 2882357"/>
              <a:gd name="connsiteY13" fmla="*/ 1718592 h 2001557"/>
              <a:gd name="connsiteX14" fmla="*/ 2422181 w 2882357"/>
              <a:gd name="connsiteY14" fmla="*/ 1812277 h 2001557"/>
              <a:gd name="connsiteX15" fmla="*/ 2567158 w 2882357"/>
              <a:gd name="connsiteY15" fmla="*/ 1872382 h 2001557"/>
              <a:gd name="connsiteX16" fmla="*/ 2818290 w 2882357"/>
              <a:gd name="connsiteY16" fmla="*/ 2001557 h 2001557"/>
              <a:gd name="connsiteX17" fmla="*/ 0 w 2882357"/>
              <a:gd name="connsiteY17" fmla="*/ 1010689 h 2001557"/>
              <a:gd name="connsiteX18" fmla="*/ 9091 w 2882357"/>
              <a:gd name="connsiteY18" fmla="*/ 990381 h 2001557"/>
              <a:gd name="connsiteX19" fmla="*/ 2882357 w 2882357"/>
              <a:gd name="connsiteY19" fmla="*/ 0 h 2001557"/>
              <a:gd name="connsiteX0" fmla="*/ 2882357 w 2882357"/>
              <a:gd name="connsiteY0" fmla="*/ 0 h 2001557"/>
              <a:gd name="connsiteX1" fmla="*/ 2573062 w 2882357"/>
              <a:gd name="connsiteY1" fmla="*/ 143697 h 2001557"/>
              <a:gd name="connsiteX2" fmla="*/ 2446012 w 2882357"/>
              <a:gd name="connsiteY2" fmla="*/ 250204 h 2001557"/>
              <a:gd name="connsiteX3" fmla="*/ 2365760 w 2882357"/>
              <a:gd name="connsiteY3" fmla="*/ 386936 h 2001557"/>
              <a:gd name="connsiteX4" fmla="*/ 2255521 w 2882357"/>
              <a:gd name="connsiteY4" fmla="*/ 495167 h 2001557"/>
              <a:gd name="connsiteX5" fmla="*/ 2230120 w 2882357"/>
              <a:gd name="connsiteY5" fmla="*/ 624609 h 2001557"/>
              <a:gd name="connsiteX6" fmla="*/ 2214880 w 2882357"/>
              <a:gd name="connsiteY6" fmla="*/ 756689 h 2001557"/>
              <a:gd name="connsiteX7" fmla="*/ 2204720 w 2882357"/>
              <a:gd name="connsiteY7" fmla="*/ 893849 h 2001557"/>
              <a:gd name="connsiteX8" fmla="*/ 2199640 w 2882357"/>
              <a:gd name="connsiteY8" fmla="*/ 1041169 h 2001557"/>
              <a:gd name="connsiteX9" fmla="*/ 2204720 w 2882357"/>
              <a:gd name="connsiteY9" fmla="*/ 1203729 h 2001557"/>
              <a:gd name="connsiteX10" fmla="*/ 2214880 w 2882357"/>
              <a:gd name="connsiteY10" fmla="*/ 1310409 h 2001557"/>
              <a:gd name="connsiteX11" fmla="*/ 2228206 w 2882357"/>
              <a:gd name="connsiteY11" fmla="*/ 1412009 h 2001557"/>
              <a:gd name="connsiteX12" fmla="*/ 2291789 w 2882357"/>
              <a:gd name="connsiteY12" fmla="*/ 1552270 h 2001557"/>
              <a:gd name="connsiteX13" fmla="*/ 2370926 w 2882357"/>
              <a:gd name="connsiteY13" fmla="*/ 1718592 h 2001557"/>
              <a:gd name="connsiteX14" fmla="*/ 2422181 w 2882357"/>
              <a:gd name="connsiteY14" fmla="*/ 1812277 h 2001557"/>
              <a:gd name="connsiteX15" fmla="*/ 2567158 w 2882357"/>
              <a:gd name="connsiteY15" fmla="*/ 1872382 h 2001557"/>
              <a:gd name="connsiteX16" fmla="*/ 2818290 w 2882357"/>
              <a:gd name="connsiteY16" fmla="*/ 2001557 h 2001557"/>
              <a:gd name="connsiteX17" fmla="*/ 0 w 2882357"/>
              <a:gd name="connsiteY17" fmla="*/ 1010689 h 2001557"/>
              <a:gd name="connsiteX18" fmla="*/ 9091 w 2882357"/>
              <a:gd name="connsiteY18" fmla="*/ 990381 h 2001557"/>
              <a:gd name="connsiteX19" fmla="*/ 2882357 w 2882357"/>
              <a:gd name="connsiteY19" fmla="*/ 0 h 2001557"/>
              <a:gd name="connsiteX0" fmla="*/ 2882357 w 2882357"/>
              <a:gd name="connsiteY0" fmla="*/ 0 h 2001557"/>
              <a:gd name="connsiteX1" fmla="*/ 2573062 w 2882357"/>
              <a:gd name="connsiteY1" fmla="*/ 143697 h 2001557"/>
              <a:gd name="connsiteX2" fmla="*/ 2446012 w 2882357"/>
              <a:gd name="connsiteY2" fmla="*/ 250204 h 2001557"/>
              <a:gd name="connsiteX3" fmla="*/ 2365760 w 2882357"/>
              <a:gd name="connsiteY3" fmla="*/ 386936 h 2001557"/>
              <a:gd name="connsiteX4" fmla="*/ 2255521 w 2882357"/>
              <a:gd name="connsiteY4" fmla="*/ 495167 h 2001557"/>
              <a:gd name="connsiteX5" fmla="*/ 2230120 w 2882357"/>
              <a:gd name="connsiteY5" fmla="*/ 624609 h 2001557"/>
              <a:gd name="connsiteX6" fmla="*/ 2214880 w 2882357"/>
              <a:gd name="connsiteY6" fmla="*/ 756689 h 2001557"/>
              <a:gd name="connsiteX7" fmla="*/ 2204720 w 2882357"/>
              <a:gd name="connsiteY7" fmla="*/ 893849 h 2001557"/>
              <a:gd name="connsiteX8" fmla="*/ 2199640 w 2882357"/>
              <a:gd name="connsiteY8" fmla="*/ 1041169 h 2001557"/>
              <a:gd name="connsiteX9" fmla="*/ 2204720 w 2882357"/>
              <a:gd name="connsiteY9" fmla="*/ 1203729 h 2001557"/>
              <a:gd name="connsiteX10" fmla="*/ 2214880 w 2882357"/>
              <a:gd name="connsiteY10" fmla="*/ 1310409 h 2001557"/>
              <a:gd name="connsiteX11" fmla="*/ 2228206 w 2882357"/>
              <a:gd name="connsiteY11" fmla="*/ 1412009 h 2001557"/>
              <a:gd name="connsiteX12" fmla="*/ 2291789 w 2882357"/>
              <a:gd name="connsiteY12" fmla="*/ 1552270 h 2001557"/>
              <a:gd name="connsiteX13" fmla="*/ 2403914 w 2882357"/>
              <a:gd name="connsiteY13" fmla="*/ 1718592 h 2001557"/>
              <a:gd name="connsiteX14" fmla="*/ 2422181 w 2882357"/>
              <a:gd name="connsiteY14" fmla="*/ 1812277 h 2001557"/>
              <a:gd name="connsiteX15" fmla="*/ 2567158 w 2882357"/>
              <a:gd name="connsiteY15" fmla="*/ 1872382 h 2001557"/>
              <a:gd name="connsiteX16" fmla="*/ 2818290 w 2882357"/>
              <a:gd name="connsiteY16" fmla="*/ 2001557 h 2001557"/>
              <a:gd name="connsiteX17" fmla="*/ 0 w 2882357"/>
              <a:gd name="connsiteY17" fmla="*/ 1010689 h 2001557"/>
              <a:gd name="connsiteX18" fmla="*/ 9091 w 2882357"/>
              <a:gd name="connsiteY18" fmla="*/ 990381 h 2001557"/>
              <a:gd name="connsiteX19" fmla="*/ 2882357 w 2882357"/>
              <a:gd name="connsiteY19" fmla="*/ 0 h 2001557"/>
              <a:gd name="connsiteX0" fmla="*/ 2882357 w 2882357"/>
              <a:gd name="connsiteY0" fmla="*/ 0 h 2001557"/>
              <a:gd name="connsiteX1" fmla="*/ 2573062 w 2882357"/>
              <a:gd name="connsiteY1" fmla="*/ 143697 h 2001557"/>
              <a:gd name="connsiteX2" fmla="*/ 2446012 w 2882357"/>
              <a:gd name="connsiteY2" fmla="*/ 250204 h 2001557"/>
              <a:gd name="connsiteX3" fmla="*/ 2365760 w 2882357"/>
              <a:gd name="connsiteY3" fmla="*/ 386936 h 2001557"/>
              <a:gd name="connsiteX4" fmla="*/ 2255521 w 2882357"/>
              <a:gd name="connsiteY4" fmla="*/ 495167 h 2001557"/>
              <a:gd name="connsiteX5" fmla="*/ 2230120 w 2882357"/>
              <a:gd name="connsiteY5" fmla="*/ 624609 h 2001557"/>
              <a:gd name="connsiteX6" fmla="*/ 2214880 w 2882357"/>
              <a:gd name="connsiteY6" fmla="*/ 756689 h 2001557"/>
              <a:gd name="connsiteX7" fmla="*/ 2204720 w 2882357"/>
              <a:gd name="connsiteY7" fmla="*/ 893849 h 2001557"/>
              <a:gd name="connsiteX8" fmla="*/ 2199640 w 2882357"/>
              <a:gd name="connsiteY8" fmla="*/ 1041169 h 2001557"/>
              <a:gd name="connsiteX9" fmla="*/ 2204720 w 2882357"/>
              <a:gd name="connsiteY9" fmla="*/ 1203729 h 2001557"/>
              <a:gd name="connsiteX10" fmla="*/ 2214880 w 2882357"/>
              <a:gd name="connsiteY10" fmla="*/ 1310409 h 2001557"/>
              <a:gd name="connsiteX11" fmla="*/ 2228206 w 2882357"/>
              <a:gd name="connsiteY11" fmla="*/ 1412009 h 2001557"/>
              <a:gd name="connsiteX12" fmla="*/ 2291789 w 2882357"/>
              <a:gd name="connsiteY12" fmla="*/ 1552270 h 2001557"/>
              <a:gd name="connsiteX13" fmla="*/ 2403914 w 2882357"/>
              <a:gd name="connsiteY13" fmla="*/ 1718592 h 2001557"/>
              <a:gd name="connsiteX14" fmla="*/ 2479911 w 2882357"/>
              <a:gd name="connsiteY14" fmla="*/ 1801516 h 2001557"/>
              <a:gd name="connsiteX15" fmla="*/ 2567158 w 2882357"/>
              <a:gd name="connsiteY15" fmla="*/ 1872382 h 2001557"/>
              <a:gd name="connsiteX16" fmla="*/ 2818290 w 2882357"/>
              <a:gd name="connsiteY16" fmla="*/ 2001557 h 2001557"/>
              <a:gd name="connsiteX17" fmla="*/ 0 w 2882357"/>
              <a:gd name="connsiteY17" fmla="*/ 1010689 h 2001557"/>
              <a:gd name="connsiteX18" fmla="*/ 9091 w 2882357"/>
              <a:gd name="connsiteY18" fmla="*/ 990381 h 2001557"/>
              <a:gd name="connsiteX19" fmla="*/ 2882357 w 2882357"/>
              <a:gd name="connsiteY19" fmla="*/ 0 h 2001557"/>
              <a:gd name="connsiteX0" fmla="*/ 2882357 w 2882357"/>
              <a:gd name="connsiteY0" fmla="*/ 0 h 2001557"/>
              <a:gd name="connsiteX1" fmla="*/ 2573062 w 2882357"/>
              <a:gd name="connsiteY1" fmla="*/ 143697 h 2001557"/>
              <a:gd name="connsiteX2" fmla="*/ 2446012 w 2882357"/>
              <a:gd name="connsiteY2" fmla="*/ 250204 h 2001557"/>
              <a:gd name="connsiteX3" fmla="*/ 2365760 w 2882357"/>
              <a:gd name="connsiteY3" fmla="*/ 386936 h 2001557"/>
              <a:gd name="connsiteX4" fmla="*/ 2255521 w 2882357"/>
              <a:gd name="connsiteY4" fmla="*/ 495167 h 2001557"/>
              <a:gd name="connsiteX5" fmla="*/ 2230120 w 2882357"/>
              <a:gd name="connsiteY5" fmla="*/ 624609 h 2001557"/>
              <a:gd name="connsiteX6" fmla="*/ 2214880 w 2882357"/>
              <a:gd name="connsiteY6" fmla="*/ 756689 h 2001557"/>
              <a:gd name="connsiteX7" fmla="*/ 2204720 w 2882357"/>
              <a:gd name="connsiteY7" fmla="*/ 893849 h 2001557"/>
              <a:gd name="connsiteX8" fmla="*/ 2199640 w 2882357"/>
              <a:gd name="connsiteY8" fmla="*/ 1041169 h 2001557"/>
              <a:gd name="connsiteX9" fmla="*/ 2204720 w 2882357"/>
              <a:gd name="connsiteY9" fmla="*/ 1203729 h 2001557"/>
              <a:gd name="connsiteX10" fmla="*/ 2214880 w 2882357"/>
              <a:gd name="connsiteY10" fmla="*/ 1310409 h 2001557"/>
              <a:gd name="connsiteX11" fmla="*/ 2228206 w 2882357"/>
              <a:gd name="connsiteY11" fmla="*/ 1412009 h 2001557"/>
              <a:gd name="connsiteX12" fmla="*/ 2291789 w 2882357"/>
              <a:gd name="connsiteY12" fmla="*/ 1552270 h 2001557"/>
              <a:gd name="connsiteX13" fmla="*/ 2403914 w 2882357"/>
              <a:gd name="connsiteY13" fmla="*/ 1718592 h 2001557"/>
              <a:gd name="connsiteX14" fmla="*/ 2479911 w 2882357"/>
              <a:gd name="connsiteY14" fmla="*/ 1801516 h 2001557"/>
              <a:gd name="connsiteX15" fmla="*/ 2600147 w 2882357"/>
              <a:gd name="connsiteY15" fmla="*/ 1872382 h 2001557"/>
              <a:gd name="connsiteX16" fmla="*/ 2818290 w 2882357"/>
              <a:gd name="connsiteY16" fmla="*/ 2001557 h 2001557"/>
              <a:gd name="connsiteX17" fmla="*/ 0 w 2882357"/>
              <a:gd name="connsiteY17" fmla="*/ 1010689 h 2001557"/>
              <a:gd name="connsiteX18" fmla="*/ 9091 w 2882357"/>
              <a:gd name="connsiteY18" fmla="*/ 990381 h 2001557"/>
              <a:gd name="connsiteX19" fmla="*/ 2882357 w 2882357"/>
              <a:gd name="connsiteY19" fmla="*/ 0 h 2001557"/>
              <a:gd name="connsiteX0" fmla="*/ 2882357 w 2900760"/>
              <a:gd name="connsiteY0" fmla="*/ 0 h 2019493"/>
              <a:gd name="connsiteX1" fmla="*/ 2573062 w 2900760"/>
              <a:gd name="connsiteY1" fmla="*/ 143697 h 2019493"/>
              <a:gd name="connsiteX2" fmla="*/ 2446012 w 2900760"/>
              <a:gd name="connsiteY2" fmla="*/ 250204 h 2019493"/>
              <a:gd name="connsiteX3" fmla="*/ 2365760 w 2900760"/>
              <a:gd name="connsiteY3" fmla="*/ 386936 h 2019493"/>
              <a:gd name="connsiteX4" fmla="*/ 2255521 w 2900760"/>
              <a:gd name="connsiteY4" fmla="*/ 495167 h 2019493"/>
              <a:gd name="connsiteX5" fmla="*/ 2230120 w 2900760"/>
              <a:gd name="connsiteY5" fmla="*/ 624609 h 2019493"/>
              <a:gd name="connsiteX6" fmla="*/ 2214880 w 2900760"/>
              <a:gd name="connsiteY6" fmla="*/ 756689 h 2019493"/>
              <a:gd name="connsiteX7" fmla="*/ 2204720 w 2900760"/>
              <a:gd name="connsiteY7" fmla="*/ 893849 h 2019493"/>
              <a:gd name="connsiteX8" fmla="*/ 2199640 w 2900760"/>
              <a:gd name="connsiteY8" fmla="*/ 1041169 h 2019493"/>
              <a:gd name="connsiteX9" fmla="*/ 2204720 w 2900760"/>
              <a:gd name="connsiteY9" fmla="*/ 1203729 h 2019493"/>
              <a:gd name="connsiteX10" fmla="*/ 2214880 w 2900760"/>
              <a:gd name="connsiteY10" fmla="*/ 1310409 h 2019493"/>
              <a:gd name="connsiteX11" fmla="*/ 2228206 w 2900760"/>
              <a:gd name="connsiteY11" fmla="*/ 1412009 h 2019493"/>
              <a:gd name="connsiteX12" fmla="*/ 2291789 w 2900760"/>
              <a:gd name="connsiteY12" fmla="*/ 1552270 h 2019493"/>
              <a:gd name="connsiteX13" fmla="*/ 2403914 w 2900760"/>
              <a:gd name="connsiteY13" fmla="*/ 1718592 h 2019493"/>
              <a:gd name="connsiteX14" fmla="*/ 2479911 w 2900760"/>
              <a:gd name="connsiteY14" fmla="*/ 1801516 h 2019493"/>
              <a:gd name="connsiteX15" fmla="*/ 2600147 w 2900760"/>
              <a:gd name="connsiteY15" fmla="*/ 1872382 h 2019493"/>
              <a:gd name="connsiteX16" fmla="*/ 2900760 w 2900760"/>
              <a:gd name="connsiteY16" fmla="*/ 2019493 h 2019493"/>
              <a:gd name="connsiteX17" fmla="*/ 0 w 2900760"/>
              <a:gd name="connsiteY17" fmla="*/ 1010689 h 2019493"/>
              <a:gd name="connsiteX18" fmla="*/ 9091 w 2900760"/>
              <a:gd name="connsiteY18" fmla="*/ 990381 h 2019493"/>
              <a:gd name="connsiteX19" fmla="*/ 2882357 w 2900760"/>
              <a:gd name="connsiteY19" fmla="*/ 0 h 2019493"/>
              <a:gd name="connsiteX0" fmla="*/ 2882357 w 2882357"/>
              <a:gd name="connsiteY0" fmla="*/ 0 h 2019493"/>
              <a:gd name="connsiteX1" fmla="*/ 2573062 w 2882357"/>
              <a:gd name="connsiteY1" fmla="*/ 143697 h 2019493"/>
              <a:gd name="connsiteX2" fmla="*/ 2446012 w 2882357"/>
              <a:gd name="connsiteY2" fmla="*/ 250204 h 2019493"/>
              <a:gd name="connsiteX3" fmla="*/ 2365760 w 2882357"/>
              <a:gd name="connsiteY3" fmla="*/ 386936 h 2019493"/>
              <a:gd name="connsiteX4" fmla="*/ 2255521 w 2882357"/>
              <a:gd name="connsiteY4" fmla="*/ 495167 h 2019493"/>
              <a:gd name="connsiteX5" fmla="*/ 2230120 w 2882357"/>
              <a:gd name="connsiteY5" fmla="*/ 624609 h 2019493"/>
              <a:gd name="connsiteX6" fmla="*/ 2214880 w 2882357"/>
              <a:gd name="connsiteY6" fmla="*/ 756689 h 2019493"/>
              <a:gd name="connsiteX7" fmla="*/ 2204720 w 2882357"/>
              <a:gd name="connsiteY7" fmla="*/ 893849 h 2019493"/>
              <a:gd name="connsiteX8" fmla="*/ 2199640 w 2882357"/>
              <a:gd name="connsiteY8" fmla="*/ 1041169 h 2019493"/>
              <a:gd name="connsiteX9" fmla="*/ 2204720 w 2882357"/>
              <a:gd name="connsiteY9" fmla="*/ 1203729 h 2019493"/>
              <a:gd name="connsiteX10" fmla="*/ 2214880 w 2882357"/>
              <a:gd name="connsiteY10" fmla="*/ 1310409 h 2019493"/>
              <a:gd name="connsiteX11" fmla="*/ 2228206 w 2882357"/>
              <a:gd name="connsiteY11" fmla="*/ 1412009 h 2019493"/>
              <a:gd name="connsiteX12" fmla="*/ 2291789 w 2882357"/>
              <a:gd name="connsiteY12" fmla="*/ 1552270 h 2019493"/>
              <a:gd name="connsiteX13" fmla="*/ 2403914 w 2882357"/>
              <a:gd name="connsiteY13" fmla="*/ 1718592 h 2019493"/>
              <a:gd name="connsiteX14" fmla="*/ 2479911 w 2882357"/>
              <a:gd name="connsiteY14" fmla="*/ 1801516 h 2019493"/>
              <a:gd name="connsiteX15" fmla="*/ 2600147 w 2882357"/>
              <a:gd name="connsiteY15" fmla="*/ 1872382 h 2019493"/>
              <a:gd name="connsiteX16" fmla="*/ 2825466 w 2882357"/>
              <a:gd name="connsiteY16" fmla="*/ 2019493 h 2019493"/>
              <a:gd name="connsiteX17" fmla="*/ 0 w 2882357"/>
              <a:gd name="connsiteY17" fmla="*/ 1010689 h 2019493"/>
              <a:gd name="connsiteX18" fmla="*/ 9091 w 2882357"/>
              <a:gd name="connsiteY18" fmla="*/ 990381 h 2019493"/>
              <a:gd name="connsiteX19" fmla="*/ 2882357 w 2882357"/>
              <a:gd name="connsiteY19" fmla="*/ 0 h 2019493"/>
              <a:gd name="connsiteX0" fmla="*/ 2882357 w 2882357"/>
              <a:gd name="connsiteY0" fmla="*/ 0 h 2025211"/>
              <a:gd name="connsiteX1" fmla="*/ 2573062 w 2882357"/>
              <a:gd name="connsiteY1" fmla="*/ 149415 h 2025211"/>
              <a:gd name="connsiteX2" fmla="*/ 2446012 w 2882357"/>
              <a:gd name="connsiteY2" fmla="*/ 255922 h 2025211"/>
              <a:gd name="connsiteX3" fmla="*/ 2365760 w 2882357"/>
              <a:gd name="connsiteY3" fmla="*/ 392654 h 2025211"/>
              <a:gd name="connsiteX4" fmla="*/ 2255521 w 2882357"/>
              <a:gd name="connsiteY4" fmla="*/ 500885 h 2025211"/>
              <a:gd name="connsiteX5" fmla="*/ 2230120 w 2882357"/>
              <a:gd name="connsiteY5" fmla="*/ 630327 h 2025211"/>
              <a:gd name="connsiteX6" fmla="*/ 2214880 w 2882357"/>
              <a:gd name="connsiteY6" fmla="*/ 762407 h 2025211"/>
              <a:gd name="connsiteX7" fmla="*/ 2204720 w 2882357"/>
              <a:gd name="connsiteY7" fmla="*/ 899567 h 2025211"/>
              <a:gd name="connsiteX8" fmla="*/ 2199640 w 2882357"/>
              <a:gd name="connsiteY8" fmla="*/ 1046887 h 2025211"/>
              <a:gd name="connsiteX9" fmla="*/ 2204720 w 2882357"/>
              <a:gd name="connsiteY9" fmla="*/ 1209447 h 2025211"/>
              <a:gd name="connsiteX10" fmla="*/ 2214880 w 2882357"/>
              <a:gd name="connsiteY10" fmla="*/ 1316127 h 2025211"/>
              <a:gd name="connsiteX11" fmla="*/ 2228206 w 2882357"/>
              <a:gd name="connsiteY11" fmla="*/ 1417727 h 2025211"/>
              <a:gd name="connsiteX12" fmla="*/ 2291789 w 2882357"/>
              <a:gd name="connsiteY12" fmla="*/ 1557988 h 2025211"/>
              <a:gd name="connsiteX13" fmla="*/ 2403914 w 2882357"/>
              <a:gd name="connsiteY13" fmla="*/ 1724310 h 2025211"/>
              <a:gd name="connsiteX14" fmla="*/ 2479911 w 2882357"/>
              <a:gd name="connsiteY14" fmla="*/ 1807234 h 2025211"/>
              <a:gd name="connsiteX15" fmla="*/ 2600147 w 2882357"/>
              <a:gd name="connsiteY15" fmla="*/ 1878100 h 2025211"/>
              <a:gd name="connsiteX16" fmla="*/ 2825466 w 2882357"/>
              <a:gd name="connsiteY16" fmla="*/ 2025211 h 2025211"/>
              <a:gd name="connsiteX17" fmla="*/ 0 w 2882357"/>
              <a:gd name="connsiteY17" fmla="*/ 1016407 h 2025211"/>
              <a:gd name="connsiteX18" fmla="*/ 9091 w 2882357"/>
              <a:gd name="connsiteY18" fmla="*/ 996099 h 2025211"/>
              <a:gd name="connsiteX19" fmla="*/ 2882357 w 2882357"/>
              <a:gd name="connsiteY19" fmla="*/ 0 h 2025211"/>
              <a:gd name="connsiteX0" fmla="*/ 2894826 w 2894826"/>
              <a:gd name="connsiteY0" fmla="*/ 0 h 2030929"/>
              <a:gd name="connsiteX1" fmla="*/ 2573062 w 2894826"/>
              <a:gd name="connsiteY1" fmla="*/ 155133 h 2030929"/>
              <a:gd name="connsiteX2" fmla="*/ 2446012 w 2894826"/>
              <a:gd name="connsiteY2" fmla="*/ 261640 h 2030929"/>
              <a:gd name="connsiteX3" fmla="*/ 2365760 w 2894826"/>
              <a:gd name="connsiteY3" fmla="*/ 398372 h 2030929"/>
              <a:gd name="connsiteX4" fmla="*/ 2255521 w 2894826"/>
              <a:gd name="connsiteY4" fmla="*/ 506603 h 2030929"/>
              <a:gd name="connsiteX5" fmla="*/ 2230120 w 2894826"/>
              <a:gd name="connsiteY5" fmla="*/ 636045 h 2030929"/>
              <a:gd name="connsiteX6" fmla="*/ 2214880 w 2894826"/>
              <a:gd name="connsiteY6" fmla="*/ 768125 h 2030929"/>
              <a:gd name="connsiteX7" fmla="*/ 2204720 w 2894826"/>
              <a:gd name="connsiteY7" fmla="*/ 905285 h 2030929"/>
              <a:gd name="connsiteX8" fmla="*/ 2199640 w 2894826"/>
              <a:gd name="connsiteY8" fmla="*/ 1052605 h 2030929"/>
              <a:gd name="connsiteX9" fmla="*/ 2204720 w 2894826"/>
              <a:gd name="connsiteY9" fmla="*/ 1215165 h 2030929"/>
              <a:gd name="connsiteX10" fmla="*/ 2214880 w 2894826"/>
              <a:gd name="connsiteY10" fmla="*/ 1321845 h 2030929"/>
              <a:gd name="connsiteX11" fmla="*/ 2228206 w 2894826"/>
              <a:gd name="connsiteY11" fmla="*/ 1423445 h 2030929"/>
              <a:gd name="connsiteX12" fmla="*/ 2291789 w 2894826"/>
              <a:gd name="connsiteY12" fmla="*/ 1563706 h 2030929"/>
              <a:gd name="connsiteX13" fmla="*/ 2403914 w 2894826"/>
              <a:gd name="connsiteY13" fmla="*/ 1730028 h 2030929"/>
              <a:gd name="connsiteX14" fmla="*/ 2479911 w 2894826"/>
              <a:gd name="connsiteY14" fmla="*/ 1812952 h 2030929"/>
              <a:gd name="connsiteX15" fmla="*/ 2600147 w 2894826"/>
              <a:gd name="connsiteY15" fmla="*/ 1883818 h 2030929"/>
              <a:gd name="connsiteX16" fmla="*/ 2825466 w 2894826"/>
              <a:gd name="connsiteY16" fmla="*/ 2030929 h 2030929"/>
              <a:gd name="connsiteX17" fmla="*/ 0 w 2894826"/>
              <a:gd name="connsiteY17" fmla="*/ 1022125 h 2030929"/>
              <a:gd name="connsiteX18" fmla="*/ 9091 w 2894826"/>
              <a:gd name="connsiteY18" fmla="*/ 1001817 h 2030929"/>
              <a:gd name="connsiteX19" fmla="*/ 2894826 w 2894826"/>
              <a:gd name="connsiteY19" fmla="*/ 0 h 2030929"/>
              <a:gd name="connsiteX0" fmla="*/ 2894826 w 2894826"/>
              <a:gd name="connsiteY0" fmla="*/ 0 h 2036647"/>
              <a:gd name="connsiteX1" fmla="*/ 2573062 w 2894826"/>
              <a:gd name="connsiteY1" fmla="*/ 155133 h 2036647"/>
              <a:gd name="connsiteX2" fmla="*/ 2446012 w 2894826"/>
              <a:gd name="connsiteY2" fmla="*/ 261640 h 2036647"/>
              <a:gd name="connsiteX3" fmla="*/ 2365760 w 2894826"/>
              <a:gd name="connsiteY3" fmla="*/ 398372 h 2036647"/>
              <a:gd name="connsiteX4" fmla="*/ 2255521 w 2894826"/>
              <a:gd name="connsiteY4" fmla="*/ 506603 h 2036647"/>
              <a:gd name="connsiteX5" fmla="*/ 2230120 w 2894826"/>
              <a:gd name="connsiteY5" fmla="*/ 636045 h 2036647"/>
              <a:gd name="connsiteX6" fmla="*/ 2214880 w 2894826"/>
              <a:gd name="connsiteY6" fmla="*/ 768125 h 2036647"/>
              <a:gd name="connsiteX7" fmla="*/ 2204720 w 2894826"/>
              <a:gd name="connsiteY7" fmla="*/ 905285 h 2036647"/>
              <a:gd name="connsiteX8" fmla="*/ 2199640 w 2894826"/>
              <a:gd name="connsiteY8" fmla="*/ 1052605 h 2036647"/>
              <a:gd name="connsiteX9" fmla="*/ 2204720 w 2894826"/>
              <a:gd name="connsiteY9" fmla="*/ 1215165 h 2036647"/>
              <a:gd name="connsiteX10" fmla="*/ 2214880 w 2894826"/>
              <a:gd name="connsiteY10" fmla="*/ 1321845 h 2036647"/>
              <a:gd name="connsiteX11" fmla="*/ 2228206 w 2894826"/>
              <a:gd name="connsiteY11" fmla="*/ 1423445 h 2036647"/>
              <a:gd name="connsiteX12" fmla="*/ 2291789 w 2894826"/>
              <a:gd name="connsiteY12" fmla="*/ 1563706 h 2036647"/>
              <a:gd name="connsiteX13" fmla="*/ 2403914 w 2894826"/>
              <a:gd name="connsiteY13" fmla="*/ 1730028 h 2036647"/>
              <a:gd name="connsiteX14" fmla="*/ 2479911 w 2894826"/>
              <a:gd name="connsiteY14" fmla="*/ 1812952 h 2036647"/>
              <a:gd name="connsiteX15" fmla="*/ 2600147 w 2894826"/>
              <a:gd name="connsiteY15" fmla="*/ 1883818 h 2036647"/>
              <a:gd name="connsiteX16" fmla="*/ 2825465 w 2894826"/>
              <a:gd name="connsiteY16" fmla="*/ 2036647 h 2036647"/>
              <a:gd name="connsiteX17" fmla="*/ 0 w 2894826"/>
              <a:gd name="connsiteY17" fmla="*/ 1022125 h 2036647"/>
              <a:gd name="connsiteX18" fmla="*/ 9091 w 2894826"/>
              <a:gd name="connsiteY18" fmla="*/ 1001817 h 2036647"/>
              <a:gd name="connsiteX19" fmla="*/ 2894826 w 2894826"/>
              <a:gd name="connsiteY19" fmla="*/ 0 h 2036647"/>
              <a:gd name="connsiteX0" fmla="*/ 2894826 w 2894826"/>
              <a:gd name="connsiteY0" fmla="*/ 0 h 2019494"/>
              <a:gd name="connsiteX1" fmla="*/ 2573062 w 2894826"/>
              <a:gd name="connsiteY1" fmla="*/ 137980 h 2019494"/>
              <a:gd name="connsiteX2" fmla="*/ 2446012 w 2894826"/>
              <a:gd name="connsiteY2" fmla="*/ 244487 h 2019494"/>
              <a:gd name="connsiteX3" fmla="*/ 2365760 w 2894826"/>
              <a:gd name="connsiteY3" fmla="*/ 381219 h 2019494"/>
              <a:gd name="connsiteX4" fmla="*/ 2255521 w 2894826"/>
              <a:gd name="connsiteY4" fmla="*/ 489450 h 2019494"/>
              <a:gd name="connsiteX5" fmla="*/ 2230120 w 2894826"/>
              <a:gd name="connsiteY5" fmla="*/ 618892 h 2019494"/>
              <a:gd name="connsiteX6" fmla="*/ 2214880 w 2894826"/>
              <a:gd name="connsiteY6" fmla="*/ 750972 h 2019494"/>
              <a:gd name="connsiteX7" fmla="*/ 2204720 w 2894826"/>
              <a:gd name="connsiteY7" fmla="*/ 888132 h 2019494"/>
              <a:gd name="connsiteX8" fmla="*/ 2199640 w 2894826"/>
              <a:gd name="connsiteY8" fmla="*/ 1035452 h 2019494"/>
              <a:gd name="connsiteX9" fmla="*/ 2204720 w 2894826"/>
              <a:gd name="connsiteY9" fmla="*/ 1198012 h 2019494"/>
              <a:gd name="connsiteX10" fmla="*/ 2214880 w 2894826"/>
              <a:gd name="connsiteY10" fmla="*/ 1304692 h 2019494"/>
              <a:gd name="connsiteX11" fmla="*/ 2228206 w 2894826"/>
              <a:gd name="connsiteY11" fmla="*/ 1406292 h 2019494"/>
              <a:gd name="connsiteX12" fmla="*/ 2291789 w 2894826"/>
              <a:gd name="connsiteY12" fmla="*/ 1546553 h 2019494"/>
              <a:gd name="connsiteX13" fmla="*/ 2403914 w 2894826"/>
              <a:gd name="connsiteY13" fmla="*/ 1712875 h 2019494"/>
              <a:gd name="connsiteX14" fmla="*/ 2479911 w 2894826"/>
              <a:gd name="connsiteY14" fmla="*/ 1795799 h 2019494"/>
              <a:gd name="connsiteX15" fmla="*/ 2600147 w 2894826"/>
              <a:gd name="connsiteY15" fmla="*/ 1866665 h 2019494"/>
              <a:gd name="connsiteX16" fmla="*/ 2825465 w 2894826"/>
              <a:gd name="connsiteY16" fmla="*/ 2019494 h 2019494"/>
              <a:gd name="connsiteX17" fmla="*/ 0 w 2894826"/>
              <a:gd name="connsiteY17" fmla="*/ 1004972 h 2019494"/>
              <a:gd name="connsiteX18" fmla="*/ 9091 w 2894826"/>
              <a:gd name="connsiteY18" fmla="*/ 984664 h 2019494"/>
              <a:gd name="connsiteX19" fmla="*/ 2894826 w 2894826"/>
              <a:gd name="connsiteY19" fmla="*/ 0 h 2019494"/>
              <a:gd name="connsiteX0" fmla="*/ 2894826 w 2894826"/>
              <a:gd name="connsiteY0" fmla="*/ 0 h 2019494"/>
              <a:gd name="connsiteX1" fmla="*/ 2573062 w 2894826"/>
              <a:gd name="connsiteY1" fmla="*/ 137980 h 2019494"/>
              <a:gd name="connsiteX2" fmla="*/ 2462629 w 2894826"/>
              <a:gd name="connsiteY2" fmla="*/ 295372 h 2019494"/>
              <a:gd name="connsiteX3" fmla="*/ 2365760 w 2894826"/>
              <a:gd name="connsiteY3" fmla="*/ 381219 h 2019494"/>
              <a:gd name="connsiteX4" fmla="*/ 2255521 w 2894826"/>
              <a:gd name="connsiteY4" fmla="*/ 489450 h 2019494"/>
              <a:gd name="connsiteX5" fmla="*/ 2230120 w 2894826"/>
              <a:gd name="connsiteY5" fmla="*/ 618892 h 2019494"/>
              <a:gd name="connsiteX6" fmla="*/ 2214880 w 2894826"/>
              <a:gd name="connsiteY6" fmla="*/ 750972 h 2019494"/>
              <a:gd name="connsiteX7" fmla="*/ 2204720 w 2894826"/>
              <a:gd name="connsiteY7" fmla="*/ 888132 h 2019494"/>
              <a:gd name="connsiteX8" fmla="*/ 2199640 w 2894826"/>
              <a:gd name="connsiteY8" fmla="*/ 1035452 h 2019494"/>
              <a:gd name="connsiteX9" fmla="*/ 2204720 w 2894826"/>
              <a:gd name="connsiteY9" fmla="*/ 1198012 h 2019494"/>
              <a:gd name="connsiteX10" fmla="*/ 2214880 w 2894826"/>
              <a:gd name="connsiteY10" fmla="*/ 1304692 h 2019494"/>
              <a:gd name="connsiteX11" fmla="*/ 2228206 w 2894826"/>
              <a:gd name="connsiteY11" fmla="*/ 1406292 h 2019494"/>
              <a:gd name="connsiteX12" fmla="*/ 2291789 w 2894826"/>
              <a:gd name="connsiteY12" fmla="*/ 1546553 h 2019494"/>
              <a:gd name="connsiteX13" fmla="*/ 2403914 w 2894826"/>
              <a:gd name="connsiteY13" fmla="*/ 1712875 h 2019494"/>
              <a:gd name="connsiteX14" fmla="*/ 2479911 w 2894826"/>
              <a:gd name="connsiteY14" fmla="*/ 1795799 h 2019494"/>
              <a:gd name="connsiteX15" fmla="*/ 2600147 w 2894826"/>
              <a:gd name="connsiteY15" fmla="*/ 1866665 h 2019494"/>
              <a:gd name="connsiteX16" fmla="*/ 2825465 w 2894826"/>
              <a:gd name="connsiteY16" fmla="*/ 2019494 h 2019494"/>
              <a:gd name="connsiteX17" fmla="*/ 0 w 2894826"/>
              <a:gd name="connsiteY17" fmla="*/ 1004972 h 2019494"/>
              <a:gd name="connsiteX18" fmla="*/ 9091 w 2894826"/>
              <a:gd name="connsiteY18" fmla="*/ 984664 h 2019494"/>
              <a:gd name="connsiteX19" fmla="*/ 2894826 w 2894826"/>
              <a:gd name="connsiteY19" fmla="*/ 0 h 2019494"/>
              <a:gd name="connsiteX0" fmla="*/ 2894826 w 2894826"/>
              <a:gd name="connsiteY0" fmla="*/ 0 h 2019494"/>
              <a:gd name="connsiteX1" fmla="*/ 2689371 w 2894826"/>
              <a:gd name="connsiteY1" fmla="*/ 220668 h 2019494"/>
              <a:gd name="connsiteX2" fmla="*/ 2462629 w 2894826"/>
              <a:gd name="connsiteY2" fmla="*/ 295372 h 2019494"/>
              <a:gd name="connsiteX3" fmla="*/ 2365760 w 2894826"/>
              <a:gd name="connsiteY3" fmla="*/ 381219 h 2019494"/>
              <a:gd name="connsiteX4" fmla="*/ 2255521 w 2894826"/>
              <a:gd name="connsiteY4" fmla="*/ 489450 h 2019494"/>
              <a:gd name="connsiteX5" fmla="*/ 2230120 w 2894826"/>
              <a:gd name="connsiteY5" fmla="*/ 618892 h 2019494"/>
              <a:gd name="connsiteX6" fmla="*/ 2214880 w 2894826"/>
              <a:gd name="connsiteY6" fmla="*/ 750972 h 2019494"/>
              <a:gd name="connsiteX7" fmla="*/ 2204720 w 2894826"/>
              <a:gd name="connsiteY7" fmla="*/ 888132 h 2019494"/>
              <a:gd name="connsiteX8" fmla="*/ 2199640 w 2894826"/>
              <a:gd name="connsiteY8" fmla="*/ 1035452 h 2019494"/>
              <a:gd name="connsiteX9" fmla="*/ 2204720 w 2894826"/>
              <a:gd name="connsiteY9" fmla="*/ 1198012 h 2019494"/>
              <a:gd name="connsiteX10" fmla="*/ 2214880 w 2894826"/>
              <a:gd name="connsiteY10" fmla="*/ 1304692 h 2019494"/>
              <a:gd name="connsiteX11" fmla="*/ 2228206 w 2894826"/>
              <a:gd name="connsiteY11" fmla="*/ 1406292 h 2019494"/>
              <a:gd name="connsiteX12" fmla="*/ 2291789 w 2894826"/>
              <a:gd name="connsiteY12" fmla="*/ 1546553 h 2019494"/>
              <a:gd name="connsiteX13" fmla="*/ 2403914 w 2894826"/>
              <a:gd name="connsiteY13" fmla="*/ 1712875 h 2019494"/>
              <a:gd name="connsiteX14" fmla="*/ 2479911 w 2894826"/>
              <a:gd name="connsiteY14" fmla="*/ 1795799 h 2019494"/>
              <a:gd name="connsiteX15" fmla="*/ 2600147 w 2894826"/>
              <a:gd name="connsiteY15" fmla="*/ 1866665 h 2019494"/>
              <a:gd name="connsiteX16" fmla="*/ 2825465 w 2894826"/>
              <a:gd name="connsiteY16" fmla="*/ 2019494 h 2019494"/>
              <a:gd name="connsiteX17" fmla="*/ 0 w 2894826"/>
              <a:gd name="connsiteY17" fmla="*/ 1004972 h 2019494"/>
              <a:gd name="connsiteX18" fmla="*/ 9091 w 2894826"/>
              <a:gd name="connsiteY18" fmla="*/ 984664 h 2019494"/>
              <a:gd name="connsiteX19" fmla="*/ 2894826 w 2894826"/>
              <a:gd name="connsiteY19" fmla="*/ 0 h 2019494"/>
              <a:gd name="connsiteX0" fmla="*/ 2811749 w 2825464"/>
              <a:gd name="connsiteY0" fmla="*/ 0 h 1892282"/>
              <a:gd name="connsiteX1" fmla="*/ 2689371 w 2825464"/>
              <a:gd name="connsiteY1" fmla="*/ 93456 h 1892282"/>
              <a:gd name="connsiteX2" fmla="*/ 2462629 w 2825464"/>
              <a:gd name="connsiteY2" fmla="*/ 168160 h 1892282"/>
              <a:gd name="connsiteX3" fmla="*/ 2365760 w 2825464"/>
              <a:gd name="connsiteY3" fmla="*/ 254007 h 1892282"/>
              <a:gd name="connsiteX4" fmla="*/ 2255521 w 2825464"/>
              <a:gd name="connsiteY4" fmla="*/ 362238 h 1892282"/>
              <a:gd name="connsiteX5" fmla="*/ 2230120 w 2825464"/>
              <a:gd name="connsiteY5" fmla="*/ 491680 h 1892282"/>
              <a:gd name="connsiteX6" fmla="*/ 2214880 w 2825464"/>
              <a:gd name="connsiteY6" fmla="*/ 623760 h 1892282"/>
              <a:gd name="connsiteX7" fmla="*/ 2204720 w 2825464"/>
              <a:gd name="connsiteY7" fmla="*/ 760920 h 1892282"/>
              <a:gd name="connsiteX8" fmla="*/ 2199640 w 2825464"/>
              <a:gd name="connsiteY8" fmla="*/ 908240 h 1892282"/>
              <a:gd name="connsiteX9" fmla="*/ 2204720 w 2825464"/>
              <a:gd name="connsiteY9" fmla="*/ 1070800 h 1892282"/>
              <a:gd name="connsiteX10" fmla="*/ 2214880 w 2825464"/>
              <a:gd name="connsiteY10" fmla="*/ 1177480 h 1892282"/>
              <a:gd name="connsiteX11" fmla="*/ 2228206 w 2825464"/>
              <a:gd name="connsiteY11" fmla="*/ 1279080 h 1892282"/>
              <a:gd name="connsiteX12" fmla="*/ 2291789 w 2825464"/>
              <a:gd name="connsiteY12" fmla="*/ 1419341 h 1892282"/>
              <a:gd name="connsiteX13" fmla="*/ 2403914 w 2825464"/>
              <a:gd name="connsiteY13" fmla="*/ 1585663 h 1892282"/>
              <a:gd name="connsiteX14" fmla="*/ 2479911 w 2825464"/>
              <a:gd name="connsiteY14" fmla="*/ 1668587 h 1892282"/>
              <a:gd name="connsiteX15" fmla="*/ 2600147 w 2825464"/>
              <a:gd name="connsiteY15" fmla="*/ 1739453 h 1892282"/>
              <a:gd name="connsiteX16" fmla="*/ 2825465 w 2825464"/>
              <a:gd name="connsiteY16" fmla="*/ 1892282 h 1892282"/>
              <a:gd name="connsiteX17" fmla="*/ 0 w 2825464"/>
              <a:gd name="connsiteY17" fmla="*/ 877760 h 1892282"/>
              <a:gd name="connsiteX18" fmla="*/ 9091 w 2825464"/>
              <a:gd name="connsiteY18" fmla="*/ 857452 h 1892282"/>
              <a:gd name="connsiteX19" fmla="*/ 2811749 w 2825464"/>
              <a:gd name="connsiteY19" fmla="*/ 0 h 1892282"/>
              <a:gd name="connsiteX0" fmla="*/ 2811749 w 2825464"/>
              <a:gd name="connsiteY0" fmla="*/ 0 h 1892282"/>
              <a:gd name="connsiteX1" fmla="*/ 2689371 w 2825464"/>
              <a:gd name="connsiteY1" fmla="*/ 93456 h 1892282"/>
              <a:gd name="connsiteX2" fmla="*/ 2462629 w 2825464"/>
              <a:gd name="connsiteY2" fmla="*/ 168160 h 1892282"/>
              <a:gd name="connsiteX3" fmla="*/ 2365760 w 2825464"/>
              <a:gd name="connsiteY3" fmla="*/ 254007 h 1892282"/>
              <a:gd name="connsiteX4" fmla="*/ 2255521 w 2825464"/>
              <a:gd name="connsiteY4" fmla="*/ 362238 h 1892282"/>
              <a:gd name="connsiteX5" fmla="*/ 2230120 w 2825464"/>
              <a:gd name="connsiteY5" fmla="*/ 491680 h 1892282"/>
              <a:gd name="connsiteX6" fmla="*/ 2214880 w 2825464"/>
              <a:gd name="connsiteY6" fmla="*/ 623760 h 1892282"/>
              <a:gd name="connsiteX7" fmla="*/ 2204720 w 2825464"/>
              <a:gd name="connsiteY7" fmla="*/ 760920 h 1892282"/>
              <a:gd name="connsiteX8" fmla="*/ 2199640 w 2825464"/>
              <a:gd name="connsiteY8" fmla="*/ 908240 h 1892282"/>
              <a:gd name="connsiteX9" fmla="*/ 2204719 w 2825464"/>
              <a:gd name="connsiteY9" fmla="*/ 1045358 h 1892282"/>
              <a:gd name="connsiteX10" fmla="*/ 2214880 w 2825464"/>
              <a:gd name="connsiteY10" fmla="*/ 1177480 h 1892282"/>
              <a:gd name="connsiteX11" fmla="*/ 2228206 w 2825464"/>
              <a:gd name="connsiteY11" fmla="*/ 1279080 h 1892282"/>
              <a:gd name="connsiteX12" fmla="*/ 2291789 w 2825464"/>
              <a:gd name="connsiteY12" fmla="*/ 1419341 h 1892282"/>
              <a:gd name="connsiteX13" fmla="*/ 2403914 w 2825464"/>
              <a:gd name="connsiteY13" fmla="*/ 1585663 h 1892282"/>
              <a:gd name="connsiteX14" fmla="*/ 2479911 w 2825464"/>
              <a:gd name="connsiteY14" fmla="*/ 1668587 h 1892282"/>
              <a:gd name="connsiteX15" fmla="*/ 2600147 w 2825464"/>
              <a:gd name="connsiteY15" fmla="*/ 1739453 h 1892282"/>
              <a:gd name="connsiteX16" fmla="*/ 2825465 w 2825464"/>
              <a:gd name="connsiteY16" fmla="*/ 1892282 h 1892282"/>
              <a:gd name="connsiteX17" fmla="*/ 0 w 2825464"/>
              <a:gd name="connsiteY17" fmla="*/ 877760 h 1892282"/>
              <a:gd name="connsiteX18" fmla="*/ 9091 w 2825464"/>
              <a:gd name="connsiteY18" fmla="*/ 857452 h 1892282"/>
              <a:gd name="connsiteX19" fmla="*/ 2811749 w 2825464"/>
              <a:gd name="connsiteY19" fmla="*/ 0 h 1892282"/>
              <a:gd name="connsiteX0" fmla="*/ 2811749 w 2825464"/>
              <a:gd name="connsiteY0" fmla="*/ 0 h 1892282"/>
              <a:gd name="connsiteX1" fmla="*/ 2689371 w 2825464"/>
              <a:gd name="connsiteY1" fmla="*/ 93456 h 1892282"/>
              <a:gd name="connsiteX2" fmla="*/ 2462629 w 2825464"/>
              <a:gd name="connsiteY2" fmla="*/ 168160 h 1892282"/>
              <a:gd name="connsiteX3" fmla="*/ 2365760 w 2825464"/>
              <a:gd name="connsiteY3" fmla="*/ 254007 h 1892282"/>
              <a:gd name="connsiteX4" fmla="*/ 2255521 w 2825464"/>
              <a:gd name="connsiteY4" fmla="*/ 362238 h 1892282"/>
              <a:gd name="connsiteX5" fmla="*/ 2230120 w 2825464"/>
              <a:gd name="connsiteY5" fmla="*/ 491680 h 1892282"/>
              <a:gd name="connsiteX6" fmla="*/ 2214880 w 2825464"/>
              <a:gd name="connsiteY6" fmla="*/ 623760 h 1892282"/>
              <a:gd name="connsiteX7" fmla="*/ 2204720 w 2825464"/>
              <a:gd name="connsiteY7" fmla="*/ 760920 h 1892282"/>
              <a:gd name="connsiteX8" fmla="*/ 2199640 w 2825464"/>
              <a:gd name="connsiteY8" fmla="*/ 908240 h 1892282"/>
              <a:gd name="connsiteX9" fmla="*/ 2204719 w 2825464"/>
              <a:gd name="connsiteY9" fmla="*/ 1045358 h 1892282"/>
              <a:gd name="connsiteX10" fmla="*/ 2214880 w 2825464"/>
              <a:gd name="connsiteY10" fmla="*/ 1120235 h 1892282"/>
              <a:gd name="connsiteX11" fmla="*/ 2228206 w 2825464"/>
              <a:gd name="connsiteY11" fmla="*/ 1279080 h 1892282"/>
              <a:gd name="connsiteX12" fmla="*/ 2291789 w 2825464"/>
              <a:gd name="connsiteY12" fmla="*/ 1419341 h 1892282"/>
              <a:gd name="connsiteX13" fmla="*/ 2403914 w 2825464"/>
              <a:gd name="connsiteY13" fmla="*/ 1585663 h 1892282"/>
              <a:gd name="connsiteX14" fmla="*/ 2479911 w 2825464"/>
              <a:gd name="connsiteY14" fmla="*/ 1668587 h 1892282"/>
              <a:gd name="connsiteX15" fmla="*/ 2600147 w 2825464"/>
              <a:gd name="connsiteY15" fmla="*/ 1739453 h 1892282"/>
              <a:gd name="connsiteX16" fmla="*/ 2825465 w 2825464"/>
              <a:gd name="connsiteY16" fmla="*/ 1892282 h 1892282"/>
              <a:gd name="connsiteX17" fmla="*/ 0 w 2825464"/>
              <a:gd name="connsiteY17" fmla="*/ 877760 h 1892282"/>
              <a:gd name="connsiteX18" fmla="*/ 9091 w 2825464"/>
              <a:gd name="connsiteY18" fmla="*/ 857452 h 1892282"/>
              <a:gd name="connsiteX19" fmla="*/ 2811749 w 2825464"/>
              <a:gd name="connsiteY19" fmla="*/ 0 h 1892282"/>
              <a:gd name="connsiteX0" fmla="*/ 2811749 w 2825464"/>
              <a:gd name="connsiteY0" fmla="*/ 0 h 1892282"/>
              <a:gd name="connsiteX1" fmla="*/ 2689371 w 2825464"/>
              <a:gd name="connsiteY1" fmla="*/ 93456 h 1892282"/>
              <a:gd name="connsiteX2" fmla="*/ 2462629 w 2825464"/>
              <a:gd name="connsiteY2" fmla="*/ 168160 h 1892282"/>
              <a:gd name="connsiteX3" fmla="*/ 2365760 w 2825464"/>
              <a:gd name="connsiteY3" fmla="*/ 254007 h 1892282"/>
              <a:gd name="connsiteX4" fmla="*/ 2255521 w 2825464"/>
              <a:gd name="connsiteY4" fmla="*/ 362238 h 1892282"/>
              <a:gd name="connsiteX5" fmla="*/ 2230120 w 2825464"/>
              <a:gd name="connsiteY5" fmla="*/ 491680 h 1892282"/>
              <a:gd name="connsiteX6" fmla="*/ 2214880 w 2825464"/>
              <a:gd name="connsiteY6" fmla="*/ 623760 h 1892282"/>
              <a:gd name="connsiteX7" fmla="*/ 2204720 w 2825464"/>
              <a:gd name="connsiteY7" fmla="*/ 760920 h 1892282"/>
              <a:gd name="connsiteX8" fmla="*/ 2199640 w 2825464"/>
              <a:gd name="connsiteY8" fmla="*/ 908240 h 1892282"/>
              <a:gd name="connsiteX9" fmla="*/ 2204719 w 2825464"/>
              <a:gd name="connsiteY9" fmla="*/ 1045358 h 1892282"/>
              <a:gd name="connsiteX10" fmla="*/ 2214880 w 2825464"/>
              <a:gd name="connsiteY10" fmla="*/ 1120235 h 1892282"/>
              <a:gd name="connsiteX11" fmla="*/ 2244821 w 2825464"/>
              <a:gd name="connsiteY11" fmla="*/ 1234556 h 1892282"/>
              <a:gd name="connsiteX12" fmla="*/ 2291789 w 2825464"/>
              <a:gd name="connsiteY12" fmla="*/ 1419341 h 1892282"/>
              <a:gd name="connsiteX13" fmla="*/ 2403914 w 2825464"/>
              <a:gd name="connsiteY13" fmla="*/ 1585663 h 1892282"/>
              <a:gd name="connsiteX14" fmla="*/ 2479911 w 2825464"/>
              <a:gd name="connsiteY14" fmla="*/ 1668587 h 1892282"/>
              <a:gd name="connsiteX15" fmla="*/ 2600147 w 2825464"/>
              <a:gd name="connsiteY15" fmla="*/ 1739453 h 1892282"/>
              <a:gd name="connsiteX16" fmla="*/ 2825465 w 2825464"/>
              <a:gd name="connsiteY16" fmla="*/ 1892282 h 1892282"/>
              <a:gd name="connsiteX17" fmla="*/ 0 w 2825464"/>
              <a:gd name="connsiteY17" fmla="*/ 877760 h 1892282"/>
              <a:gd name="connsiteX18" fmla="*/ 9091 w 2825464"/>
              <a:gd name="connsiteY18" fmla="*/ 857452 h 1892282"/>
              <a:gd name="connsiteX19" fmla="*/ 2811749 w 2825464"/>
              <a:gd name="connsiteY19" fmla="*/ 0 h 1892282"/>
              <a:gd name="connsiteX0" fmla="*/ 2811749 w 2825464"/>
              <a:gd name="connsiteY0" fmla="*/ 0 h 1892282"/>
              <a:gd name="connsiteX1" fmla="*/ 2689371 w 2825464"/>
              <a:gd name="connsiteY1" fmla="*/ 93456 h 1892282"/>
              <a:gd name="connsiteX2" fmla="*/ 2462629 w 2825464"/>
              <a:gd name="connsiteY2" fmla="*/ 168160 h 1892282"/>
              <a:gd name="connsiteX3" fmla="*/ 2365760 w 2825464"/>
              <a:gd name="connsiteY3" fmla="*/ 254007 h 1892282"/>
              <a:gd name="connsiteX4" fmla="*/ 2255521 w 2825464"/>
              <a:gd name="connsiteY4" fmla="*/ 362238 h 1892282"/>
              <a:gd name="connsiteX5" fmla="*/ 2230120 w 2825464"/>
              <a:gd name="connsiteY5" fmla="*/ 491680 h 1892282"/>
              <a:gd name="connsiteX6" fmla="*/ 2214880 w 2825464"/>
              <a:gd name="connsiteY6" fmla="*/ 623760 h 1892282"/>
              <a:gd name="connsiteX7" fmla="*/ 2204720 w 2825464"/>
              <a:gd name="connsiteY7" fmla="*/ 760920 h 1892282"/>
              <a:gd name="connsiteX8" fmla="*/ 2199640 w 2825464"/>
              <a:gd name="connsiteY8" fmla="*/ 908240 h 1892282"/>
              <a:gd name="connsiteX9" fmla="*/ 2204719 w 2825464"/>
              <a:gd name="connsiteY9" fmla="*/ 1045358 h 1892282"/>
              <a:gd name="connsiteX10" fmla="*/ 2214880 w 2825464"/>
              <a:gd name="connsiteY10" fmla="*/ 1120235 h 1892282"/>
              <a:gd name="connsiteX11" fmla="*/ 2244821 w 2825464"/>
              <a:gd name="connsiteY11" fmla="*/ 1234556 h 1892282"/>
              <a:gd name="connsiteX12" fmla="*/ 2358251 w 2825464"/>
              <a:gd name="connsiteY12" fmla="*/ 1349374 h 1892282"/>
              <a:gd name="connsiteX13" fmla="*/ 2403914 w 2825464"/>
              <a:gd name="connsiteY13" fmla="*/ 1585663 h 1892282"/>
              <a:gd name="connsiteX14" fmla="*/ 2479911 w 2825464"/>
              <a:gd name="connsiteY14" fmla="*/ 1668587 h 1892282"/>
              <a:gd name="connsiteX15" fmla="*/ 2600147 w 2825464"/>
              <a:gd name="connsiteY15" fmla="*/ 1739453 h 1892282"/>
              <a:gd name="connsiteX16" fmla="*/ 2825465 w 2825464"/>
              <a:gd name="connsiteY16" fmla="*/ 1892282 h 1892282"/>
              <a:gd name="connsiteX17" fmla="*/ 0 w 2825464"/>
              <a:gd name="connsiteY17" fmla="*/ 877760 h 1892282"/>
              <a:gd name="connsiteX18" fmla="*/ 9091 w 2825464"/>
              <a:gd name="connsiteY18" fmla="*/ 857452 h 1892282"/>
              <a:gd name="connsiteX19" fmla="*/ 2811749 w 2825464"/>
              <a:gd name="connsiteY19" fmla="*/ 0 h 1892282"/>
              <a:gd name="connsiteX0" fmla="*/ 2811749 w 2825464"/>
              <a:gd name="connsiteY0" fmla="*/ 0 h 1892282"/>
              <a:gd name="connsiteX1" fmla="*/ 2689371 w 2825464"/>
              <a:gd name="connsiteY1" fmla="*/ 93456 h 1892282"/>
              <a:gd name="connsiteX2" fmla="*/ 2462629 w 2825464"/>
              <a:gd name="connsiteY2" fmla="*/ 168160 h 1892282"/>
              <a:gd name="connsiteX3" fmla="*/ 2365760 w 2825464"/>
              <a:gd name="connsiteY3" fmla="*/ 254007 h 1892282"/>
              <a:gd name="connsiteX4" fmla="*/ 2255521 w 2825464"/>
              <a:gd name="connsiteY4" fmla="*/ 362238 h 1892282"/>
              <a:gd name="connsiteX5" fmla="*/ 2230120 w 2825464"/>
              <a:gd name="connsiteY5" fmla="*/ 491680 h 1892282"/>
              <a:gd name="connsiteX6" fmla="*/ 2214880 w 2825464"/>
              <a:gd name="connsiteY6" fmla="*/ 623760 h 1892282"/>
              <a:gd name="connsiteX7" fmla="*/ 2204720 w 2825464"/>
              <a:gd name="connsiteY7" fmla="*/ 760920 h 1892282"/>
              <a:gd name="connsiteX8" fmla="*/ 2199640 w 2825464"/>
              <a:gd name="connsiteY8" fmla="*/ 908240 h 1892282"/>
              <a:gd name="connsiteX9" fmla="*/ 2204719 w 2825464"/>
              <a:gd name="connsiteY9" fmla="*/ 1045358 h 1892282"/>
              <a:gd name="connsiteX10" fmla="*/ 2214880 w 2825464"/>
              <a:gd name="connsiteY10" fmla="*/ 1120235 h 1892282"/>
              <a:gd name="connsiteX11" fmla="*/ 2244821 w 2825464"/>
              <a:gd name="connsiteY11" fmla="*/ 1234556 h 1892282"/>
              <a:gd name="connsiteX12" fmla="*/ 2358251 w 2825464"/>
              <a:gd name="connsiteY12" fmla="*/ 1349374 h 1892282"/>
              <a:gd name="connsiteX13" fmla="*/ 2503606 w 2825464"/>
              <a:gd name="connsiteY13" fmla="*/ 1496615 h 1892282"/>
              <a:gd name="connsiteX14" fmla="*/ 2479911 w 2825464"/>
              <a:gd name="connsiteY14" fmla="*/ 1668587 h 1892282"/>
              <a:gd name="connsiteX15" fmla="*/ 2600147 w 2825464"/>
              <a:gd name="connsiteY15" fmla="*/ 1739453 h 1892282"/>
              <a:gd name="connsiteX16" fmla="*/ 2825465 w 2825464"/>
              <a:gd name="connsiteY16" fmla="*/ 1892282 h 1892282"/>
              <a:gd name="connsiteX17" fmla="*/ 0 w 2825464"/>
              <a:gd name="connsiteY17" fmla="*/ 877760 h 1892282"/>
              <a:gd name="connsiteX18" fmla="*/ 9091 w 2825464"/>
              <a:gd name="connsiteY18" fmla="*/ 857452 h 1892282"/>
              <a:gd name="connsiteX19" fmla="*/ 2811749 w 2825464"/>
              <a:gd name="connsiteY19" fmla="*/ 0 h 1892282"/>
              <a:gd name="connsiteX0" fmla="*/ 2811749 w 2825464"/>
              <a:gd name="connsiteY0" fmla="*/ 0 h 1892282"/>
              <a:gd name="connsiteX1" fmla="*/ 2689371 w 2825464"/>
              <a:gd name="connsiteY1" fmla="*/ 93456 h 1892282"/>
              <a:gd name="connsiteX2" fmla="*/ 2462629 w 2825464"/>
              <a:gd name="connsiteY2" fmla="*/ 168160 h 1892282"/>
              <a:gd name="connsiteX3" fmla="*/ 2365760 w 2825464"/>
              <a:gd name="connsiteY3" fmla="*/ 254007 h 1892282"/>
              <a:gd name="connsiteX4" fmla="*/ 2255521 w 2825464"/>
              <a:gd name="connsiteY4" fmla="*/ 362238 h 1892282"/>
              <a:gd name="connsiteX5" fmla="*/ 2230120 w 2825464"/>
              <a:gd name="connsiteY5" fmla="*/ 491680 h 1892282"/>
              <a:gd name="connsiteX6" fmla="*/ 2214880 w 2825464"/>
              <a:gd name="connsiteY6" fmla="*/ 623760 h 1892282"/>
              <a:gd name="connsiteX7" fmla="*/ 2204720 w 2825464"/>
              <a:gd name="connsiteY7" fmla="*/ 760920 h 1892282"/>
              <a:gd name="connsiteX8" fmla="*/ 2199640 w 2825464"/>
              <a:gd name="connsiteY8" fmla="*/ 908240 h 1892282"/>
              <a:gd name="connsiteX9" fmla="*/ 2204719 w 2825464"/>
              <a:gd name="connsiteY9" fmla="*/ 1045358 h 1892282"/>
              <a:gd name="connsiteX10" fmla="*/ 2214880 w 2825464"/>
              <a:gd name="connsiteY10" fmla="*/ 1120235 h 1892282"/>
              <a:gd name="connsiteX11" fmla="*/ 2244821 w 2825464"/>
              <a:gd name="connsiteY11" fmla="*/ 1234556 h 1892282"/>
              <a:gd name="connsiteX12" fmla="*/ 2358251 w 2825464"/>
              <a:gd name="connsiteY12" fmla="*/ 1349374 h 1892282"/>
              <a:gd name="connsiteX13" fmla="*/ 2503606 w 2825464"/>
              <a:gd name="connsiteY13" fmla="*/ 1496615 h 1892282"/>
              <a:gd name="connsiteX14" fmla="*/ 2629451 w 2825464"/>
              <a:gd name="connsiteY14" fmla="*/ 1592260 h 1892282"/>
              <a:gd name="connsiteX15" fmla="*/ 2600147 w 2825464"/>
              <a:gd name="connsiteY15" fmla="*/ 1739453 h 1892282"/>
              <a:gd name="connsiteX16" fmla="*/ 2825465 w 2825464"/>
              <a:gd name="connsiteY16" fmla="*/ 1892282 h 1892282"/>
              <a:gd name="connsiteX17" fmla="*/ 0 w 2825464"/>
              <a:gd name="connsiteY17" fmla="*/ 877760 h 1892282"/>
              <a:gd name="connsiteX18" fmla="*/ 9091 w 2825464"/>
              <a:gd name="connsiteY18" fmla="*/ 857452 h 1892282"/>
              <a:gd name="connsiteX19" fmla="*/ 2811749 w 2825464"/>
              <a:gd name="connsiteY19" fmla="*/ 0 h 1892282"/>
              <a:gd name="connsiteX0" fmla="*/ 2811749 w 2825464"/>
              <a:gd name="connsiteY0" fmla="*/ 0 h 1892282"/>
              <a:gd name="connsiteX1" fmla="*/ 2689371 w 2825464"/>
              <a:gd name="connsiteY1" fmla="*/ 93456 h 1892282"/>
              <a:gd name="connsiteX2" fmla="*/ 2462629 w 2825464"/>
              <a:gd name="connsiteY2" fmla="*/ 168160 h 1892282"/>
              <a:gd name="connsiteX3" fmla="*/ 2365760 w 2825464"/>
              <a:gd name="connsiteY3" fmla="*/ 254007 h 1892282"/>
              <a:gd name="connsiteX4" fmla="*/ 2255521 w 2825464"/>
              <a:gd name="connsiteY4" fmla="*/ 362238 h 1892282"/>
              <a:gd name="connsiteX5" fmla="*/ 2230120 w 2825464"/>
              <a:gd name="connsiteY5" fmla="*/ 491680 h 1892282"/>
              <a:gd name="connsiteX6" fmla="*/ 2214880 w 2825464"/>
              <a:gd name="connsiteY6" fmla="*/ 623760 h 1892282"/>
              <a:gd name="connsiteX7" fmla="*/ 2204720 w 2825464"/>
              <a:gd name="connsiteY7" fmla="*/ 760920 h 1892282"/>
              <a:gd name="connsiteX8" fmla="*/ 2199640 w 2825464"/>
              <a:gd name="connsiteY8" fmla="*/ 908240 h 1892282"/>
              <a:gd name="connsiteX9" fmla="*/ 2204719 w 2825464"/>
              <a:gd name="connsiteY9" fmla="*/ 1045358 h 1892282"/>
              <a:gd name="connsiteX10" fmla="*/ 2214880 w 2825464"/>
              <a:gd name="connsiteY10" fmla="*/ 1120235 h 1892282"/>
              <a:gd name="connsiteX11" fmla="*/ 2244821 w 2825464"/>
              <a:gd name="connsiteY11" fmla="*/ 1234556 h 1892282"/>
              <a:gd name="connsiteX12" fmla="*/ 2358251 w 2825464"/>
              <a:gd name="connsiteY12" fmla="*/ 1349374 h 1892282"/>
              <a:gd name="connsiteX13" fmla="*/ 2503606 w 2825464"/>
              <a:gd name="connsiteY13" fmla="*/ 1496615 h 1892282"/>
              <a:gd name="connsiteX14" fmla="*/ 2629451 w 2825464"/>
              <a:gd name="connsiteY14" fmla="*/ 1592260 h 1892282"/>
              <a:gd name="connsiteX15" fmla="*/ 2799532 w 2825464"/>
              <a:gd name="connsiteY15" fmla="*/ 1586798 h 1892282"/>
              <a:gd name="connsiteX16" fmla="*/ 2825465 w 2825464"/>
              <a:gd name="connsiteY16" fmla="*/ 1892282 h 1892282"/>
              <a:gd name="connsiteX17" fmla="*/ 0 w 2825464"/>
              <a:gd name="connsiteY17" fmla="*/ 877760 h 1892282"/>
              <a:gd name="connsiteX18" fmla="*/ 9091 w 2825464"/>
              <a:gd name="connsiteY18" fmla="*/ 857452 h 1892282"/>
              <a:gd name="connsiteX19" fmla="*/ 2811749 w 2825464"/>
              <a:gd name="connsiteY19" fmla="*/ 0 h 1892282"/>
              <a:gd name="connsiteX0" fmla="*/ 2811749 w 2858695"/>
              <a:gd name="connsiteY0" fmla="*/ 0 h 1733267"/>
              <a:gd name="connsiteX1" fmla="*/ 2689371 w 2858695"/>
              <a:gd name="connsiteY1" fmla="*/ 93456 h 1733267"/>
              <a:gd name="connsiteX2" fmla="*/ 2462629 w 2858695"/>
              <a:gd name="connsiteY2" fmla="*/ 168160 h 1733267"/>
              <a:gd name="connsiteX3" fmla="*/ 2365760 w 2858695"/>
              <a:gd name="connsiteY3" fmla="*/ 254007 h 1733267"/>
              <a:gd name="connsiteX4" fmla="*/ 2255521 w 2858695"/>
              <a:gd name="connsiteY4" fmla="*/ 362238 h 1733267"/>
              <a:gd name="connsiteX5" fmla="*/ 2230120 w 2858695"/>
              <a:gd name="connsiteY5" fmla="*/ 491680 h 1733267"/>
              <a:gd name="connsiteX6" fmla="*/ 2214880 w 2858695"/>
              <a:gd name="connsiteY6" fmla="*/ 623760 h 1733267"/>
              <a:gd name="connsiteX7" fmla="*/ 2204720 w 2858695"/>
              <a:gd name="connsiteY7" fmla="*/ 760920 h 1733267"/>
              <a:gd name="connsiteX8" fmla="*/ 2199640 w 2858695"/>
              <a:gd name="connsiteY8" fmla="*/ 908240 h 1733267"/>
              <a:gd name="connsiteX9" fmla="*/ 2204719 w 2858695"/>
              <a:gd name="connsiteY9" fmla="*/ 1045358 h 1733267"/>
              <a:gd name="connsiteX10" fmla="*/ 2214880 w 2858695"/>
              <a:gd name="connsiteY10" fmla="*/ 1120235 h 1733267"/>
              <a:gd name="connsiteX11" fmla="*/ 2244821 w 2858695"/>
              <a:gd name="connsiteY11" fmla="*/ 1234556 h 1733267"/>
              <a:gd name="connsiteX12" fmla="*/ 2358251 w 2858695"/>
              <a:gd name="connsiteY12" fmla="*/ 1349374 h 1733267"/>
              <a:gd name="connsiteX13" fmla="*/ 2503606 w 2858695"/>
              <a:gd name="connsiteY13" fmla="*/ 1496615 h 1733267"/>
              <a:gd name="connsiteX14" fmla="*/ 2629451 w 2858695"/>
              <a:gd name="connsiteY14" fmla="*/ 1592260 h 1733267"/>
              <a:gd name="connsiteX15" fmla="*/ 2799532 w 2858695"/>
              <a:gd name="connsiteY15" fmla="*/ 1586798 h 1733267"/>
              <a:gd name="connsiteX16" fmla="*/ 2858695 w 2858695"/>
              <a:gd name="connsiteY16" fmla="*/ 1733267 h 1733267"/>
              <a:gd name="connsiteX17" fmla="*/ 0 w 2858695"/>
              <a:gd name="connsiteY17" fmla="*/ 877760 h 1733267"/>
              <a:gd name="connsiteX18" fmla="*/ 9091 w 2858695"/>
              <a:gd name="connsiteY18" fmla="*/ 857452 h 1733267"/>
              <a:gd name="connsiteX19" fmla="*/ 2811749 w 2858695"/>
              <a:gd name="connsiteY19" fmla="*/ 0 h 1733267"/>
              <a:gd name="connsiteX0" fmla="*/ 2811749 w 2858695"/>
              <a:gd name="connsiteY0" fmla="*/ 0 h 1733267"/>
              <a:gd name="connsiteX1" fmla="*/ 2689371 w 2858695"/>
              <a:gd name="connsiteY1" fmla="*/ 93456 h 1733267"/>
              <a:gd name="connsiteX2" fmla="*/ 2462629 w 2858695"/>
              <a:gd name="connsiteY2" fmla="*/ 168160 h 1733267"/>
              <a:gd name="connsiteX3" fmla="*/ 2365760 w 2858695"/>
              <a:gd name="connsiteY3" fmla="*/ 254007 h 1733267"/>
              <a:gd name="connsiteX4" fmla="*/ 2255521 w 2858695"/>
              <a:gd name="connsiteY4" fmla="*/ 362238 h 1733267"/>
              <a:gd name="connsiteX5" fmla="*/ 2263350 w 2858695"/>
              <a:gd name="connsiteY5" fmla="*/ 542565 h 1733267"/>
              <a:gd name="connsiteX6" fmla="*/ 2214880 w 2858695"/>
              <a:gd name="connsiteY6" fmla="*/ 623760 h 1733267"/>
              <a:gd name="connsiteX7" fmla="*/ 2204720 w 2858695"/>
              <a:gd name="connsiteY7" fmla="*/ 760920 h 1733267"/>
              <a:gd name="connsiteX8" fmla="*/ 2199640 w 2858695"/>
              <a:gd name="connsiteY8" fmla="*/ 908240 h 1733267"/>
              <a:gd name="connsiteX9" fmla="*/ 2204719 w 2858695"/>
              <a:gd name="connsiteY9" fmla="*/ 1045358 h 1733267"/>
              <a:gd name="connsiteX10" fmla="*/ 2214880 w 2858695"/>
              <a:gd name="connsiteY10" fmla="*/ 1120235 h 1733267"/>
              <a:gd name="connsiteX11" fmla="*/ 2244821 w 2858695"/>
              <a:gd name="connsiteY11" fmla="*/ 1234556 h 1733267"/>
              <a:gd name="connsiteX12" fmla="*/ 2358251 w 2858695"/>
              <a:gd name="connsiteY12" fmla="*/ 1349374 h 1733267"/>
              <a:gd name="connsiteX13" fmla="*/ 2503606 w 2858695"/>
              <a:gd name="connsiteY13" fmla="*/ 1496615 h 1733267"/>
              <a:gd name="connsiteX14" fmla="*/ 2629451 w 2858695"/>
              <a:gd name="connsiteY14" fmla="*/ 1592260 h 1733267"/>
              <a:gd name="connsiteX15" fmla="*/ 2799532 w 2858695"/>
              <a:gd name="connsiteY15" fmla="*/ 1586798 h 1733267"/>
              <a:gd name="connsiteX16" fmla="*/ 2858695 w 2858695"/>
              <a:gd name="connsiteY16" fmla="*/ 1733267 h 1733267"/>
              <a:gd name="connsiteX17" fmla="*/ 0 w 2858695"/>
              <a:gd name="connsiteY17" fmla="*/ 877760 h 1733267"/>
              <a:gd name="connsiteX18" fmla="*/ 9091 w 2858695"/>
              <a:gd name="connsiteY18" fmla="*/ 857452 h 1733267"/>
              <a:gd name="connsiteX19" fmla="*/ 2811749 w 2858695"/>
              <a:gd name="connsiteY19" fmla="*/ 0 h 1733267"/>
              <a:gd name="connsiteX0" fmla="*/ 2811749 w 2858695"/>
              <a:gd name="connsiteY0" fmla="*/ 0 h 1733267"/>
              <a:gd name="connsiteX1" fmla="*/ 2689371 w 2858695"/>
              <a:gd name="connsiteY1" fmla="*/ 93456 h 1733267"/>
              <a:gd name="connsiteX2" fmla="*/ 2462629 w 2858695"/>
              <a:gd name="connsiteY2" fmla="*/ 168160 h 1733267"/>
              <a:gd name="connsiteX3" fmla="*/ 2365760 w 2858695"/>
              <a:gd name="connsiteY3" fmla="*/ 254007 h 1733267"/>
              <a:gd name="connsiteX4" fmla="*/ 2338599 w 2858695"/>
              <a:gd name="connsiteY4" fmla="*/ 381320 h 1733267"/>
              <a:gd name="connsiteX5" fmla="*/ 2263350 w 2858695"/>
              <a:gd name="connsiteY5" fmla="*/ 542565 h 1733267"/>
              <a:gd name="connsiteX6" fmla="*/ 2214880 w 2858695"/>
              <a:gd name="connsiteY6" fmla="*/ 623760 h 1733267"/>
              <a:gd name="connsiteX7" fmla="*/ 2204720 w 2858695"/>
              <a:gd name="connsiteY7" fmla="*/ 760920 h 1733267"/>
              <a:gd name="connsiteX8" fmla="*/ 2199640 w 2858695"/>
              <a:gd name="connsiteY8" fmla="*/ 908240 h 1733267"/>
              <a:gd name="connsiteX9" fmla="*/ 2204719 w 2858695"/>
              <a:gd name="connsiteY9" fmla="*/ 1045358 h 1733267"/>
              <a:gd name="connsiteX10" fmla="*/ 2214880 w 2858695"/>
              <a:gd name="connsiteY10" fmla="*/ 1120235 h 1733267"/>
              <a:gd name="connsiteX11" fmla="*/ 2244821 w 2858695"/>
              <a:gd name="connsiteY11" fmla="*/ 1234556 h 1733267"/>
              <a:gd name="connsiteX12" fmla="*/ 2358251 w 2858695"/>
              <a:gd name="connsiteY12" fmla="*/ 1349374 h 1733267"/>
              <a:gd name="connsiteX13" fmla="*/ 2503606 w 2858695"/>
              <a:gd name="connsiteY13" fmla="*/ 1496615 h 1733267"/>
              <a:gd name="connsiteX14" fmla="*/ 2629451 w 2858695"/>
              <a:gd name="connsiteY14" fmla="*/ 1592260 h 1733267"/>
              <a:gd name="connsiteX15" fmla="*/ 2799532 w 2858695"/>
              <a:gd name="connsiteY15" fmla="*/ 1586798 h 1733267"/>
              <a:gd name="connsiteX16" fmla="*/ 2858695 w 2858695"/>
              <a:gd name="connsiteY16" fmla="*/ 1733267 h 1733267"/>
              <a:gd name="connsiteX17" fmla="*/ 0 w 2858695"/>
              <a:gd name="connsiteY17" fmla="*/ 877760 h 1733267"/>
              <a:gd name="connsiteX18" fmla="*/ 9091 w 2858695"/>
              <a:gd name="connsiteY18" fmla="*/ 857452 h 1733267"/>
              <a:gd name="connsiteX19" fmla="*/ 2811749 w 2858695"/>
              <a:gd name="connsiteY19" fmla="*/ 0 h 1733267"/>
              <a:gd name="connsiteX0" fmla="*/ 2811749 w 2858695"/>
              <a:gd name="connsiteY0" fmla="*/ 0 h 1733267"/>
              <a:gd name="connsiteX1" fmla="*/ 2689371 w 2858695"/>
              <a:gd name="connsiteY1" fmla="*/ 93456 h 1733267"/>
              <a:gd name="connsiteX2" fmla="*/ 2462629 w 2858695"/>
              <a:gd name="connsiteY2" fmla="*/ 168160 h 1733267"/>
              <a:gd name="connsiteX3" fmla="*/ 2432222 w 2858695"/>
              <a:gd name="connsiteY3" fmla="*/ 292171 h 1733267"/>
              <a:gd name="connsiteX4" fmla="*/ 2338599 w 2858695"/>
              <a:gd name="connsiteY4" fmla="*/ 381320 h 1733267"/>
              <a:gd name="connsiteX5" fmla="*/ 2263350 w 2858695"/>
              <a:gd name="connsiteY5" fmla="*/ 542565 h 1733267"/>
              <a:gd name="connsiteX6" fmla="*/ 2214880 w 2858695"/>
              <a:gd name="connsiteY6" fmla="*/ 623760 h 1733267"/>
              <a:gd name="connsiteX7" fmla="*/ 2204720 w 2858695"/>
              <a:gd name="connsiteY7" fmla="*/ 760920 h 1733267"/>
              <a:gd name="connsiteX8" fmla="*/ 2199640 w 2858695"/>
              <a:gd name="connsiteY8" fmla="*/ 908240 h 1733267"/>
              <a:gd name="connsiteX9" fmla="*/ 2204719 w 2858695"/>
              <a:gd name="connsiteY9" fmla="*/ 1045358 h 1733267"/>
              <a:gd name="connsiteX10" fmla="*/ 2214880 w 2858695"/>
              <a:gd name="connsiteY10" fmla="*/ 1120235 h 1733267"/>
              <a:gd name="connsiteX11" fmla="*/ 2244821 w 2858695"/>
              <a:gd name="connsiteY11" fmla="*/ 1234556 h 1733267"/>
              <a:gd name="connsiteX12" fmla="*/ 2358251 w 2858695"/>
              <a:gd name="connsiteY12" fmla="*/ 1349374 h 1733267"/>
              <a:gd name="connsiteX13" fmla="*/ 2503606 w 2858695"/>
              <a:gd name="connsiteY13" fmla="*/ 1496615 h 1733267"/>
              <a:gd name="connsiteX14" fmla="*/ 2629451 w 2858695"/>
              <a:gd name="connsiteY14" fmla="*/ 1592260 h 1733267"/>
              <a:gd name="connsiteX15" fmla="*/ 2799532 w 2858695"/>
              <a:gd name="connsiteY15" fmla="*/ 1586798 h 1733267"/>
              <a:gd name="connsiteX16" fmla="*/ 2858695 w 2858695"/>
              <a:gd name="connsiteY16" fmla="*/ 1733267 h 1733267"/>
              <a:gd name="connsiteX17" fmla="*/ 0 w 2858695"/>
              <a:gd name="connsiteY17" fmla="*/ 877760 h 1733267"/>
              <a:gd name="connsiteX18" fmla="*/ 9091 w 2858695"/>
              <a:gd name="connsiteY18" fmla="*/ 857452 h 1733267"/>
              <a:gd name="connsiteX19" fmla="*/ 2811749 w 2858695"/>
              <a:gd name="connsiteY19" fmla="*/ 0 h 1733267"/>
              <a:gd name="connsiteX0" fmla="*/ 2811749 w 2858695"/>
              <a:gd name="connsiteY0" fmla="*/ 0 h 1733267"/>
              <a:gd name="connsiteX1" fmla="*/ 2689371 w 2858695"/>
              <a:gd name="connsiteY1" fmla="*/ 93456 h 1733267"/>
              <a:gd name="connsiteX2" fmla="*/ 2512475 w 2858695"/>
              <a:gd name="connsiteY2" fmla="*/ 231766 h 1733267"/>
              <a:gd name="connsiteX3" fmla="*/ 2432222 w 2858695"/>
              <a:gd name="connsiteY3" fmla="*/ 292171 h 1733267"/>
              <a:gd name="connsiteX4" fmla="*/ 2338599 w 2858695"/>
              <a:gd name="connsiteY4" fmla="*/ 381320 h 1733267"/>
              <a:gd name="connsiteX5" fmla="*/ 2263350 w 2858695"/>
              <a:gd name="connsiteY5" fmla="*/ 542565 h 1733267"/>
              <a:gd name="connsiteX6" fmla="*/ 2214880 w 2858695"/>
              <a:gd name="connsiteY6" fmla="*/ 623760 h 1733267"/>
              <a:gd name="connsiteX7" fmla="*/ 2204720 w 2858695"/>
              <a:gd name="connsiteY7" fmla="*/ 760920 h 1733267"/>
              <a:gd name="connsiteX8" fmla="*/ 2199640 w 2858695"/>
              <a:gd name="connsiteY8" fmla="*/ 908240 h 1733267"/>
              <a:gd name="connsiteX9" fmla="*/ 2204719 w 2858695"/>
              <a:gd name="connsiteY9" fmla="*/ 1045358 h 1733267"/>
              <a:gd name="connsiteX10" fmla="*/ 2214880 w 2858695"/>
              <a:gd name="connsiteY10" fmla="*/ 1120235 h 1733267"/>
              <a:gd name="connsiteX11" fmla="*/ 2244821 w 2858695"/>
              <a:gd name="connsiteY11" fmla="*/ 1234556 h 1733267"/>
              <a:gd name="connsiteX12" fmla="*/ 2358251 w 2858695"/>
              <a:gd name="connsiteY12" fmla="*/ 1349374 h 1733267"/>
              <a:gd name="connsiteX13" fmla="*/ 2503606 w 2858695"/>
              <a:gd name="connsiteY13" fmla="*/ 1496615 h 1733267"/>
              <a:gd name="connsiteX14" fmla="*/ 2629451 w 2858695"/>
              <a:gd name="connsiteY14" fmla="*/ 1592260 h 1733267"/>
              <a:gd name="connsiteX15" fmla="*/ 2799532 w 2858695"/>
              <a:gd name="connsiteY15" fmla="*/ 1586798 h 1733267"/>
              <a:gd name="connsiteX16" fmla="*/ 2858695 w 2858695"/>
              <a:gd name="connsiteY16" fmla="*/ 1733267 h 1733267"/>
              <a:gd name="connsiteX17" fmla="*/ 0 w 2858695"/>
              <a:gd name="connsiteY17" fmla="*/ 877760 h 1733267"/>
              <a:gd name="connsiteX18" fmla="*/ 9091 w 2858695"/>
              <a:gd name="connsiteY18" fmla="*/ 857452 h 1733267"/>
              <a:gd name="connsiteX19" fmla="*/ 2811749 w 2858695"/>
              <a:gd name="connsiteY19" fmla="*/ 0 h 1733267"/>
              <a:gd name="connsiteX0" fmla="*/ 2811749 w 2858695"/>
              <a:gd name="connsiteY0" fmla="*/ 0 h 1733267"/>
              <a:gd name="connsiteX1" fmla="*/ 2639525 w 2858695"/>
              <a:gd name="connsiteY1" fmla="*/ 157062 h 1733267"/>
              <a:gd name="connsiteX2" fmla="*/ 2512475 w 2858695"/>
              <a:gd name="connsiteY2" fmla="*/ 231766 h 1733267"/>
              <a:gd name="connsiteX3" fmla="*/ 2432222 w 2858695"/>
              <a:gd name="connsiteY3" fmla="*/ 292171 h 1733267"/>
              <a:gd name="connsiteX4" fmla="*/ 2338599 w 2858695"/>
              <a:gd name="connsiteY4" fmla="*/ 381320 h 1733267"/>
              <a:gd name="connsiteX5" fmla="*/ 2263350 w 2858695"/>
              <a:gd name="connsiteY5" fmla="*/ 542565 h 1733267"/>
              <a:gd name="connsiteX6" fmla="*/ 2214880 w 2858695"/>
              <a:gd name="connsiteY6" fmla="*/ 623760 h 1733267"/>
              <a:gd name="connsiteX7" fmla="*/ 2204720 w 2858695"/>
              <a:gd name="connsiteY7" fmla="*/ 760920 h 1733267"/>
              <a:gd name="connsiteX8" fmla="*/ 2199640 w 2858695"/>
              <a:gd name="connsiteY8" fmla="*/ 908240 h 1733267"/>
              <a:gd name="connsiteX9" fmla="*/ 2204719 w 2858695"/>
              <a:gd name="connsiteY9" fmla="*/ 1045358 h 1733267"/>
              <a:gd name="connsiteX10" fmla="*/ 2214880 w 2858695"/>
              <a:gd name="connsiteY10" fmla="*/ 1120235 h 1733267"/>
              <a:gd name="connsiteX11" fmla="*/ 2244821 w 2858695"/>
              <a:gd name="connsiteY11" fmla="*/ 1234556 h 1733267"/>
              <a:gd name="connsiteX12" fmla="*/ 2358251 w 2858695"/>
              <a:gd name="connsiteY12" fmla="*/ 1349374 h 1733267"/>
              <a:gd name="connsiteX13" fmla="*/ 2503606 w 2858695"/>
              <a:gd name="connsiteY13" fmla="*/ 1496615 h 1733267"/>
              <a:gd name="connsiteX14" fmla="*/ 2629451 w 2858695"/>
              <a:gd name="connsiteY14" fmla="*/ 1592260 h 1733267"/>
              <a:gd name="connsiteX15" fmla="*/ 2799532 w 2858695"/>
              <a:gd name="connsiteY15" fmla="*/ 1586798 h 1733267"/>
              <a:gd name="connsiteX16" fmla="*/ 2858695 w 2858695"/>
              <a:gd name="connsiteY16" fmla="*/ 1733267 h 1733267"/>
              <a:gd name="connsiteX17" fmla="*/ 0 w 2858695"/>
              <a:gd name="connsiteY17" fmla="*/ 877760 h 1733267"/>
              <a:gd name="connsiteX18" fmla="*/ 9091 w 2858695"/>
              <a:gd name="connsiteY18" fmla="*/ 857452 h 1733267"/>
              <a:gd name="connsiteX19" fmla="*/ 2811749 w 2858695"/>
              <a:gd name="connsiteY19" fmla="*/ 0 h 1733267"/>
              <a:gd name="connsiteX0" fmla="*/ 2745287 w 2858695"/>
              <a:gd name="connsiteY0" fmla="*/ 0 h 1701464"/>
              <a:gd name="connsiteX1" fmla="*/ 2639525 w 2858695"/>
              <a:gd name="connsiteY1" fmla="*/ 125259 h 1701464"/>
              <a:gd name="connsiteX2" fmla="*/ 2512475 w 2858695"/>
              <a:gd name="connsiteY2" fmla="*/ 199963 h 1701464"/>
              <a:gd name="connsiteX3" fmla="*/ 2432222 w 2858695"/>
              <a:gd name="connsiteY3" fmla="*/ 260368 h 1701464"/>
              <a:gd name="connsiteX4" fmla="*/ 2338599 w 2858695"/>
              <a:gd name="connsiteY4" fmla="*/ 349517 h 1701464"/>
              <a:gd name="connsiteX5" fmla="*/ 2263350 w 2858695"/>
              <a:gd name="connsiteY5" fmla="*/ 510762 h 1701464"/>
              <a:gd name="connsiteX6" fmla="*/ 2214880 w 2858695"/>
              <a:gd name="connsiteY6" fmla="*/ 591957 h 1701464"/>
              <a:gd name="connsiteX7" fmla="*/ 2204720 w 2858695"/>
              <a:gd name="connsiteY7" fmla="*/ 729117 h 1701464"/>
              <a:gd name="connsiteX8" fmla="*/ 2199640 w 2858695"/>
              <a:gd name="connsiteY8" fmla="*/ 876437 h 1701464"/>
              <a:gd name="connsiteX9" fmla="*/ 2204719 w 2858695"/>
              <a:gd name="connsiteY9" fmla="*/ 1013555 h 1701464"/>
              <a:gd name="connsiteX10" fmla="*/ 2214880 w 2858695"/>
              <a:gd name="connsiteY10" fmla="*/ 1088432 h 1701464"/>
              <a:gd name="connsiteX11" fmla="*/ 2244821 w 2858695"/>
              <a:gd name="connsiteY11" fmla="*/ 1202753 h 1701464"/>
              <a:gd name="connsiteX12" fmla="*/ 2358251 w 2858695"/>
              <a:gd name="connsiteY12" fmla="*/ 1317571 h 1701464"/>
              <a:gd name="connsiteX13" fmla="*/ 2503606 w 2858695"/>
              <a:gd name="connsiteY13" fmla="*/ 1464812 h 1701464"/>
              <a:gd name="connsiteX14" fmla="*/ 2629451 w 2858695"/>
              <a:gd name="connsiteY14" fmla="*/ 1560457 h 1701464"/>
              <a:gd name="connsiteX15" fmla="*/ 2799532 w 2858695"/>
              <a:gd name="connsiteY15" fmla="*/ 1554995 h 1701464"/>
              <a:gd name="connsiteX16" fmla="*/ 2858695 w 2858695"/>
              <a:gd name="connsiteY16" fmla="*/ 1701464 h 1701464"/>
              <a:gd name="connsiteX17" fmla="*/ 0 w 2858695"/>
              <a:gd name="connsiteY17" fmla="*/ 845957 h 1701464"/>
              <a:gd name="connsiteX18" fmla="*/ 9091 w 2858695"/>
              <a:gd name="connsiteY18" fmla="*/ 825649 h 1701464"/>
              <a:gd name="connsiteX19" fmla="*/ 2745287 w 2858695"/>
              <a:gd name="connsiteY19" fmla="*/ 0 h 1701464"/>
              <a:gd name="connsiteX0" fmla="*/ 2745287 w 2858695"/>
              <a:gd name="connsiteY0" fmla="*/ 0 h 1653759"/>
              <a:gd name="connsiteX1" fmla="*/ 2639525 w 2858695"/>
              <a:gd name="connsiteY1" fmla="*/ 77554 h 1653759"/>
              <a:gd name="connsiteX2" fmla="*/ 2512475 w 2858695"/>
              <a:gd name="connsiteY2" fmla="*/ 152258 h 1653759"/>
              <a:gd name="connsiteX3" fmla="*/ 2432222 w 2858695"/>
              <a:gd name="connsiteY3" fmla="*/ 212663 h 1653759"/>
              <a:gd name="connsiteX4" fmla="*/ 2338599 w 2858695"/>
              <a:gd name="connsiteY4" fmla="*/ 301812 h 1653759"/>
              <a:gd name="connsiteX5" fmla="*/ 2263350 w 2858695"/>
              <a:gd name="connsiteY5" fmla="*/ 463057 h 1653759"/>
              <a:gd name="connsiteX6" fmla="*/ 2214880 w 2858695"/>
              <a:gd name="connsiteY6" fmla="*/ 544252 h 1653759"/>
              <a:gd name="connsiteX7" fmla="*/ 2204720 w 2858695"/>
              <a:gd name="connsiteY7" fmla="*/ 681412 h 1653759"/>
              <a:gd name="connsiteX8" fmla="*/ 2199640 w 2858695"/>
              <a:gd name="connsiteY8" fmla="*/ 828732 h 1653759"/>
              <a:gd name="connsiteX9" fmla="*/ 2204719 w 2858695"/>
              <a:gd name="connsiteY9" fmla="*/ 965850 h 1653759"/>
              <a:gd name="connsiteX10" fmla="*/ 2214880 w 2858695"/>
              <a:gd name="connsiteY10" fmla="*/ 1040727 h 1653759"/>
              <a:gd name="connsiteX11" fmla="*/ 2244821 w 2858695"/>
              <a:gd name="connsiteY11" fmla="*/ 1155048 h 1653759"/>
              <a:gd name="connsiteX12" fmla="*/ 2358251 w 2858695"/>
              <a:gd name="connsiteY12" fmla="*/ 1269866 h 1653759"/>
              <a:gd name="connsiteX13" fmla="*/ 2503606 w 2858695"/>
              <a:gd name="connsiteY13" fmla="*/ 1417107 h 1653759"/>
              <a:gd name="connsiteX14" fmla="*/ 2629451 w 2858695"/>
              <a:gd name="connsiteY14" fmla="*/ 1512752 h 1653759"/>
              <a:gd name="connsiteX15" fmla="*/ 2799532 w 2858695"/>
              <a:gd name="connsiteY15" fmla="*/ 1507290 h 1653759"/>
              <a:gd name="connsiteX16" fmla="*/ 2858695 w 2858695"/>
              <a:gd name="connsiteY16" fmla="*/ 1653759 h 1653759"/>
              <a:gd name="connsiteX17" fmla="*/ 0 w 2858695"/>
              <a:gd name="connsiteY17" fmla="*/ 798252 h 1653759"/>
              <a:gd name="connsiteX18" fmla="*/ 9091 w 2858695"/>
              <a:gd name="connsiteY18" fmla="*/ 777944 h 1653759"/>
              <a:gd name="connsiteX19" fmla="*/ 2745287 w 2858695"/>
              <a:gd name="connsiteY19" fmla="*/ 0 h 1653759"/>
              <a:gd name="connsiteX0" fmla="*/ 2842210 w 2858695"/>
              <a:gd name="connsiteY0" fmla="*/ 0 h 1685562"/>
              <a:gd name="connsiteX1" fmla="*/ 2639525 w 2858695"/>
              <a:gd name="connsiteY1" fmla="*/ 109357 h 1685562"/>
              <a:gd name="connsiteX2" fmla="*/ 2512475 w 2858695"/>
              <a:gd name="connsiteY2" fmla="*/ 184061 h 1685562"/>
              <a:gd name="connsiteX3" fmla="*/ 2432222 w 2858695"/>
              <a:gd name="connsiteY3" fmla="*/ 244466 h 1685562"/>
              <a:gd name="connsiteX4" fmla="*/ 2338599 w 2858695"/>
              <a:gd name="connsiteY4" fmla="*/ 333615 h 1685562"/>
              <a:gd name="connsiteX5" fmla="*/ 2263350 w 2858695"/>
              <a:gd name="connsiteY5" fmla="*/ 494860 h 1685562"/>
              <a:gd name="connsiteX6" fmla="*/ 2214880 w 2858695"/>
              <a:gd name="connsiteY6" fmla="*/ 576055 h 1685562"/>
              <a:gd name="connsiteX7" fmla="*/ 2204720 w 2858695"/>
              <a:gd name="connsiteY7" fmla="*/ 713215 h 1685562"/>
              <a:gd name="connsiteX8" fmla="*/ 2199640 w 2858695"/>
              <a:gd name="connsiteY8" fmla="*/ 860535 h 1685562"/>
              <a:gd name="connsiteX9" fmla="*/ 2204719 w 2858695"/>
              <a:gd name="connsiteY9" fmla="*/ 997653 h 1685562"/>
              <a:gd name="connsiteX10" fmla="*/ 2214880 w 2858695"/>
              <a:gd name="connsiteY10" fmla="*/ 1072530 h 1685562"/>
              <a:gd name="connsiteX11" fmla="*/ 2244821 w 2858695"/>
              <a:gd name="connsiteY11" fmla="*/ 1186851 h 1685562"/>
              <a:gd name="connsiteX12" fmla="*/ 2358251 w 2858695"/>
              <a:gd name="connsiteY12" fmla="*/ 1301669 h 1685562"/>
              <a:gd name="connsiteX13" fmla="*/ 2503606 w 2858695"/>
              <a:gd name="connsiteY13" fmla="*/ 1448910 h 1685562"/>
              <a:gd name="connsiteX14" fmla="*/ 2629451 w 2858695"/>
              <a:gd name="connsiteY14" fmla="*/ 1544555 h 1685562"/>
              <a:gd name="connsiteX15" fmla="*/ 2799532 w 2858695"/>
              <a:gd name="connsiteY15" fmla="*/ 1539093 h 1685562"/>
              <a:gd name="connsiteX16" fmla="*/ 2858695 w 2858695"/>
              <a:gd name="connsiteY16" fmla="*/ 1685562 h 1685562"/>
              <a:gd name="connsiteX17" fmla="*/ 0 w 2858695"/>
              <a:gd name="connsiteY17" fmla="*/ 830055 h 1685562"/>
              <a:gd name="connsiteX18" fmla="*/ 9091 w 2858695"/>
              <a:gd name="connsiteY18" fmla="*/ 809747 h 1685562"/>
              <a:gd name="connsiteX19" fmla="*/ 2842210 w 2858695"/>
              <a:gd name="connsiteY19" fmla="*/ 0 h 1685562"/>
              <a:gd name="connsiteX0" fmla="*/ 2842210 w 2844849"/>
              <a:gd name="connsiteY0" fmla="*/ 0 h 1659059"/>
              <a:gd name="connsiteX1" fmla="*/ 2639525 w 2844849"/>
              <a:gd name="connsiteY1" fmla="*/ 109357 h 1659059"/>
              <a:gd name="connsiteX2" fmla="*/ 2512475 w 2844849"/>
              <a:gd name="connsiteY2" fmla="*/ 184061 h 1659059"/>
              <a:gd name="connsiteX3" fmla="*/ 2432222 w 2844849"/>
              <a:gd name="connsiteY3" fmla="*/ 244466 h 1659059"/>
              <a:gd name="connsiteX4" fmla="*/ 2338599 w 2844849"/>
              <a:gd name="connsiteY4" fmla="*/ 333615 h 1659059"/>
              <a:gd name="connsiteX5" fmla="*/ 2263350 w 2844849"/>
              <a:gd name="connsiteY5" fmla="*/ 494860 h 1659059"/>
              <a:gd name="connsiteX6" fmla="*/ 2214880 w 2844849"/>
              <a:gd name="connsiteY6" fmla="*/ 576055 h 1659059"/>
              <a:gd name="connsiteX7" fmla="*/ 2204720 w 2844849"/>
              <a:gd name="connsiteY7" fmla="*/ 713215 h 1659059"/>
              <a:gd name="connsiteX8" fmla="*/ 2199640 w 2844849"/>
              <a:gd name="connsiteY8" fmla="*/ 860535 h 1659059"/>
              <a:gd name="connsiteX9" fmla="*/ 2204719 w 2844849"/>
              <a:gd name="connsiteY9" fmla="*/ 997653 h 1659059"/>
              <a:gd name="connsiteX10" fmla="*/ 2214880 w 2844849"/>
              <a:gd name="connsiteY10" fmla="*/ 1072530 h 1659059"/>
              <a:gd name="connsiteX11" fmla="*/ 2244821 w 2844849"/>
              <a:gd name="connsiteY11" fmla="*/ 1186851 h 1659059"/>
              <a:gd name="connsiteX12" fmla="*/ 2358251 w 2844849"/>
              <a:gd name="connsiteY12" fmla="*/ 1301669 h 1659059"/>
              <a:gd name="connsiteX13" fmla="*/ 2503606 w 2844849"/>
              <a:gd name="connsiteY13" fmla="*/ 1448910 h 1659059"/>
              <a:gd name="connsiteX14" fmla="*/ 2629451 w 2844849"/>
              <a:gd name="connsiteY14" fmla="*/ 1544555 h 1659059"/>
              <a:gd name="connsiteX15" fmla="*/ 2799532 w 2844849"/>
              <a:gd name="connsiteY15" fmla="*/ 1539093 h 1659059"/>
              <a:gd name="connsiteX16" fmla="*/ 2844849 w 2844849"/>
              <a:gd name="connsiteY16" fmla="*/ 1659059 h 1659059"/>
              <a:gd name="connsiteX17" fmla="*/ 0 w 2844849"/>
              <a:gd name="connsiteY17" fmla="*/ 830055 h 1659059"/>
              <a:gd name="connsiteX18" fmla="*/ 9091 w 2844849"/>
              <a:gd name="connsiteY18" fmla="*/ 809747 h 1659059"/>
              <a:gd name="connsiteX19" fmla="*/ 2842210 w 2844849"/>
              <a:gd name="connsiteY19" fmla="*/ 0 h 165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44849" h="1659059">
                <a:moveTo>
                  <a:pt x="2842210" y="0"/>
                </a:moveTo>
                <a:lnTo>
                  <a:pt x="2639525" y="109357"/>
                </a:lnTo>
                <a:lnTo>
                  <a:pt x="2512475" y="184061"/>
                </a:lnTo>
                <a:lnTo>
                  <a:pt x="2432222" y="244466"/>
                </a:lnTo>
                <a:lnTo>
                  <a:pt x="2338599" y="333615"/>
                </a:lnTo>
                <a:lnTo>
                  <a:pt x="2263350" y="494860"/>
                </a:lnTo>
                <a:lnTo>
                  <a:pt x="2214880" y="576055"/>
                </a:lnTo>
                <a:lnTo>
                  <a:pt x="2204720" y="713215"/>
                </a:lnTo>
                <a:lnTo>
                  <a:pt x="2199640" y="860535"/>
                </a:lnTo>
                <a:lnTo>
                  <a:pt x="2204719" y="997653"/>
                </a:lnTo>
                <a:lnTo>
                  <a:pt x="2214880" y="1072530"/>
                </a:lnTo>
                <a:lnTo>
                  <a:pt x="2244821" y="1186851"/>
                </a:lnTo>
                <a:lnTo>
                  <a:pt x="2358251" y="1301669"/>
                </a:lnTo>
                <a:lnTo>
                  <a:pt x="2503606" y="1448910"/>
                </a:lnTo>
                <a:lnTo>
                  <a:pt x="2629451" y="1544555"/>
                </a:lnTo>
                <a:lnTo>
                  <a:pt x="2799532" y="1539093"/>
                </a:lnTo>
                <a:lnTo>
                  <a:pt x="2844849" y="1659059"/>
                </a:lnTo>
                <a:lnTo>
                  <a:pt x="0" y="830055"/>
                </a:lnTo>
                <a:lnTo>
                  <a:pt x="9091" y="809747"/>
                </a:lnTo>
                <a:lnTo>
                  <a:pt x="2842210" y="0"/>
                </a:lnTo>
                <a:close/>
              </a:path>
            </a:pathLst>
          </a:custGeom>
          <a:pattFill prst="pct25">
            <a:fgClr>
              <a:srgbClr val="FFC000"/>
            </a:fgClr>
            <a:bgClr>
              <a:schemeClr val="bg1"/>
            </a:bgClr>
          </a:patt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xmlns="" id="{FBAB2F9C-C776-4E2E-9BB6-0ABF30B2A8E3}"/>
              </a:ext>
            </a:extLst>
          </p:cNvPr>
          <p:cNvSpPr/>
          <p:nvPr/>
        </p:nvSpPr>
        <p:spPr>
          <a:xfrm rot="551241">
            <a:off x="1430554" y="3932739"/>
            <a:ext cx="200126" cy="228600"/>
          </a:xfrm>
          <a:prstGeom prst="ellipse">
            <a:avLst/>
          </a:prstGeom>
          <a:pattFill prst="pct25">
            <a:fgClr>
              <a:srgbClr val="FFC000"/>
            </a:fgClr>
            <a:bgClr>
              <a:schemeClr val="bg1"/>
            </a:bgClr>
          </a:pattFill>
          <a:ln w="79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8" descr="Related image">
            <a:extLst>
              <a:ext uri="{FF2B5EF4-FFF2-40B4-BE49-F238E27FC236}">
                <a16:creationId xmlns:a16="http://schemas.microsoft.com/office/drawing/2014/main" xmlns="" id="{958B2DA1-641F-4E25-8526-0C2EE0B52B6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3964"/>
          <a:stretch/>
        </p:blipFill>
        <p:spPr bwMode="auto">
          <a:xfrm rot="5400000">
            <a:off x="1718806" y="3616014"/>
            <a:ext cx="2048788" cy="9143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a:extLst>
              <a:ext uri="{FF2B5EF4-FFF2-40B4-BE49-F238E27FC236}">
                <a16:creationId xmlns:a16="http://schemas.microsoft.com/office/drawing/2014/main" xmlns="" id="{6240EB0F-E4BF-477E-BB87-2DB914793A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96" t="13339" r="10140" b="13296"/>
          <a:stretch/>
        </p:blipFill>
        <p:spPr>
          <a:xfrm flipH="1">
            <a:off x="5272048" y="3336633"/>
            <a:ext cx="594986" cy="570124"/>
          </a:xfrm>
          <a:prstGeom prst="rect">
            <a:avLst/>
          </a:prstGeom>
        </p:spPr>
      </p:pic>
      <p:pic>
        <p:nvPicPr>
          <p:cNvPr id="16" name="Picture 26">
            <a:extLst>
              <a:ext uri="{FF2B5EF4-FFF2-40B4-BE49-F238E27FC236}">
                <a16:creationId xmlns:a16="http://schemas.microsoft.com/office/drawing/2014/main" xmlns="" id="{70727F92-C8C0-4F1A-BE02-0080F12582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96" t="13339" r="10140" b="13296"/>
          <a:stretch/>
        </p:blipFill>
        <p:spPr>
          <a:xfrm flipH="1">
            <a:off x="5272048" y="4155095"/>
            <a:ext cx="594986" cy="570124"/>
          </a:xfrm>
          <a:prstGeom prst="rect">
            <a:avLst/>
          </a:prstGeom>
        </p:spPr>
      </p:pic>
      <p:pic>
        <p:nvPicPr>
          <p:cNvPr id="17" name="Picture 26">
            <a:extLst>
              <a:ext uri="{FF2B5EF4-FFF2-40B4-BE49-F238E27FC236}">
                <a16:creationId xmlns:a16="http://schemas.microsoft.com/office/drawing/2014/main" xmlns="" id="{B1E0E8DB-1237-45D2-96F9-4442982685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96" t="13339" r="10140" b="13296"/>
          <a:stretch/>
        </p:blipFill>
        <p:spPr>
          <a:xfrm flipH="1">
            <a:off x="5272048" y="4993295"/>
            <a:ext cx="594986" cy="570124"/>
          </a:xfrm>
          <a:prstGeom prst="rect">
            <a:avLst/>
          </a:prstGeom>
        </p:spPr>
      </p:pic>
      <p:pic>
        <p:nvPicPr>
          <p:cNvPr id="6" name="图片 5">
            <a:extLst>
              <a:ext uri="{FF2B5EF4-FFF2-40B4-BE49-F238E27FC236}">
                <a16:creationId xmlns:a16="http://schemas.microsoft.com/office/drawing/2014/main" xmlns="" id="{EAD39BAB-07E7-4EF8-94AD-935DD212AA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375"/>
          <a:stretch/>
        </p:blipFill>
        <p:spPr>
          <a:xfrm>
            <a:off x="6873383" y="3771063"/>
            <a:ext cx="2448938" cy="2466808"/>
          </a:xfrm>
          <a:prstGeom prst="rect">
            <a:avLst/>
          </a:prstGeom>
        </p:spPr>
      </p:pic>
      <p:pic>
        <p:nvPicPr>
          <p:cNvPr id="8" name="图片 7">
            <a:extLst>
              <a:ext uri="{FF2B5EF4-FFF2-40B4-BE49-F238E27FC236}">
                <a16:creationId xmlns:a16="http://schemas.microsoft.com/office/drawing/2014/main" xmlns="" id="{73A7D564-3735-41B8-8A16-645916A267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375"/>
          <a:stretch/>
        </p:blipFill>
        <p:spPr>
          <a:xfrm>
            <a:off x="9525000" y="3811510"/>
            <a:ext cx="2448938" cy="2466808"/>
          </a:xfrm>
          <a:prstGeom prst="rect">
            <a:avLst/>
          </a:prstGeom>
        </p:spPr>
      </p:pic>
      <p:pic>
        <p:nvPicPr>
          <p:cNvPr id="10" name="图片 9">
            <a:extLst>
              <a:ext uri="{FF2B5EF4-FFF2-40B4-BE49-F238E27FC236}">
                <a16:creationId xmlns:a16="http://schemas.microsoft.com/office/drawing/2014/main" xmlns="" id="{234D501F-5B09-43F5-9ECC-562ED492D44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4375"/>
          <a:stretch/>
        </p:blipFill>
        <p:spPr>
          <a:xfrm>
            <a:off x="6873383" y="1154887"/>
            <a:ext cx="2448938" cy="2466808"/>
          </a:xfrm>
          <a:prstGeom prst="rect">
            <a:avLst/>
          </a:prstGeom>
        </p:spPr>
      </p:pic>
      <p:pic>
        <p:nvPicPr>
          <p:cNvPr id="12" name="图片 11">
            <a:extLst>
              <a:ext uri="{FF2B5EF4-FFF2-40B4-BE49-F238E27FC236}">
                <a16:creationId xmlns:a16="http://schemas.microsoft.com/office/drawing/2014/main" xmlns="" id="{220AA3ED-2976-48B6-81D6-17484257BA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4375"/>
          <a:stretch/>
        </p:blipFill>
        <p:spPr>
          <a:xfrm>
            <a:off x="9525000" y="1154887"/>
            <a:ext cx="2448938" cy="2466808"/>
          </a:xfrm>
          <a:prstGeom prst="rect">
            <a:avLst/>
          </a:prstGeom>
        </p:spPr>
      </p:pic>
      <p:sp>
        <p:nvSpPr>
          <p:cNvPr id="28" name="Oval 10">
            <a:extLst>
              <a:ext uri="{FF2B5EF4-FFF2-40B4-BE49-F238E27FC236}">
                <a16:creationId xmlns:a16="http://schemas.microsoft.com/office/drawing/2014/main" xmlns="" id="{45BC0784-063F-43C5-8C0C-5FA31E846B77}"/>
              </a:ext>
            </a:extLst>
          </p:cNvPr>
          <p:cNvSpPr/>
          <p:nvPr/>
        </p:nvSpPr>
        <p:spPr>
          <a:xfrm>
            <a:off x="7313295" y="1556846"/>
            <a:ext cx="457200" cy="489242"/>
          </a:xfrm>
          <a:prstGeom prst="ellipse">
            <a:avLst/>
          </a:prstGeom>
          <a:solidFill>
            <a:srgbClr val="FC6E6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0">
            <a:extLst>
              <a:ext uri="{FF2B5EF4-FFF2-40B4-BE49-F238E27FC236}">
                <a16:creationId xmlns:a16="http://schemas.microsoft.com/office/drawing/2014/main" xmlns="" id="{1D089277-E745-450F-ABB0-A5EC093ECC4F}"/>
              </a:ext>
            </a:extLst>
          </p:cNvPr>
          <p:cNvSpPr/>
          <p:nvPr/>
        </p:nvSpPr>
        <p:spPr>
          <a:xfrm>
            <a:off x="7307580" y="5356860"/>
            <a:ext cx="457200" cy="489242"/>
          </a:xfrm>
          <a:prstGeom prst="ellipse">
            <a:avLst/>
          </a:prstGeom>
          <a:solidFill>
            <a:srgbClr val="FC6E6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0">
            <a:extLst>
              <a:ext uri="{FF2B5EF4-FFF2-40B4-BE49-F238E27FC236}">
                <a16:creationId xmlns:a16="http://schemas.microsoft.com/office/drawing/2014/main" xmlns="" id="{8DB490F7-E3C8-4EAC-816D-98089DCE45B4}"/>
              </a:ext>
            </a:extLst>
          </p:cNvPr>
          <p:cNvSpPr/>
          <p:nvPr/>
        </p:nvSpPr>
        <p:spPr>
          <a:xfrm>
            <a:off x="11125200" y="1556846"/>
            <a:ext cx="457200" cy="489242"/>
          </a:xfrm>
          <a:prstGeom prst="ellipse">
            <a:avLst/>
          </a:prstGeom>
          <a:solidFill>
            <a:srgbClr val="FC6E6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0">
            <a:extLst>
              <a:ext uri="{FF2B5EF4-FFF2-40B4-BE49-F238E27FC236}">
                <a16:creationId xmlns:a16="http://schemas.microsoft.com/office/drawing/2014/main" xmlns="" id="{56C1F122-FA16-4F7E-B9F8-FA7728D8031A}"/>
              </a:ext>
            </a:extLst>
          </p:cNvPr>
          <p:cNvSpPr/>
          <p:nvPr/>
        </p:nvSpPr>
        <p:spPr>
          <a:xfrm>
            <a:off x="11132185" y="5377933"/>
            <a:ext cx="457200" cy="489242"/>
          </a:xfrm>
          <a:prstGeom prst="ellipse">
            <a:avLst/>
          </a:prstGeom>
          <a:solidFill>
            <a:srgbClr val="FC6E6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84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grpId="0" nodeType="clickEffect">
                                  <p:stCondLst>
                                    <p:cond delay="0"/>
                                  </p:stCondLst>
                                  <p:endCondLst>
                                    <p:cond evt="onNext" delay="0">
                                      <p:tgtEl>
                                        <p:sldTgt/>
                                      </p:tgtEl>
                                    </p:cond>
                                  </p:endCondLst>
                                  <p:childTnLst>
                                    <p:animClr clrSpc="rgb" dir="cw">
                                      <p:cBhvr override="childStyle">
                                        <p:cTn id="6" dur="250" autoRev="1" fill="remove"/>
                                        <p:tgtEl>
                                          <p:spTgt spid="35"/>
                                        </p:tgtEl>
                                        <p:attrNameLst>
                                          <p:attrName>style.color</p:attrName>
                                        </p:attrNameLst>
                                      </p:cBhvr>
                                      <p:to>
                                        <a:schemeClr val="bg1"/>
                                      </p:to>
                                    </p:animClr>
                                    <p:animClr clrSpc="rgb" dir="cw">
                                      <p:cBhvr>
                                        <p:cTn id="7" dur="250" autoRev="1" fill="remove"/>
                                        <p:tgtEl>
                                          <p:spTgt spid="35"/>
                                        </p:tgtEl>
                                        <p:attrNameLst>
                                          <p:attrName>fillcolor</p:attrName>
                                        </p:attrNameLst>
                                      </p:cBhvr>
                                      <p:to>
                                        <a:schemeClr val="bg1"/>
                                      </p:to>
                                    </p:animClr>
                                    <p:set>
                                      <p:cBhvr>
                                        <p:cTn id="8" dur="250" autoRev="1" fill="remove"/>
                                        <p:tgtEl>
                                          <p:spTgt spid="35"/>
                                        </p:tgtEl>
                                        <p:attrNameLst>
                                          <p:attrName>fill.type</p:attrName>
                                        </p:attrNameLst>
                                      </p:cBhvr>
                                      <p:to>
                                        <p:strVal val="solid"/>
                                      </p:to>
                                    </p:set>
                                    <p:set>
                                      <p:cBhvr>
                                        <p:cTn id="9" dur="250" autoRev="1" fill="remove"/>
                                        <p:tgtEl>
                                          <p:spTgt spid="35"/>
                                        </p:tgtEl>
                                        <p:attrNameLst>
                                          <p:attrName>fill.on</p:attrName>
                                        </p:attrNameLst>
                                      </p:cBhvr>
                                      <p:to>
                                        <p:strVal val="true"/>
                                      </p:to>
                                    </p:set>
                                  </p:childTnLst>
                                </p:cTn>
                              </p:par>
                              <p:par>
                                <p:cTn id="10"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11" dur="250" autoRev="1" fill="remove"/>
                                        <p:tgtEl>
                                          <p:spTgt spid="34"/>
                                        </p:tgtEl>
                                        <p:attrNameLst>
                                          <p:attrName>style.color</p:attrName>
                                        </p:attrNameLst>
                                      </p:cBhvr>
                                      <p:to>
                                        <a:schemeClr val="bg1"/>
                                      </p:to>
                                    </p:animClr>
                                    <p:animClr clrSpc="rgb" dir="cw">
                                      <p:cBhvr>
                                        <p:cTn id="12" dur="250" autoRev="1" fill="remove"/>
                                        <p:tgtEl>
                                          <p:spTgt spid="34"/>
                                        </p:tgtEl>
                                        <p:attrNameLst>
                                          <p:attrName>fillcolor</p:attrName>
                                        </p:attrNameLst>
                                      </p:cBhvr>
                                      <p:to>
                                        <a:schemeClr val="bg1"/>
                                      </p:to>
                                    </p:animClr>
                                    <p:set>
                                      <p:cBhvr>
                                        <p:cTn id="13" dur="250" autoRev="1" fill="remove"/>
                                        <p:tgtEl>
                                          <p:spTgt spid="34"/>
                                        </p:tgtEl>
                                        <p:attrNameLst>
                                          <p:attrName>fill.type</p:attrName>
                                        </p:attrNameLst>
                                      </p:cBhvr>
                                      <p:to>
                                        <p:strVal val="solid"/>
                                      </p:to>
                                    </p:set>
                                    <p:set>
                                      <p:cBhvr>
                                        <p:cTn id="14" dur="250" autoRev="1" fill="remove"/>
                                        <p:tgtEl>
                                          <p:spTgt spid="34"/>
                                        </p:tgtEl>
                                        <p:attrNameLst>
                                          <p:attrName>fill.on</p:attrName>
                                        </p:attrNameLst>
                                      </p:cBhvr>
                                      <p:to>
                                        <p:strVal val="true"/>
                                      </p:to>
                                    </p:set>
                                  </p:childTnLst>
                                </p:cTn>
                              </p:par>
                              <p:par>
                                <p:cTn id="1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16" dur="250" autoRev="1" fill="remove"/>
                                        <p:tgtEl>
                                          <p:spTgt spid="25"/>
                                        </p:tgtEl>
                                        <p:attrNameLst>
                                          <p:attrName>style.color</p:attrName>
                                        </p:attrNameLst>
                                      </p:cBhvr>
                                      <p:to>
                                        <a:schemeClr val="bg1"/>
                                      </p:to>
                                    </p:animClr>
                                    <p:animClr clrSpc="rgb" dir="cw">
                                      <p:cBhvr>
                                        <p:cTn id="17" dur="250" autoRev="1" fill="remove"/>
                                        <p:tgtEl>
                                          <p:spTgt spid="25"/>
                                        </p:tgtEl>
                                        <p:attrNameLst>
                                          <p:attrName>fillcolor</p:attrName>
                                        </p:attrNameLst>
                                      </p:cBhvr>
                                      <p:to>
                                        <a:schemeClr val="bg1"/>
                                      </p:to>
                                    </p:animClr>
                                    <p:set>
                                      <p:cBhvr>
                                        <p:cTn id="18" dur="250" autoRev="1" fill="remove"/>
                                        <p:tgtEl>
                                          <p:spTgt spid="25"/>
                                        </p:tgtEl>
                                        <p:attrNameLst>
                                          <p:attrName>fill.type</p:attrName>
                                        </p:attrNameLst>
                                      </p:cBhvr>
                                      <p:to>
                                        <p:strVal val="solid"/>
                                      </p:to>
                                    </p:set>
                                    <p:set>
                                      <p:cBhvr>
                                        <p:cTn id="19" dur="250" autoRev="1" fill="remove"/>
                                        <p:tgtEl>
                                          <p:spTgt spid="25"/>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27" dur="250" autoRev="1" fill="remove"/>
                                        <p:tgtEl>
                                          <p:spTgt spid="28"/>
                                        </p:tgtEl>
                                        <p:attrNameLst>
                                          <p:attrName>style.color</p:attrName>
                                        </p:attrNameLst>
                                      </p:cBhvr>
                                      <p:to>
                                        <a:schemeClr val="bg1"/>
                                      </p:to>
                                    </p:animClr>
                                    <p:animClr clrSpc="rgb" dir="cw">
                                      <p:cBhvr>
                                        <p:cTn id="28" dur="250" autoRev="1" fill="remove"/>
                                        <p:tgtEl>
                                          <p:spTgt spid="28"/>
                                        </p:tgtEl>
                                        <p:attrNameLst>
                                          <p:attrName>fillcolor</p:attrName>
                                        </p:attrNameLst>
                                      </p:cBhvr>
                                      <p:to>
                                        <a:schemeClr val="bg1"/>
                                      </p:to>
                                    </p:animClr>
                                    <p:set>
                                      <p:cBhvr>
                                        <p:cTn id="29" dur="250" autoRev="1" fill="remove"/>
                                        <p:tgtEl>
                                          <p:spTgt spid="28"/>
                                        </p:tgtEl>
                                        <p:attrNameLst>
                                          <p:attrName>fill.type</p:attrName>
                                        </p:attrNameLst>
                                      </p:cBhvr>
                                      <p:to>
                                        <p:strVal val="solid"/>
                                      </p:to>
                                    </p:set>
                                    <p:set>
                                      <p:cBhvr>
                                        <p:cTn id="30" dur="250" autoRev="1" fill="remove"/>
                                        <p:tgtEl>
                                          <p:spTgt spid="28"/>
                                        </p:tgtEl>
                                        <p:attrNameLst>
                                          <p:attrName>fill.on</p:attrName>
                                        </p:attrNameLst>
                                      </p:cBhvr>
                                      <p:to>
                                        <p:strVal val="true"/>
                                      </p:to>
                                    </p:set>
                                  </p:childTnLst>
                                </p:cTn>
                              </p:par>
                              <p:par>
                                <p:cTn id="31" presetID="26" presetClass="emph" presetSubtype="0" repeatCount="indefinite" fill="hold" nodeType="withEffect">
                                  <p:stCondLst>
                                    <p:cond delay="0"/>
                                  </p:stCondLst>
                                  <p:endCondLst>
                                    <p:cond evt="onNext" delay="0">
                                      <p:tgtEl>
                                        <p:sldTgt/>
                                      </p:tgtEl>
                                    </p:cond>
                                  </p:endCondLst>
                                  <p:childTnLst>
                                    <p:animEffect transition="out" filter="fade">
                                      <p:cBhvr>
                                        <p:cTn id="32" dur="500" tmFilter="0, 0; .2, .5; .8, .5; 1, 0"/>
                                        <p:tgtEl>
                                          <p:spTgt spid="27"/>
                                        </p:tgtEl>
                                      </p:cBhvr>
                                    </p:animEffect>
                                    <p:animScale>
                                      <p:cBhvr>
                                        <p:cTn id="33" dur="250" autoRev="1" fill="hold"/>
                                        <p:tgtEl>
                                          <p:spTgt spid="27"/>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xit" presetSubtype="0" fill="hold" grpId="2" nodeType="withEffect">
                                  <p:stCondLst>
                                    <p:cond delay="0"/>
                                  </p:stCondLst>
                                  <p:childTnLst>
                                    <p:set>
                                      <p:cBhvr>
                                        <p:cTn id="39" dur="1" fill="hold">
                                          <p:stCondLst>
                                            <p:cond delay="0"/>
                                          </p:stCondLst>
                                        </p:cTn>
                                        <p:tgtEl>
                                          <p:spTgt spid="28"/>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par>
                                <p:cTn id="42"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43" dur="250" autoRev="1" fill="remove"/>
                                        <p:tgtEl>
                                          <p:spTgt spid="30"/>
                                        </p:tgtEl>
                                        <p:attrNameLst>
                                          <p:attrName>style.color</p:attrName>
                                        </p:attrNameLst>
                                      </p:cBhvr>
                                      <p:to>
                                        <a:schemeClr val="bg1"/>
                                      </p:to>
                                    </p:animClr>
                                    <p:animClr clrSpc="rgb" dir="cw">
                                      <p:cBhvr>
                                        <p:cTn id="44" dur="250" autoRev="1" fill="remove"/>
                                        <p:tgtEl>
                                          <p:spTgt spid="30"/>
                                        </p:tgtEl>
                                        <p:attrNameLst>
                                          <p:attrName>fillcolor</p:attrName>
                                        </p:attrNameLst>
                                      </p:cBhvr>
                                      <p:to>
                                        <a:schemeClr val="bg1"/>
                                      </p:to>
                                    </p:animClr>
                                    <p:set>
                                      <p:cBhvr>
                                        <p:cTn id="45" dur="250" autoRev="1" fill="remove"/>
                                        <p:tgtEl>
                                          <p:spTgt spid="30"/>
                                        </p:tgtEl>
                                        <p:attrNameLst>
                                          <p:attrName>fill.type</p:attrName>
                                        </p:attrNameLst>
                                      </p:cBhvr>
                                      <p:to>
                                        <p:strVal val="solid"/>
                                      </p:to>
                                    </p:set>
                                    <p:set>
                                      <p:cBhvr>
                                        <p:cTn id="46" dur="250" autoRev="1" fill="remove"/>
                                        <p:tgtEl>
                                          <p:spTgt spid="30"/>
                                        </p:tgtEl>
                                        <p:attrNameLst>
                                          <p:attrName>fill.on</p:attrName>
                                        </p:attrNameLst>
                                      </p:cBhvr>
                                      <p:to>
                                        <p:strVal val="true"/>
                                      </p:to>
                                    </p:set>
                                  </p:childTnLst>
                                </p:cTn>
                              </p:par>
                              <p:par>
                                <p:cTn id="47" presetID="26" presetClass="emph" presetSubtype="0" repeatCount="indefinite" fill="hold" nodeType="withEffect">
                                  <p:stCondLst>
                                    <p:cond delay="0"/>
                                  </p:stCondLst>
                                  <p:endCondLst>
                                    <p:cond evt="onNext" delay="0">
                                      <p:tgtEl>
                                        <p:sldTgt/>
                                      </p:tgtEl>
                                    </p:cond>
                                  </p:endCondLst>
                                  <p:childTnLst>
                                    <p:animEffect transition="out" filter="fade">
                                      <p:cBhvr>
                                        <p:cTn id="48" dur="500" tmFilter="0, 0; .2, .5; .8, .5; 1, 0"/>
                                        <p:tgtEl>
                                          <p:spTgt spid="15"/>
                                        </p:tgtEl>
                                      </p:cBhvr>
                                    </p:animEffect>
                                    <p:animScale>
                                      <p:cBhvr>
                                        <p:cTn id="49" dur="250" autoRev="1" fill="hold"/>
                                        <p:tgtEl>
                                          <p:spTgt spid="15"/>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par>
                                <p:cTn id="56"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57" dur="250" autoRev="1" fill="remove"/>
                                        <p:tgtEl>
                                          <p:spTgt spid="29"/>
                                        </p:tgtEl>
                                        <p:attrNameLst>
                                          <p:attrName>style.color</p:attrName>
                                        </p:attrNameLst>
                                      </p:cBhvr>
                                      <p:to>
                                        <a:schemeClr val="bg1"/>
                                      </p:to>
                                    </p:animClr>
                                    <p:animClr clrSpc="rgb" dir="cw">
                                      <p:cBhvr>
                                        <p:cTn id="58" dur="250" autoRev="1" fill="remove"/>
                                        <p:tgtEl>
                                          <p:spTgt spid="29"/>
                                        </p:tgtEl>
                                        <p:attrNameLst>
                                          <p:attrName>fillcolor</p:attrName>
                                        </p:attrNameLst>
                                      </p:cBhvr>
                                      <p:to>
                                        <a:schemeClr val="bg1"/>
                                      </p:to>
                                    </p:animClr>
                                    <p:set>
                                      <p:cBhvr>
                                        <p:cTn id="59" dur="250" autoRev="1" fill="remove"/>
                                        <p:tgtEl>
                                          <p:spTgt spid="29"/>
                                        </p:tgtEl>
                                        <p:attrNameLst>
                                          <p:attrName>fill.type</p:attrName>
                                        </p:attrNameLst>
                                      </p:cBhvr>
                                      <p:to>
                                        <p:strVal val="solid"/>
                                      </p:to>
                                    </p:set>
                                    <p:set>
                                      <p:cBhvr>
                                        <p:cTn id="60" dur="250" autoRev="1" fill="remove"/>
                                        <p:tgtEl>
                                          <p:spTgt spid="29"/>
                                        </p:tgtEl>
                                        <p:attrNameLst>
                                          <p:attrName>fill.on</p:attrName>
                                        </p:attrNameLst>
                                      </p:cBhvr>
                                      <p:to>
                                        <p:strVal val="true"/>
                                      </p:to>
                                    </p:set>
                                  </p:childTnLst>
                                </p:cTn>
                              </p:par>
                              <p:par>
                                <p:cTn id="61" presetID="26" presetClass="emph" presetSubtype="0" repeatCount="indefinite" fill="hold" nodeType="withEffect">
                                  <p:stCondLst>
                                    <p:cond delay="0"/>
                                  </p:stCondLst>
                                  <p:endCondLst>
                                    <p:cond evt="onNext" delay="0">
                                      <p:tgtEl>
                                        <p:sldTgt/>
                                      </p:tgtEl>
                                    </p:cond>
                                  </p:endCondLst>
                                  <p:childTnLst>
                                    <p:animEffect transition="out" filter="fade">
                                      <p:cBhvr>
                                        <p:cTn id="62" dur="500" tmFilter="0, 0; .2, .5; .8, .5; 1, 0"/>
                                        <p:tgtEl>
                                          <p:spTgt spid="16"/>
                                        </p:tgtEl>
                                      </p:cBhvr>
                                    </p:animEffect>
                                    <p:animScale>
                                      <p:cBhvr>
                                        <p:cTn id="63" dur="250" autoRev="1" fill="hold"/>
                                        <p:tgtEl>
                                          <p:spTgt spid="16"/>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childTnLst>
                                </p:cTn>
                              </p:par>
                              <p:par>
                                <p:cTn id="70"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71" dur="250" autoRev="1" fill="remove"/>
                                        <p:tgtEl>
                                          <p:spTgt spid="31"/>
                                        </p:tgtEl>
                                        <p:attrNameLst>
                                          <p:attrName>style.color</p:attrName>
                                        </p:attrNameLst>
                                      </p:cBhvr>
                                      <p:to>
                                        <a:schemeClr val="bg1"/>
                                      </p:to>
                                    </p:animClr>
                                    <p:animClr clrSpc="rgb" dir="cw">
                                      <p:cBhvr>
                                        <p:cTn id="72" dur="250" autoRev="1" fill="remove"/>
                                        <p:tgtEl>
                                          <p:spTgt spid="31"/>
                                        </p:tgtEl>
                                        <p:attrNameLst>
                                          <p:attrName>fillcolor</p:attrName>
                                        </p:attrNameLst>
                                      </p:cBhvr>
                                      <p:to>
                                        <a:schemeClr val="bg1"/>
                                      </p:to>
                                    </p:animClr>
                                    <p:set>
                                      <p:cBhvr>
                                        <p:cTn id="73" dur="250" autoRev="1" fill="remove"/>
                                        <p:tgtEl>
                                          <p:spTgt spid="31"/>
                                        </p:tgtEl>
                                        <p:attrNameLst>
                                          <p:attrName>fill.type</p:attrName>
                                        </p:attrNameLst>
                                      </p:cBhvr>
                                      <p:to>
                                        <p:strVal val="solid"/>
                                      </p:to>
                                    </p:set>
                                    <p:set>
                                      <p:cBhvr>
                                        <p:cTn id="74" dur="250" autoRev="1" fill="remove"/>
                                        <p:tgtEl>
                                          <p:spTgt spid="31"/>
                                        </p:tgtEl>
                                        <p:attrNameLst>
                                          <p:attrName>fill.on</p:attrName>
                                        </p:attrNameLst>
                                      </p:cBhvr>
                                      <p:to>
                                        <p:strVal val="true"/>
                                      </p:to>
                                    </p:set>
                                  </p:childTnLst>
                                </p:cTn>
                              </p:par>
                              <p:par>
                                <p:cTn id="75" presetID="26" presetClass="emph" presetSubtype="0" repeatCount="indefinite" fill="hold" nodeType="withEffect">
                                  <p:stCondLst>
                                    <p:cond delay="0"/>
                                  </p:stCondLst>
                                  <p:endCondLst>
                                    <p:cond evt="onNext" delay="0">
                                      <p:tgtEl>
                                        <p:sldTgt/>
                                      </p:tgtEl>
                                    </p:cond>
                                  </p:endCondLst>
                                  <p:childTnLst>
                                    <p:animEffect transition="out" filter="fade">
                                      <p:cBhvr>
                                        <p:cTn id="76" dur="500" tmFilter="0, 0; .2, .5; .8, .5; 1, 0"/>
                                        <p:tgtEl>
                                          <p:spTgt spid="17"/>
                                        </p:tgtEl>
                                      </p:cBhvr>
                                    </p:animEffect>
                                    <p:animScale>
                                      <p:cBhvr>
                                        <p:cTn id="77"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35" grpId="0" animBg="1"/>
      <p:bldP spid="28" grpId="0" animBg="1"/>
      <p:bldP spid="28" grpId="1" animBg="1"/>
      <p:bldP spid="28" grpId="2" animBg="1"/>
      <p:bldP spid="29" grpId="0" animBg="1"/>
      <p:bldP spid="29" grpId="1" animBg="1"/>
      <p:bldP spid="30" grpId="0" animBg="1"/>
      <p:bldP spid="30" grpId="1" animBg="1"/>
      <p:bldP spid="31" grpId="0" animBg="1"/>
      <p:bldP spid="3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988B98-1BD1-42D3-BB27-4630D7EF44BE}"/>
              </a:ext>
            </a:extLst>
          </p:cNvPr>
          <p:cNvSpPr>
            <a:spLocks noGrp="1"/>
          </p:cNvSpPr>
          <p:nvPr>
            <p:ph type="title"/>
          </p:nvPr>
        </p:nvSpPr>
        <p:spPr/>
        <p:txBody>
          <a:bodyPr>
            <a:normAutofit fontScale="90000"/>
          </a:bodyPr>
          <a:lstStyle/>
          <a:p>
            <a:pPr algn="ctr"/>
            <a:r>
              <a:rPr lang="en-US" dirty="0"/>
              <a:t>Importance of 3D Indoor Localization</a:t>
            </a:r>
          </a:p>
        </p:txBody>
      </p:sp>
      <p:sp>
        <p:nvSpPr>
          <p:cNvPr id="4" name="Slide Number Placeholder 3">
            <a:extLst>
              <a:ext uri="{FF2B5EF4-FFF2-40B4-BE49-F238E27FC236}">
                <a16:creationId xmlns:a16="http://schemas.microsoft.com/office/drawing/2014/main" xmlns="" id="{BDAB77F3-5F6E-4FA9-B98A-1B3FD8D3B599}"/>
              </a:ext>
            </a:extLst>
          </p:cNvPr>
          <p:cNvSpPr>
            <a:spLocks noGrp="1"/>
          </p:cNvSpPr>
          <p:nvPr>
            <p:ph type="sldNum" sz="quarter" idx="12"/>
          </p:nvPr>
        </p:nvSpPr>
        <p:spPr/>
        <p:txBody>
          <a:bodyPr/>
          <a:lstStyle/>
          <a:p>
            <a:fld id="{7C767AD1-7CE3-4908-B8A1-7860D249BD31}" type="slidenum">
              <a:rPr lang="zh-CN" altLang="en-US" smtClean="0"/>
              <a:pPr/>
              <a:t>2</a:t>
            </a:fld>
            <a:endParaRPr lang="zh-CN" altLang="en-US" dirty="0"/>
          </a:p>
        </p:txBody>
      </p:sp>
      <p:pic>
        <p:nvPicPr>
          <p:cNvPr id="5" name="Picture 8" descr="https://o.aolcdn.com/images/dims?quality=100&amp;image_uri=http%3A%2F%2Fo.aolcdn.com%2Fhss%2Fstorage%2Fmidas%2Fb2c432338611101212b0fd2c421a8292%2F203532371%2F200365378-010-ed.jpg&amp;client=cbc79c14efcebee57402&amp;signature=31006f75c9c1b099b954eba87871d22a33899fd8">
            <a:extLst>
              <a:ext uri="{FF2B5EF4-FFF2-40B4-BE49-F238E27FC236}">
                <a16:creationId xmlns:a16="http://schemas.microsoft.com/office/drawing/2014/main" xmlns="" id="{C5477D71-6AEB-4898-8417-B03A819E79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968" y="1143000"/>
            <a:ext cx="2906702"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a:extLst>
              <a:ext uri="{FF2B5EF4-FFF2-40B4-BE49-F238E27FC236}">
                <a16:creationId xmlns:a16="http://schemas.microsoft.com/office/drawing/2014/main" xmlns="" id="{4081E476-5BAE-44BC-B06B-EA658B8D7CAB}"/>
              </a:ext>
            </a:extLst>
          </p:cNvPr>
          <p:cNvSpPr txBox="1"/>
          <p:nvPr/>
        </p:nvSpPr>
        <p:spPr>
          <a:xfrm>
            <a:off x="381000" y="2662535"/>
            <a:ext cx="2693173" cy="4616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solidFill>
                  <a:srgbClr val="FF0000"/>
                </a:solidFill>
              </a:rPr>
              <a:t>Robot navigation</a:t>
            </a:r>
            <a:endParaRPr lang="en-US" dirty="0">
              <a:solidFill>
                <a:srgbClr val="FF0000"/>
              </a:solidFill>
              <a:latin typeface="+mn-lt"/>
            </a:endParaRPr>
          </a:p>
        </p:txBody>
      </p:sp>
      <p:pic>
        <p:nvPicPr>
          <p:cNvPr id="7" name="Picture 12" descr="Meeting Strangers">
            <a:extLst>
              <a:ext uri="{FF2B5EF4-FFF2-40B4-BE49-F238E27FC236}">
                <a16:creationId xmlns:a16="http://schemas.microsoft.com/office/drawing/2014/main" xmlns="" id="{137A8FE0-CDF3-46BF-998A-B39EAA08E36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31" r="14034"/>
          <a:stretch/>
        </p:blipFill>
        <p:spPr bwMode="auto">
          <a:xfrm>
            <a:off x="3200400" y="1143000"/>
            <a:ext cx="3200400" cy="20647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
            <a:extLst>
              <a:ext uri="{FF2B5EF4-FFF2-40B4-BE49-F238E27FC236}">
                <a16:creationId xmlns:a16="http://schemas.microsoft.com/office/drawing/2014/main" xmlns="" id="{4B8F6F85-B28C-4252-802A-4D2B3C91AB7D}"/>
              </a:ext>
            </a:extLst>
          </p:cNvPr>
          <p:cNvSpPr txBox="1"/>
          <p:nvPr/>
        </p:nvSpPr>
        <p:spPr>
          <a:xfrm>
            <a:off x="3300143" y="2662535"/>
            <a:ext cx="2948257" cy="4616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solidFill>
                  <a:srgbClr val="FF0000"/>
                </a:solidFill>
              </a:rPr>
              <a:t>Social interaction</a:t>
            </a:r>
            <a:endParaRPr lang="en-US" dirty="0">
              <a:solidFill>
                <a:srgbClr val="FF0000"/>
              </a:solidFill>
              <a:latin typeface="+mn-lt"/>
            </a:endParaRPr>
          </a:p>
        </p:txBody>
      </p:sp>
      <p:pic>
        <p:nvPicPr>
          <p:cNvPr id="1026" name="Picture 2" descr="http://www.edailypost.com/wp-content/uploads/2012/06/Motion-Control.jpg">
            <a:extLst>
              <a:ext uri="{FF2B5EF4-FFF2-40B4-BE49-F238E27FC236}">
                <a16:creationId xmlns:a16="http://schemas.microsoft.com/office/drawing/2014/main" xmlns="" id="{280BFEB5-E7D1-4EC8-9DBC-04D535458AF0}"/>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95729" y="3200400"/>
            <a:ext cx="6105071" cy="29413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a:extLst>
              <a:ext uri="{FF2B5EF4-FFF2-40B4-BE49-F238E27FC236}">
                <a16:creationId xmlns:a16="http://schemas.microsoft.com/office/drawing/2014/main" xmlns="" id="{3A7E804A-1F77-4B32-84E5-25EFC882666D}"/>
              </a:ext>
            </a:extLst>
          </p:cNvPr>
          <p:cNvSpPr txBox="1"/>
          <p:nvPr/>
        </p:nvSpPr>
        <p:spPr>
          <a:xfrm>
            <a:off x="1595664" y="5510532"/>
            <a:ext cx="3505200" cy="4616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solidFill>
                  <a:srgbClr val="FF0000"/>
                </a:solidFill>
              </a:rPr>
              <a:t>Motion-based gaming</a:t>
            </a:r>
            <a:endParaRPr lang="en-US" dirty="0">
              <a:solidFill>
                <a:srgbClr val="FF0000"/>
              </a:solidFill>
              <a:latin typeface="+mn-lt"/>
            </a:endParaRPr>
          </a:p>
        </p:txBody>
      </p:sp>
      <p:pic>
        <p:nvPicPr>
          <p:cNvPr id="11" name="Picture 10">
            <a:extLst>
              <a:ext uri="{FF2B5EF4-FFF2-40B4-BE49-F238E27FC236}">
                <a16:creationId xmlns:a16="http://schemas.microsoft.com/office/drawing/2014/main" xmlns="" id="{3F2C1CE0-ECAF-4987-B31A-85A97495BA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200" y="1100440"/>
            <a:ext cx="4644008" cy="2480960"/>
          </a:xfrm>
          <a:prstGeom prst="rect">
            <a:avLst/>
          </a:prstGeom>
        </p:spPr>
      </p:pic>
      <p:sp>
        <p:nvSpPr>
          <p:cNvPr id="9" name="TextBox 8">
            <a:extLst>
              <a:ext uri="{FF2B5EF4-FFF2-40B4-BE49-F238E27FC236}">
                <a16:creationId xmlns:a16="http://schemas.microsoft.com/office/drawing/2014/main" xmlns="" id="{60E951B7-D8C9-469F-B741-8E7C4CC70258}"/>
              </a:ext>
            </a:extLst>
          </p:cNvPr>
          <p:cNvSpPr txBox="1"/>
          <p:nvPr/>
        </p:nvSpPr>
        <p:spPr>
          <a:xfrm flipH="1">
            <a:off x="6400800" y="3962400"/>
            <a:ext cx="5791200" cy="954107"/>
          </a:xfrm>
          <a:prstGeom prst="rect">
            <a:avLst/>
          </a:prstGeom>
        </p:spPr>
        <p:txBody>
          <a:bodyPr wrap="square" rtlCol="0">
            <a:spAutoFit/>
          </a:bodyPr>
          <a:lstStyle/>
          <a:p>
            <a:r>
              <a:rPr lang="en-US" sz="2800" dirty="0">
                <a:solidFill>
                  <a:schemeClr val="tx1"/>
                </a:solidFill>
                <a:latin typeface="+mn-lt"/>
              </a:rPr>
              <a:t>LED revenue reaching 10B in 2019</a:t>
            </a:r>
          </a:p>
          <a:p>
            <a:r>
              <a:rPr lang="en-US" sz="2800" dirty="0">
                <a:solidFill>
                  <a:schemeClr val="tx1"/>
                </a:solidFill>
                <a:latin typeface="+mn-lt"/>
              </a:rPr>
              <a:t>3D Localization and Lighting? </a:t>
            </a:r>
          </a:p>
        </p:txBody>
      </p:sp>
      <p:sp>
        <p:nvSpPr>
          <p:cNvPr id="13" name="TextBox 2">
            <a:extLst>
              <a:ext uri="{FF2B5EF4-FFF2-40B4-BE49-F238E27FC236}">
                <a16:creationId xmlns:a16="http://schemas.microsoft.com/office/drawing/2014/main" xmlns="" id="{4D24000E-1588-4CFB-BEBF-FD10AF09739F}"/>
              </a:ext>
            </a:extLst>
          </p:cNvPr>
          <p:cNvSpPr txBox="1"/>
          <p:nvPr/>
        </p:nvSpPr>
        <p:spPr>
          <a:xfrm>
            <a:off x="7848600" y="3048000"/>
            <a:ext cx="2948257" cy="4616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solidFill>
                  <a:srgbClr val="FF0000"/>
                </a:solidFill>
              </a:rPr>
              <a:t>LED Lights</a:t>
            </a:r>
            <a:endParaRPr lang="en-US" dirty="0">
              <a:solidFill>
                <a:srgbClr val="FF0000"/>
              </a:solidFill>
              <a:latin typeface="+mn-lt"/>
            </a:endParaRPr>
          </a:p>
        </p:txBody>
      </p:sp>
    </p:spTree>
    <p:extLst>
      <p:ext uri="{BB962C8B-B14F-4D97-AF65-F5344CB8AC3E}">
        <p14:creationId xmlns:p14="http://schemas.microsoft.com/office/powerpoint/2010/main" val="86186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9"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normAutofit/>
          </a:bodyPr>
          <a:lstStyle/>
          <a:p>
            <a:pPr marL="0" indent="0">
              <a:buNone/>
            </a:pPr>
            <a:endParaRPr kumimoji="1" lang="en-US" sz="4800" dirty="0"/>
          </a:p>
          <a:p>
            <a:pPr marL="0" indent="0">
              <a:buNone/>
            </a:pPr>
            <a:endParaRPr kumimoji="1" lang="en-US" sz="4800" dirty="0"/>
          </a:p>
          <a:p>
            <a:pPr marL="0" indent="0" algn="ctr">
              <a:buNone/>
            </a:pPr>
            <a:r>
              <a:rPr kumimoji="1" lang="en-US" sz="4800" dirty="0"/>
              <a:t> </a:t>
            </a:r>
            <a:r>
              <a:rPr kumimoji="1" lang="en-US" altLang="zh-CN" sz="4800" dirty="0"/>
              <a:t>Implementation &amp; Evaluation</a:t>
            </a:r>
            <a:endParaRPr kumimoji="1" lang="en-US" sz="4800" dirty="0"/>
          </a:p>
        </p:txBody>
      </p:sp>
      <p:sp>
        <p:nvSpPr>
          <p:cNvPr id="2" name="幻灯片编号占位符 1"/>
          <p:cNvSpPr>
            <a:spLocks noGrp="1"/>
          </p:cNvSpPr>
          <p:nvPr>
            <p:ph type="sldNum" sz="quarter" idx="12"/>
          </p:nvPr>
        </p:nvSpPr>
        <p:spPr/>
        <p:txBody>
          <a:bodyPr/>
          <a:lstStyle/>
          <a:p>
            <a:fld id="{7C767AD1-7CE3-4908-B8A1-7860D249BD31}" type="slidenum">
              <a:rPr lang="zh-CN" altLang="en-US" smtClean="0"/>
              <a:pPr/>
              <a:t>20</a:t>
            </a:fld>
            <a:endParaRPr lang="zh-CN" altLang="en-US" dirty="0"/>
          </a:p>
        </p:txBody>
      </p:sp>
    </p:spTree>
    <p:extLst>
      <p:ext uri="{BB962C8B-B14F-4D97-AF65-F5344CB8AC3E}">
        <p14:creationId xmlns:p14="http://schemas.microsoft.com/office/powerpoint/2010/main" val="1245036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095500" y="228604"/>
            <a:ext cx="8496300" cy="676275"/>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n-lt"/>
                <a:ea typeface="+mj-ea"/>
                <a:cs typeface="+mj-cs"/>
              </a:defRPr>
            </a:lvl1pPr>
          </a:lstStyle>
          <a:p>
            <a:pPr algn="ctr" fontAlgn="auto">
              <a:spcAft>
                <a:spcPts val="0"/>
              </a:spcAft>
            </a:pPr>
            <a:r>
              <a:rPr lang="en-US" altLang="zh-CN" sz="4600" dirty="0"/>
              <a:t>System Implementation</a:t>
            </a:r>
            <a:endParaRPr lang="zh-CN" altLang="en-US" sz="4600" dirty="0"/>
          </a:p>
        </p:txBody>
      </p:sp>
      <p:sp>
        <p:nvSpPr>
          <p:cNvPr id="2" name="幻灯片编号占位符 1"/>
          <p:cNvSpPr>
            <a:spLocks noGrp="1"/>
          </p:cNvSpPr>
          <p:nvPr>
            <p:ph type="sldNum" sz="quarter" idx="12"/>
          </p:nvPr>
        </p:nvSpPr>
        <p:spPr/>
        <p:txBody>
          <a:bodyPr/>
          <a:lstStyle/>
          <a:p>
            <a:fld id="{7C767AD1-7CE3-4908-B8A1-7860D249BD31}" type="slidenum">
              <a:rPr lang="zh-CN" altLang="en-US" smtClean="0"/>
              <a:pPr/>
              <a:t>21</a:t>
            </a:fld>
            <a:endParaRPr lang="zh-CN" altLang="en-US" dirty="0"/>
          </a:p>
        </p:txBody>
      </p:sp>
      <p:sp>
        <p:nvSpPr>
          <p:cNvPr id="62" name="Content Placeholder 2">
            <a:extLst>
              <a:ext uri="{FF2B5EF4-FFF2-40B4-BE49-F238E27FC236}">
                <a16:creationId xmlns:a16="http://schemas.microsoft.com/office/drawing/2014/main" xmlns="" id="{BB031E2F-0210-420B-8386-DAF8AE1A3EE9}"/>
              </a:ext>
            </a:extLst>
          </p:cNvPr>
          <p:cNvSpPr>
            <a:spLocks noGrp="1"/>
          </p:cNvSpPr>
          <p:nvPr>
            <p:ph idx="4294967295"/>
          </p:nvPr>
        </p:nvSpPr>
        <p:spPr>
          <a:xfrm>
            <a:off x="609600" y="1524000"/>
            <a:ext cx="6248400" cy="3730215"/>
          </a:xfrm>
        </p:spPr>
        <p:txBody>
          <a:bodyPr>
            <a:noAutofit/>
          </a:bodyPr>
          <a:lstStyle/>
          <a:p>
            <a:pPr eaLnBrk="1" hangingPunct="1"/>
            <a:r>
              <a:rPr lang="en-US" altLang="zh-TW" sz="2800" dirty="0">
                <a:ea typeface="新細明體" pitchFamily="18" charset="-120"/>
              </a:rPr>
              <a:t>MCU, 60Hz Projector</a:t>
            </a:r>
          </a:p>
          <a:p>
            <a:pPr eaLnBrk="1" hangingPunct="1"/>
            <a:r>
              <a:rPr lang="en-US" altLang="zh-TW" sz="2800" dirty="0">
                <a:ea typeface="新細明體" pitchFamily="18" charset="-120"/>
              </a:rPr>
              <a:t>Light sensors</a:t>
            </a:r>
          </a:p>
          <a:p>
            <a:pPr eaLnBrk="1" hangingPunct="1"/>
            <a:r>
              <a:rPr lang="en-US" altLang="zh-TW" sz="2800" dirty="0">
                <a:ea typeface="新細明體" pitchFamily="18" charset="-120"/>
              </a:rPr>
              <a:t>10feet Sliding track</a:t>
            </a:r>
          </a:p>
          <a:p>
            <a:pPr eaLnBrk="1" hangingPunct="1"/>
            <a:r>
              <a:rPr lang="en-US" altLang="zh-TW" sz="2800" dirty="0">
                <a:ea typeface="新細明體" pitchFamily="18" charset="-120"/>
              </a:rPr>
              <a:t>76*76 LEDs array</a:t>
            </a:r>
          </a:p>
          <a:p>
            <a:pPr eaLnBrk="1" hangingPunct="1"/>
            <a:r>
              <a:rPr lang="en-US" altLang="zh-TW" sz="2800" dirty="0">
                <a:ea typeface="新細明體" pitchFamily="18" charset="-120"/>
              </a:rPr>
              <a:t>33 Times reuse</a:t>
            </a:r>
          </a:p>
          <a:p>
            <a:pPr eaLnBrk="1" hangingPunct="1"/>
            <a:r>
              <a:rPr lang="en-US" altLang="zh-TW" sz="2800" dirty="0">
                <a:ea typeface="新細明體" pitchFamily="18" charset="-120"/>
              </a:rPr>
              <a:t>172 different frequencies</a:t>
            </a:r>
          </a:p>
          <a:p>
            <a:pPr eaLnBrk="1" hangingPunct="1"/>
            <a:r>
              <a:rPr lang="en-US" altLang="zh-TW" sz="2800" dirty="0">
                <a:ea typeface="新細明體" pitchFamily="18" charset="-120"/>
              </a:rPr>
              <a:t>Lab without windows and a living room with windows </a:t>
            </a:r>
          </a:p>
        </p:txBody>
      </p:sp>
      <p:pic>
        <p:nvPicPr>
          <p:cNvPr id="63" name="Picture 62">
            <a:extLst>
              <a:ext uri="{FF2B5EF4-FFF2-40B4-BE49-F238E27FC236}">
                <a16:creationId xmlns:a16="http://schemas.microsoft.com/office/drawing/2014/main" xmlns="" id="{F47385A7-EC8B-43DB-A822-3075B640A5DD}"/>
              </a:ext>
            </a:extLst>
          </p:cNvPr>
          <p:cNvPicPr>
            <a:picLocks noChangeAspect="1"/>
          </p:cNvPicPr>
          <p:nvPr/>
        </p:nvPicPr>
        <p:blipFill>
          <a:blip r:embed="rId2"/>
          <a:stretch>
            <a:fillRect/>
          </a:stretch>
        </p:blipFill>
        <p:spPr>
          <a:xfrm>
            <a:off x="6400800" y="1066800"/>
            <a:ext cx="5433555" cy="2729336"/>
          </a:xfrm>
          <a:prstGeom prst="rect">
            <a:avLst/>
          </a:prstGeom>
        </p:spPr>
      </p:pic>
      <p:pic>
        <p:nvPicPr>
          <p:cNvPr id="64" name="Picture 63">
            <a:extLst>
              <a:ext uri="{FF2B5EF4-FFF2-40B4-BE49-F238E27FC236}">
                <a16:creationId xmlns:a16="http://schemas.microsoft.com/office/drawing/2014/main" xmlns="" id="{026DCF4C-F2AC-4B96-AA4A-134BD5BEC7E0}"/>
              </a:ext>
            </a:extLst>
          </p:cNvPr>
          <p:cNvPicPr>
            <a:picLocks noChangeAspect="1"/>
          </p:cNvPicPr>
          <p:nvPr/>
        </p:nvPicPr>
        <p:blipFill>
          <a:blip r:embed="rId3"/>
          <a:stretch>
            <a:fillRect/>
          </a:stretch>
        </p:blipFill>
        <p:spPr>
          <a:xfrm>
            <a:off x="6390608" y="3435170"/>
            <a:ext cx="5512343" cy="2790357"/>
          </a:xfrm>
          <a:prstGeom prst="rect">
            <a:avLst/>
          </a:prstGeom>
        </p:spPr>
      </p:pic>
    </p:spTree>
    <p:extLst>
      <p:ext uri="{BB962C8B-B14F-4D97-AF65-F5344CB8AC3E}">
        <p14:creationId xmlns:p14="http://schemas.microsoft.com/office/powerpoint/2010/main" val="1756915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E09867-A381-404D-B65E-53B4D4C3C73D}"/>
              </a:ext>
            </a:extLst>
          </p:cNvPr>
          <p:cNvSpPr>
            <a:spLocks noGrp="1"/>
          </p:cNvSpPr>
          <p:nvPr>
            <p:ph type="title"/>
          </p:nvPr>
        </p:nvSpPr>
        <p:spPr/>
        <p:txBody>
          <a:bodyPr>
            <a:normAutofit fontScale="90000"/>
          </a:bodyPr>
          <a:lstStyle/>
          <a:p>
            <a:pPr algn="ctr"/>
            <a:r>
              <a:rPr lang="en-US" dirty="0"/>
              <a:t>Comparison Testbed with State-of-the-Art</a:t>
            </a:r>
          </a:p>
        </p:txBody>
      </p:sp>
      <p:sp>
        <p:nvSpPr>
          <p:cNvPr id="3" name="Content Placeholder 2">
            <a:extLst>
              <a:ext uri="{FF2B5EF4-FFF2-40B4-BE49-F238E27FC236}">
                <a16:creationId xmlns:a16="http://schemas.microsoft.com/office/drawing/2014/main" xmlns="" id="{C0800B26-9D2C-49ED-8A83-4EE5474CED3D}"/>
              </a:ext>
            </a:extLst>
          </p:cNvPr>
          <p:cNvSpPr>
            <a:spLocks noGrp="1"/>
          </p:cNvSpPr>
          <p:nvPr>
            <p:ph idx="1"/>
          </p:nvPr>
        </p:nvSpPr>
        <p:spPr/>
        <p:txBody>
          <a:bodyPr/>
          <a:lstStyle/>
          <a:p>
            <a:r>
              <a:rPr lang="en-US" altLang="zh-TW" sz="2800" dirty="0">
                <a:ea typeface="新細明體" pitchFamily="18" charset="-120"/>
              </a:rPr>
              <a:t>Epsilon (NSDI’14), Weighted Average, Coverage Method </a:t>
            </a:r>
          </a:p>
          <a:p>
            <a:r>
              <a:rPr lang="en-US" altLang="zh-TW" sz="2800" dirty="0">
                <a:ea typeface="新細明體" pitchFamily="18" charset="-120"/>
              </a:rPr>
              <a:t>3*3 Ultrabright LEDs testbed</a:t>
            </a:r>
          </a:p>
          <a:p>
            <a:endParaRPr lang="en-US" altLang="zh-TW" sz="2800" dirty="0">
              <a:ea typeface="新細明體" pitchFamily="18" charset="-120"/>
            </a:endParaRPr>
          </a:p>
          <a:p>
            <a:endParaRPr lang="en-US" dirty="0"/>
          </a:p>
        </p:txBody>
      </p:sp>
      <p:sp>
        <p:nvSpPr>
          <p:cNvPr id="4" name="Slide Number Placeholder 3">
            <a:extLst>
              <a:ext uri="{FF2B5EF4-FFF2-40B4-BE49-F238E27FC236}">
                <a16:creationId xmlns:a16="http://schemas.microsoft.com/office/drawing/2014/main" xmlns="" id="{D7D73E2B-29FF-49F2-8419-D74351F25200}"/>
              </a:ext>
            </a:extLst>
          </p:cNvPr>
          <p:cNvSpPr>
            <a:spLocks noGrp="1"/>
          </p:cNvSpPr>
          <p:nvPr>
            <p:ph type="sldNum" sz="quarter" idx="12"/>
          </p:nvPr>
        </p:nvSpPr>
        <p:spPr/>
        <p:txBody>
          <a:bodyPr/>
          <a:lstStyle/>
          <a:p>
            <a:fld id="{7C767AD1-7CE3-4908-B8A1-7860D249BD31}" type="slidenum">
              <a:rPr lang="zh-CN" altLang="en-US" smtClean="0"/>
              <a:pPr/>
              <a:t>22</a:t>
            </a:fld>
            <a:endParaRPr lang="zh-CN" altLang="en-US" dirty="0"/>
          </a:p>
        </p:txBody>
      </p:sp>
      <p:pic>
        <p:nvPicPr>
          <p:cNvPr id="6" name="Picture 5">
            <a:extLst>
              <a:ext uri="{FF2B5EF4-FFF2-40B4-BE49-F238E27FC236}">
                <a16:creationId xmlns:a16="http://schemas.microsoft.com/office/drawing/2014/main" xmlns="" id="{8EB86718-1AEB-4441-B52E-3BD2D1A1D855}"/>
              </a:ext>
            </a:extLst>
          </p:cNvPr>
          <p:cNvPicPr>
            <a:picLocks noChangeAspect="1"/>
          </p:cNvPicPr>
          <p:nvPr/>
        </p:nvPicPr>
        <p:blipFill>
          <a:blip r:embed="rId2"/>
          <a:stretch>
            <a:fillRect/>
          </a:stretch>
        </p:blipFill>
        <p:spPr>
          <a:xfrm>
            <a:off x="2338113" y="2286000"/>
            <a:ext cx="7567887" cy="3810000"/>
          </a:xfrm>
          <a:prstGeom prst="rect">
            <a:avLst/>
          </a:prstGeom>
        </p:spPr>
      </p:pic>
    </p:spTree>
    <p:extLst>
      <p:ext uri="{BB962C8B-B14F-4D97-AF65-F5344CB8AC3E}">
        <p14:creationId xmlns:p14="http://schemas.microsoft.com/office/powerpoint/2010/main" val="3236819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CFAAAF-1C37-4734-8715-366578B0BC77}"/>
              </a:ext>
            </a:extLst>
          </p:cNvPr>
          <p:cNvSpPr>
            <a:spLocks noGrp="1"/>
          </p:cNvSpPr>
          <p:nvPr>
            <p:ph type="title"/>
          </p:nvPr>
        </p:nvSpPr>
        <p:spPr/>
        <p:txBody>
          <a:bodyPr>
            <a:normAutofit fontScale="90000"/>
          </a:bodyPr>
          <a:lstStyle/>
          <a:p>
            <a:pPr algn="ctr"/>
            <a:r>
              <a:rPr lang="en-US" dirty="0"/>
              <a:t>Performance Comparison</a:t>
            </a:r>
          </a:p>
        </p:txBody>
      </p:sp>
      <p:sp>
        <p:nvSpPr>
          <p:cNvPr id="3" name="Content Placeholder 2">
            <a:extLst>
              <a:ext uri="{FF2B5EF4-FFF2-40B4-BE49-F238E27FC236}">
                <a16:creationId xmlns:a16="http://schemas.microsoft.com/office/drawing/2014/main" xmlns="" id="{ACC1F48E-C2E6-49E3-869A-5CA38C9585DD}"/>
              </a:ext>
            </a:extLst>
          </p:cNvPr>
          <p:cNvSpPr>
            <a:spLocks noGrp="1"/>
          </p:cNvSpPr>
          <p:nvPr>
            <p:ph idx="1"/>
          </p:nvPr>
        </p:nvSpPr>
        <p:spPr>
          <a:xfrm>
            <a:off x="508000" y="2286000"/>
            <a:ext cx="4793487" cy="2590800"/>
          </a:xfrm>
        </p:spPr>
        <p:txBody>
          <a:bodyPr/>
          <a:lstStyle/>
          <a:p>
            <a:r>
              <a:rPr lang="en-US" altLang="zh-TW" sz="2800" dirty="0" err="1">
                <a:ea typeface="新細明體" pitchFamily="18" charset="-120"/>
              </a:rPr>
              <a:t>SmartLight</a:t>
            </a:r>
            <a:r>
              <a:rPr lang="en-US" altLang="zh-TW" sz="2800" dirty="0">
                <a:ea typeface="新細明體" pitchFamily="18" charset="-120"/>
              </a:rPr>
              <a:t> best </a:t>
            </a:r>
          </a:p>
          <a:p>
            <a:endParaRPr lang="en-US" altLang="zh-TW" sz="2800" dirty="0">
              <a:ea typeface="新細明體" pitchFamily="18" charset="-120"/>
            </a:endParaRPr>
          </a:p>
          <a:p>
            <a:endParaRPr lang="en-US" altLang="zh-TW" sz="2800" dirty="0">
              <a:ea typeface="新細明體" pitchFamily="18" charset="-120"/>
            </a:endParaRPr>
          </a:p>
          <a:p>
            <a:r>
              <a:rPr lang="en-US" altLang="zh-TW" sz="2800" dirty="0">
                <a:ea typeface="新細明體" pitchFamily="18" charset="-120"/>
              </a:rPr>
              <a:t>Minimum device calibration and system deployment cost </a:t>
            </a:r>
          </a:p>
          <a:p>
            <a:endParaRPr lang="en-US" altLang="zh-TW" sz="2800" dirty="0">
              <a:ea typeface="新細明體" pitchFamily="18" charset="-120"/>
            </a:endParaRPr>
          </a:p>
          <a:p>
            <a:endParaRPr lang="en-US" dirty="0"/>
          </a:p>
        </p:txBody>
      </p:sp>
      <p:sp>
        <p:nvSpPr>
          <p:cNvPr id="4" name="Slide Number Placeholder 3">
            <a:extLst>
              <a:ext uri="{FF2B5EF4-FFF2-40B4-BE49-F238E27FC236}">
                <a16:creationId xmlns:a16="http://schemas.microsoft.com/office/drawing/2014/main" xmlns="" id="{95F78ABD-C954-4AC3-9830-601F6CF76C11}"/>
              </a:ext>
            </a:extLst>
          </p:cNvPr>
          <p:cNvSpPr>
            <a:spLocks noGrp="1"/>
          </p:cNvSpPr>
          <p:nvPr>
            <p:ph type="sldNum" sz="quarter" idx="12"/>
          </p:nvPr>
        </p:nvSpPr>
        <p:spPr/>
        <p:txBody>
          <a:bodyPr/>
          <a:lstStyle/>
          <a:p>
            <a:fld id="{7C767AD1-7CE3-4908-B8A1-7860D249BD31}" type="slidenum">
              <a:rPr lang="zh-CN" altLang="en-US" smtClean="0"/>
              <a:pPr/>
              <a:t>23</a:t>
            </a:fld>
            <a:endParaRPr lang="zh-CN" altLang="en-US" dirty="0"/>
          </a:p>
        </p:txBody>
      </p:sp>
      <p:pic>
        <p:nvPicPr>
          <p:cNvPr id="9" name="Picture 8">
            <a:extLst>
              <a:ext uri="{FF2B5EF4-FFF2-40B4-BE49-F238E27FC236}">
                <a16:creationId xmlns:a16="http://schemas.microsoft.com/office/drawing/2014/main" xmlns="" id="{C4635FCD-FFF4-4826-A3EE-2576C9044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8659" y="1066800"/>
            <a:ext cx="6780941" cy="5085706"/>
          </a:xfrm>
          <a:prstGeom prst="rect">
            <a:avLst/>
          </a:prstGeom>
        </p:spPr>
      </p:pic>
      <p:pic>
        <p:nvPicPr>
          <p:cNvPr id="11" name="Picture 10">
            <a:extLst>
              <a:ext uri="{FF2B5EF4-FFF2-40B4-BE49-F238E27FC236}">
                <a16:creationId xmlns:a16="http://schemas.microsoft.com/office/drawing/2014/main" xmlns="" id="{B52A2F5A-0960-4651-A527-818F1BA53114}"/>
              </a:ext>
            </a:extLst>
          </p:cNvPr>
          <p:cNvPicPr>
            <a:picLocks noChangeAspect="1"/>
          </p:cNvPicPr>
          <p:nvPr/>
        </p:nvPicPr>
        <p:blipFill rotWithShape="1">
          <a:blip r:embed="rId3">
            <a:extLst>
              <a:ext uri="{28A0092B-C50C-407E-A947-70E740481C1C}">
                <a14:useLocalDpi xmlns:a14="http://schemas.microsoft.com/office/drawing/2010/main" val="0"/>
              </a:ext>
            </a:extLst>
          </a:blip>
          <a:srcRect r="59354"/>
          <a:stretch/>
        </p:blipFill>
        <p:spPr>
          <a:xfrm>
            <a:off x="6146800" y="1462884"/>
            <a:ext cx="1778000" cy="4051688"/>
          </a:xfrm>
          <a:prstGeom prst="rect">
            <a:avLst/>
          </a:prstGeom>
        </p:spPr>
      </p:pic>
      <p:pic>
        <p:nvPicPr>
          <p:cNvPr id="15" name="Picture 14">
            <a:extLst>
              <a:ext uri="{FF2B5EF4-FFF2-40B4-BE49-F238E27FC236}">
                <a16:creationId xmlns:a16="http://schemas.microsoft.com/office/drawing/2014/main" xmlns="" id="{E2ADFC6F-4EE7-4130-8573-089B2422576D}"/>
              </a:ext>
            </a:extLst>
          </p:cNvPr>
          <p:cNvPicPr>
            <a:picLocks noChangeAspect="1"/>
          </p:cNvPicPr>
          <p:nvPr/>
        </p:nvPicPr>
        <p:blipFill rotWithShape="1">
          <a:blip r:embed="rId4">
            <a:extLst>
              <a:ext uri="{28A0092B-C50C-407E-A947-70E740481C1C}">
                <a14:useLocalDpi xmlns:a14="http://schemas.microsoft.com/office/drawing/2010/main" val="0"/>
              </a:ext>
            </a:extLst>
          </a:blip>
          <a:srcRect r="29594" b="28025"/>
          <a:stretch/>
        </p:blipFill>
        <p:spPr>
          <a:xfrm>
            <a:off x="6301273" y="1466530"/>
            <a:ext cx="2690327" cy="4048042"/>
          </a:xfrm>
          <a:prstGeom prst="rect">
            <a:avLst/>
          </a:prstGeom>
        </p:spPr>
      </p:pic>
      <p:pic>
        <p:nvPicPr>
          <p:cNvPr id="17" name="Picture 16">
            <a:extLst>
              <a:ext uri="{FF2B5EF4-FFF2-40B4-BE49-F238E27FC236}">
                <a16:creationId xmlns:a16="http://schemas.microsoft.com/office/drawing/2014/main" xmlns="" id="{562199BF-E0EC-468F-80F8-CDFE09F2D8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971" y="1441910"/>
            <a:ext cx="3117745" cy="4128576"/>
          </a:xfrm>
          <a:prstGeom prst="rect">
            <a:avLst/>
          </a:prstGeom>
        </p:spPr>
      </p:pic>
      <p:pic>
        <p:nvPicPr>
          <p:cNvPr id="19" name="Picture 18">
            <a:extLst>
              <a:ext uri="{FF2B5EF4-FFF2-40B4-BE49-F238E27FC236}">
                <a16:creationId xmlns:a16="http://schemas.microsoft.com/office/drawing/2014/main" xmlns="" id="{B36594A2-D5A6-4688-B42E-BF7DCB96C2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7266" y="1425723"/>
            <a:ext cx="3718334" cy="4119330"/>
          </a:xfrm>
          <a:prstGeom prst="rect">
            <a:avLst/>
          </a:prstGeom>
        </p:spPr>
      </p:pic>
      <p:sp>
        <p:nvSpPr>
          <p:cNvPr id="20" name="TextBox 19">
            <a:extLst>
              <a:ext uri="{FF2B5EF4-FFF2-40B4-BE49-F238E27FC236}">
                <a16:creationId xmlns:a16="http://schemas.microsoft.com/office/drawing/2014/main" xmlns="" id="{718CB43F-7D18-4E9E-9C94-9B3199140B42}"/>
              </a:ext>
            </a:extLst>
          </p:cNvPr>
          <p:cNvSpPr txBox="1"/>
          <p:nvPr/>
        </p:nvSpPr>
        <p:spPr>
          <a:xfrm>
            <a:off x="6301273" y="1523795"/>
            <a:ext cx="1539909" cy="400110"/>
          </a:xfrm>
          <a:prstGeom prst="rect">
            <a:avLst/>
          </a:prstGeom>
        </p:spPr>
        <p:txBody>
          <a:bodyPr wrap="none" rtlCol="0">
            <a:spAutoFit/>
          </a:bodyPr>
          <a:lstStyle/>
          <a:p>
            <a:r>
              <a:rPr lang="en-US" sz="2000" dirty="0" err="1">
                <a:solidFill>
                  <a:schemeClr val="tx1"/>
                </a:solidFill>
                <a:latin typeface="+mn-lt"/>
              </a:rPr>
              <a:t>SmartLight</a:t>
            </a:r>
            <a:endParaRPr lang="en-US" sz="2000" dirty="0">
              <a:solidFill>
                <a:schemeClr val="tx1"/>
              </a:solidFill>
              <a:latin typeface="+mn-lt"/>
            </a:endParaRPr>
          </a:p>
        </p:txBody>
      </p:sp>
      <p:sp>
        <p:nvSpPr>
          <p:cNvPr id="21" name="TextBox 20">
            <a:extLst>
              <a:ext uri="{FF2B5EF4-FFF2-40B4-BE49-F238E27FC236}">
                <a16:creationId xmlns:a16="http://schemas.microsoft.com/office/drawing/2014/main" xmlns="" id="{156FDFD9-29EB-4900-83BF-677FA99D3B31}"/>
              </a:ext>
            </a:extLst>
          </p:cNvPr>
          <p:cNvSpPr txBox="1"/>
          <p:nvPr/>
        </p:nvSpPr>
        <p:spPr>
          <a:xfrm>
            <a:off x="6896863" y="2268746"/>
            <a:ext cx="1099980" cy="400110"/>
          </a:xfrm>
          <a:prstGeom prst="rect">
            <a:avLst/>
          </a:prstGeom>
        </p:spPr>
        <p:txBody>
          <a:bodyPr wrap="none" rtlCol="0">
            <a:spAutoFit/>
          </a:bodyPr>
          <a:lstStyle/>
          <a:p>
            <a:r>
              <a:rPr lang="en-US" sz="2000" dirty="0">
                <a:solidFill>
                  <a:srgbClr val="FF0000"/>
                </a:solidFill>
                <a:latin typeface="+mn-lt"/>
              </a:rPr>
              <a:t>Epsilon</a:t>
            </a:r>
          </a:p>
        </p:txBody>
      </p:sp>
      <p:sp>
        <p:nvSpPr>
          <p:cNvPr id="22" name="TextBox 21">
            <a:extLst>
              <a:ext uri="{FF2B5EF4-FFF2-40B4-BE49-F238E27FC236}">
                <a16:creationId xmlns:a16="http://schemas.microsoft.com/office/drawing/2014/main" xmlns="" id="{213C59F6-1805-40CE-92AA-DDDFB32DCEE7}"/>
              </a:ext>
            </a:extLst>
          </p:cNvPr>
          <p:cNvSpPr txBox="1"/>
          <p:nvPr/>
        </p:nvSpPr>
        <p:spPr>
          <a:xfrm>
            <a:off x="7412520" y="2973355"/>
            <a:ext cx="1333507" cy="400110"/>
          </a:xfrm>
          <a:prstGeom prst="rect">
            <a:avLst/>
          </a:prstGeom>
        </p:spPr>
        <p:txBody>
          <a:bodyPr wrap="none" rtlCol="0">
            <a:spAutoFit/>
          </a:bodyPr>
          <a:lstStyle/>
          <a:p>
            <a:r>
              <a:rPr lang="en-US" sz="2000" dirty="0">
                <a:solidFill>
                  <a:srgbClr val="173AFF"/>
                </a:solidFill>
                <a:latin typeface="+mn-lt"/>
              </a:rPr>
              <a:t>Weighted</a:t>
            </a:r>
          </a:p>
        </p:txBody>
      </p:sp>
      <p:sp>
        <p:nvSpPr>
          <p:cNvPr id="24" name="TextBox 23">
            <a:extLst>
              <a:ext uri="{FF2B5EF4-FFF2-40B4-BE49-F238E27FC236}">
                <a16:creationId xmlns:a16="http://schemas.microsoft.com/office/drawing/2014/main" xmlns="" id="{C101015D-78A5-4FB4-B6A3-9BEC682054CC}"/>
              </a:ext>
            </a:extLst>
          </p:cNvPr>
          <p:cNvSpPr txBox="1"/>
          <p:nvPr/>
        </p:nvSpPr>
        <p:spPr>
          <a:xfrm>
            <a:off x="8420563" y="3990990"/>
            <a:ext cx="1281441" cy="400110"/>
          </a:xfrm>
          <a:prstGeom prst="rect">
            <a:avLst/>
          </a:prstGeom>
        </p:spPr>
        <p:txBody>
          <a:bodyPr wrap="none" rtlCol="0">
            <a:spAutoFit/>
          </a:bodyPr>
          <a:lstStyle/>
          <a:p>
            <a:r>
              <a:rPr lang="en-US" sz="2000" dirty="0">
                <a:solidFill>
                  <a:schemeClr val="accent5">
                    <a:lumMod val="50000"/>
                  </a:schemeClr>
                </a:solidFill>
                <a:latin typeface="+mn-lt"/>
              </a:rPr>
              <a:t>Coverage</a:t>
            </a:r>
          </a:p>
        </p:txBody>
      </p:sp>
    </p:spTree>
    <p:extLst>
      <p:ext uri="{BB962C8B-B14F-4D97-AF65-F5344CB8AC3E}">
        <p14:creationId xmlns:p14="http://schemas.microsoft.com/office/powerpoint/2010/main" val="426218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xmlns="" id="{1F844D24-37EF-480A-A26F-D3B0C6316910}"/>
              </a:ext>
            </a:extLst>
          </p:cNvPr>
          <p:cNvPicPr>
            <a:picLocks noChangeAspect="1"/>
          </p:cNvPicPr>
          <p:nvPr/>
        </p:nvPicPr>
        <p:blipFill rotWithShape="1">
          <a:blip r:embed="rId3">
            <a:extLst>
              <a:ext uri="{28A0092B-C50C-407E-A947-70E740481C1C}">
                <a14:useLocalDpi xmlns:a14="http://schemas.microsoft.com/office/drawing/2010/main" val="0"/>
              </a:ext>
            </a:extLst>
          </a:blip>
          <a:srcRect t="3318" r="33321" b="20729"/>
          <a:stretch/>
        </p:blipFill>
        <p:spPr>
          <a:xfrm>
            <a:off x="990600" y="2057400"/>
            <a:ext cx="4242961" cy="3843361"/>
          </a:xfrm>
          <a:prstGeom prst="rect">
            <a:avLst/>
          </a:prstGeom>
        </p:spPr>
      </p:pic>
      <p:pic>
        <p:nvPicPr>
          <p:cNvPr id="23" name="图片 22">
            <a:extLst>
              <a:ext uri="{FF2B5EF4-FFF2-40B4-BE49-F238E27FC236}">
                <a16:creationId xmlns:a16="http://schemas.microsoft.com/office/drawing/2014/main" xmlns="" id="{E709E345-973F-4851-8BE9-F3F0EDBD7262}"/>
              </a:ext>
            </a:extLst>
          </p:cNvPr>
          <p:cNvPicPr>
            <a:picLocks noChangeAspect="1"/>
          </p:cNvPicPr>
          <p:nvPr/>
        </p:nvPicPr>
        <p:blipFill rotWithShape="1">
          <a:blip r:embed="rId4">
            <a:extLst>
              <a:ext uri="{28A0092B-C50C-407E-A947-70E740481C1C}">
                <a14:useLocalDpi xmlns:a14="http://schemas.microsoft.com/office/drawing/2010/main" val="0"/>
              </a:ext>
            </a:extLst>
          </a:blip>
          <a:srcRect r="21101" b="19407"/>
          <a:stretch/>
        </p:blipFill>
        <p:spPr>
          <a:xfrm>
            <a:off x="6583451" y="2057400"/>
            <a:ext cx="4160749" cy="3814015"/>
          </a:xfrm>
          <a:prstGeom prst="rect">
            <a:avLst/>
          </a:prstGeom>
        </p:spPr>
      </p:pic>
      <p:sp>
        <p:nvSpPr>
          <p:cNvPr id="2" name="Title 1">
            <a:extLst>
              <a:ext uri="{FF2B5EF4-FFF2-40B4-BE49-F238E27FC236}">
                <a16:creationId xmlns:a16="http://schemas.microsoft.com/office/drawing/2014/main" xmlns="" id="{E7332F41-6DD9-499D-8332-B33D477E5C09}"/>
              </a:ext>
            </a:extLst>
          </p:cNvPr>
          <p:cNvSpPr>
            <a:spLocks noGrp="1"/>
          </p:cNvSpPr>
          <p:nvPr>
            <p:ph type="title"/>
          </p:nvPr>
        </p:nvSpPr>
        <p:spPr>
          <a:xfrm>
            <a:off x="431800" y="76200"/>
            <a:ext cx="12369800" cy="796092"/>
          </a:xfrm>
        </p:spPr>
        <p:txBody>
          <a:bodyPr>
            <a:normAutofit fontScale="90000"/>
          </a:bodyPr>
          <a:lstStyle/>
          <a:p>
            <a:r>
              <a:rPr lang="en-US" dirty="0"/>
              <a:t>Robustness: Frequency-based Digital Approach </a:t>
            </a:r>
          </a:p>
        </p:txBody>
      </p:sp>
      <p:sp>
        <p:nvSpPr>
          <p:cNvPr id="3" name="Content Placeholder 2">
            <a:extLst>
              <a:ext uri="{FF2B5EF4-FFF2-40B4-BE49-F238E27FC236}">
                <a16:creationId xmlns:a16="http://schemas.microsoft.com/office/drawing/2014/main" xmlns="" id="{4091DDC2-5642-4B33-9427-3E4C8AA3FA16}"/>
              </a:ext>
            </a:extLst>
          </p:cNvPr>
          <p:cNvSpPr>
            <a:spLocks noGrp="1"/>
          </p:cNvSpPr>
          <p:nvPr>
            <p:ph idx="1"/>
          </p:nvPr>
        </p:nvSpPr>
        <p:spPr>
          <a:xfrm>
            <a:off x="508000" y="1066800"/>
            <a:ext cx="11277600" cy="1154628"/>
          </a:xfrm>
        </p:spPr>
        <p:txBody>
          <a:bodyPr/>
          <a:lstStyle/>
          <a:p>
            <a:r>
              <a:rPr lang="en-US" dirty="0"/>
              <a:t>As a frequency-based digital approach, system is robust against many noises</a:t>
            </a:r>
          </a:p>
          <a:p>
            <a:r>
              <a:rPr lang="en-US" dirty="0"/>
              <a:t>Robust against common reflectors, and uncalibrated signal disturbance.  </a:t>
            </a:r>
          </a:p>
          <a:p>
            <a:endParaRPr lang="en-US" dirty="0"/>
          </a:p>
          <a:p>
            <a:endParaRPr lang="en-US" dirty="0"/>
          </a:p>
        </p:txBody>
      </p:sp>
      <p:sp>
        <p:nvSpPr>
          <p:cNvPr id="4" name="Slide Number Placeholder 3">
            <a:extLst>
              <a:ext uri="{FF2B5EF4-FFF2-40B4-BE49-F238E27FC236}">
                <a16:creationId xmlns:a16="http://schemas.microsoft.com/office/drawing/2014/main" xmlns="" id="{11E3E53C-FB02-4DDC-B27C-492229C8C42F}"/>
              </a:ext>
            </a:extLst>
          </p:cNvPr>
          <p:cNvSpPr>
            <a:spLocks noGrp="1"/>
          </p:cNvSpPr>
          <p:nvPr>
            <p:ph type="sldNum" sz="quarter" idx="12"/>
          </p:nvPr>
        </p:nvSpPr>
        <p:spPr/>
        <p:txBody>
          <a:bodyPr/>
          <a:lstStyle/>
          <a:p>
            <a:fld id="{7C767AD1-7CE3-4908-B8A1-7860D249BD31}" type="slidenum">
              <a:rPr lang="zh-CN" altLang="en-US" smtClean="0"/>
              <a:pPr/>
              <a:t>24</a:t>
            </a:fld>
            <a:endParaRPr lang="zh-CN" altLang="en-US" dirty="0"/>
          </a:p>
        </p:txBody>
      </p:sp>
      <p:pic>
        <p:nvPicPr>
          <p:cNvPr id="11" name="图片 10">
            <a:extLst>
              <a:ext uri="{FF2B5EF4-FFF2-40B4-BE49-F238E27FC236}">
                <a16:creationId xmlns:a16="http://schemas.microsoft.com/office/drawing/2014/main" xmlns="" id="{0CD56172-BD28-42E3-BF53-942407FD8FC4}"/>
              </a:ext>
            </a:extLst>
          </p:cNvPr>
          <p:cNvPicPr>
            <a:picLocks noChangeAspect="1"/>
          </p:cNvPicPr>
          <p:nvPr/>
        </p:nvPicPr>
        <p:blipFill rotWithShape="1">
          <a:blip r:embed="rId5">
            <a:extLst>
              <a:ext uri="{28A0092B-C50C-407E-A947-70E740481C1C}">
                <a14:useLocalDpi xmlns:a14="http://schemas.microsoft.com/office/drawing/2010/main" val="0"/>
              </a:ext>
            </a:extLst>
          </a:blip>
          <a:srcRect l="19656" t="66102" r="71674" b="29068"/>
          <a:stretch/>
        </p:blipFill>
        <p:spPr>
          <a:xfrm>
            <a:off x="7608120" y="5167630"/>
            <a:ext cx="457200" cy="228600"/>
          </a:xfrm>
          <a:prstGeom prst="rect">
            <a:avLst/>
          </a:prstGeom>
        </p:spPr>
      </p:pic>
      <p:pic>
        <p:nvPicPr>
          <p:cNvPr id="13" name="图片 12">
            <a:extLst>
              <a:ext uri="{FF2B5EF4-FFF2-40B4-BE49-F238E27FC236}">
                <a16:creationId xmlns:a16="http://schemas.microsoft.com/office/drawing/2014/main" xmlns="" id="{048D56CF-1080-49C3-8233-4F0D828ECA3F}"/>
              </a:ext>
            </a:extLst>
          </p:cNvPr>
          <p:cNvPicPr>
            <a:picLocks noChangeAspect="1"/>
          </p:cNvPicPr>
          <p:nvPr/>
        </p:nvPicPr>
        <p:blipFill rotWithShape="1">
          <a:blip r:embed="rId6">
            <a:extLst>
              <a:ext uri="{28A0092B-C50C-407E-A947-70E740481C1C}">
                <a14:useLocalDpi xmlns:a14="http://schemas.microsoft.com/office/drawing/2010/main" val="0"/>
              </a:ext>
            </a:extLst>
          </a:blip>
          <a:srcRect l="34105" t="4915" r="31216" b="29365"/>
          <a:stretch/>
        </p:blipFill>
        <p:spPr>
          <a:xfrm>
            <a:off x="8567306" y="2274616"/>
            <a:ext cx="1828800" cy="3110184"/>
          </a:xfrm>
          <a:prstGeom prst="rect">
            <a:avLst/>
          </a:prstGeom>
        </p:spPr>
      </p:pic>
      <p:pic>
        <p:nvPicPr>
          <p:cNvPr id="15" name="图片 14">
            <a:extLst>
              <a:ext uri="{FF2B5EF4-FFF2-40B4-BE49-F238E27FC236}">
                <a16:creationId xmlns:a16="http://schemas.microsoft.com/office/drawing/2014/main" xmlns="" id="{45CEA195-9AB2-4C4A-8961-9B05B882AAD0}"/>
              </a:ext>
            </a:extLst>
          </p:cNvPr>
          <p:cNvPicPr>
            <a:picLocks noChangeAspect="1"/>
          </p:cNvPicPr>
          <p:nvPr/>
        </p:nvPicPr>
        <p:blipFill rotWithShape="1">
          <a:blip r:embed="rId7">
            <a:extLst>
              <a:ext uri="{28A0092B-C50C-407E-A947-70E740481C1C}">
                <a14:useLocalDpi xmlns:a14="http://schemas.microsoft.com/office/drawing/2010/main" val="0"/>
              </a:ext>
            </a:extLst>
          </a:blip>
          <a:srcRect l="64450" t="87034" b="3305"/>
          <a:stretch/>
        </p:blipFill>
        <p:spPr>
          <a:xfrm>
            <a:off x="7372285" y="2230945"/>
            <a:ext cx="1874748" cy="457200"/>
          </a:xfrm>
          <a:prstGeom prst="rect">
            <a:avLst/>
          </a:prstGeom>
        </p:spPr>
      </p:pic>
      <p:pic>
        <p:nvPicPr>
          <p:cNvPr id="19" name="图片 18">
            <a:extLst>
              <a:ext uri="{FF2B5EF4-FFF2-40B4-BE49-F238E27FC236}">
                <a16:creationId xmlns:a16="http://schemas.microsoft.com/office/drawing/2014/main" xmlns="" id="{CF1299FC-1C97-40D4-A18A-BF85EBE59EF2}"/>
              </a:ext>
            </a:extLst>
          </p:cNvPr>
          <p:cNvPicPr>
            <a:picLocks noChangeAspect="1"/>
          </p:cNvPicPr>
          <p:nvPr/>
        </p:nvPicPr>
        <p:blipFill rotWithShape="1">
          <a:blip r:embed="rId8">
            <a:extLst>
              <a:ext uri="{28A0092B-C50C-407E-A947-70E740481C1C}">
                <a14:useLocalDpi xmlns:a14="http://schemas.microsoft.com/office/drawing/2010/main" val="0"/>
              </a:ext>
            </a:extLst>
          </a:blip>
          <a:srcRect l="16766" t="70932" r="65895" b="24238"/>
          <a:stretch/>
        </p:blipFill>
        <p:spPr>
          <a:xfrm>
            <a:off x="7400805" y="5429960"/>
            <a:ext cx="914400" cy="228600"/>
          </a:xfrm>
          <a:prstGeom prst="rect">
            <a:avLst/>
          </a:prstGeom>
        </p:spPr>
      </p:pic>
      <p:pic>
        <p:nvPicPr>
          <p:cNvPr id="21" name="图片 20">
            <a:extLst>
              <a:ext uri="{FF2B5EF4-FFF2-40B4-BE49-F238E27FC236}">
                <a16:creationId xmlns:a16="http://schemas.microsoft.com/office/drawing/2014/main" xmlns="" id="{2FD5BE62-7436-445E-8EE5-83842163398A}"/>
              </a:ext>
            </a:extLst>
          </p:cNvPr>
          <p:cNvPicPr>
            <a:picLocks noChangeAspect="1"/>
          </p:cNvPicPr>
          <p:nvPr/>
        </p:nvPicPr>
        <p:blipFill rotWithShape="1">
          <a:blip r:embed="rId9">
            <a:extLst>
              <a:ext uri="{28A0092B-C50C-407E-A947-70E740481C1C}">
                <a14:useLocalDpi xmlns:a14="http://schemas.microsoft.com/office/drawing/2010/main" val="0"/>
              </a:ext>
            </a:extLst>
          </a:blip>
          <a:srcRect l="57226" t="91818" r="2316" b="3729"/>
          <a:stretch/>
        </p:blipFill>
        <p:spPr>
          <a:xfrm>
            <a:off x="8543805" y="5419717"/>
            <a:ext cx="2133600" cy="210721"/>
          </a:xfrm>
          <a:prstGeom prst="rect">
            <a:avLst/>
          </a:prstGeom>
        </p:spPr>
      </p:pic>
      <p:sp>
        <p:nvSpPr>
          <p:cNvPr id="24" name="矩形 23">
            <a:extLst>
              <a:ext uri="{FF2B5EF4-FFF2-40B4-BE49-F238E27FC236}">
                <a16:creationId xmlns:a16="http://schemas.microsoft.com/office/drawing/2014/main" xmlns="" id="{B6F8BC8B-2F53-4963-92B8-55DDB4040206}"/>
              </a:ext>
            </a:extLst>
          </p:cNvPr>
          <p:cNvSpPr/>
          <p:nvPr/>
        </p:nvSpPr>
        <p:spPr>
          <a:xfrm>
            <a:off x="7248405" y="5360035"/>
            <a:ext cx="3276600" cy="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6" name="图片 25">
            <a:extLst>
              <a:ext uri="{FF2B5EF4-FFF2-40B4-BE49-F238E27FC236}">
                <a16:creationId xmlns:a16="http://schemas.microsoft.com/office/drawing/2014/main" xmlns="" id="{A9970A5E-F1A3-4C5D-B0AA-182F521F7E59}"/>
              </a:ext>
            </a:extLst>
          </p:cNvPr>
          <p:cNvPicPr>
            <a:picLocks noChangeAspect="1"/>
          </p:cNvPicPr>
          <p:nvPr/>
        </p:nvPicPr>
        <p:blipFill rotWithShape="1">
          <a:blip r:embed="rId10">
            <a:extLst>
              <a:ext uri="{28A0092B-C50C-407E-A947-70E740481C1C}">
                <a14:useLocalDpi xmlns:a14="http://schemas.microsoft.com/office/drawing/2010/main" val="0"/>
              </a:ext>
            </a:extLst>
          </a:blip>
          <a:srcRect l="77094" t="83130" r="3298" b="3582"/>
          <a:stretch/>
        </p:blipFill>
        <p:spPr>
          <a:xfrm>
            <a:off x="1759441" y="2318419"/>
            <a:ext cx="1066800" cy="574867"/>
          </a:xfrm>
          <a:prstGeom prst="rect">
            <a:avLst/>
          </a:prstGeom>
        </p:spPr>
      </p:pic>
      <p:pic>
        <p:nvPicPr>
          <p:cNvPr id="30" name="图片 29">
            <a:extLst>
              <a:ext uri="{FF2B5EF4-FFF2-40B4-BE49-F238E27FC236}">
                <a16:creationId xmlns:a16="http://schemas.microsoft.com/office/drawing/2014/main" xmlns="" id="{1C0BD459-1CD9-4DA4-99E0-62B3C2A4111C}"/>
              </a:ext>
            </a:extLst>
          </p:cNvPr>
          <p:cNvPicPr>
            <a:picLocks noChangeAspect="1"/>
          </p:cNvPicPr>
          <p:nvPr/>
        </p:nvPicPr>
        <p:blipFill rotWithShape="1">
          <a:blip r:embed="rId11">
            <a:extLst>
              <a:ext uri="{28A0092B-C50C-407E-A947-70E740481C1C}">
                <a14:useLocalDpi xmlns:a14="http://schemas.microsoft.com/office/drawing/2010/main" val="0"/>
              </a:ext>
            </a:extLst>
          </a:blip>
          <a:srcRect l="88568" t="93806" r="1065" b="1631"/>
          <a:stretch/>
        </p:blipFill>
        <p:spPr>
          <a:xfrm>
            <a:off x="1950154" y="5208740"/>
            <a:ext cx="553016" cy="182558"/>
          </a:xfrm>
          <a:prstGeom prst="rect">
            <a:avLst/>
          </a:prstGeom>
        </p:spPr>
      </p:pic>
      <p:pic>
        <p:nvPicPr>
          <p:cNvPr id="32" name="图片 31">
            <a:extLst>
              <a:ext uri="{FF2B5EF4-FFF2-40B4-BE49-F238E27FC236}">
                <a16:creationId xmlns:a16="http://schemas.microsoft.com/office/drawing/2014/main" xmlns="" id="{351512A0-7450-407A-ABF2-7D9877B0C8CB}"/>
              </a:ext>
            </a:extLst>
          </p:cNvPr>
          <p:cNvPicPr>
            <a:picLocks noChangeAspect="1"/>
          </p:cNvPicPr>
          <p:nvPr/>
        </p:nvPicPr>
        <p:blipFill rotWithShape="1">
          <a:blip r:embed="rId9">
            <a:extLst>
              <a:ext uri="{28A0092B-C50C-407E-A947-70E740481C1C}">
                <a14:useLocalDpi xmlns:a14="http://schemas.microsoft.com/office/drawing/2010/main" val="0"/>
              </a:ext>
            </a:extLst>
          </a:blip>
          <a:srcRect l="56479" t="91864" r="2317" b="3305"/>
          <a:stretch/>
        </p:blipFill>
        <p:spPr>
          <a:xfrm>
            <a:off x="2895600" y="5442421"/>
            <a:ext cx="2172959" cy="228600"/>
          </a:xfrm>
          <a:prstGeom prst="rect">
            <a:avLst/>
          </a:prstGeom>
        </p:spPr>
      </p:pic>
      <p:pic>
        <p:nvPicPr>
          <p:cNvPr id="35" name="图片 34">
            <a:extLst>
              <a:ext uri="{FF2B5EF4-FFF2-40B4-BE49-F238E27FC236}">
                <a16:creationId xmlns:a16="http://schemas.microsoft.com/office/drawing/2014/main" xmlns="" id="{20F35CB5-E256-4D4C-AD61-E3F5F4FF27BE}"/>
              </a:ext>
            </a:extLst>
          </p:cNvPr>
          <p:cNvPicPr>
            <a:picLocks noChangeAspect="1"/>
          </p:cNvPicPr>
          <p:nvPr/>
        </p:nvPicPr>
        <p:blipFill rotWithShape="1">
          <a:blip r:embed="rId8">
            <a:extLst>
              <a:ext uri="{28A0092B-C50C-407E-A947-70E740481C1C}">
                <a14:useLocalDpi xmlns:a14="http://schemas.microsoft.com/office/drawing/2010/main" val="0"/>
              </a:ext>
            </a:extLst>
          </a:blip>
          <a:srcRect l="16766" t="70932" r="65895" b="24238"/>
          <a:stretch/>
        </p:blipFill>
        <p:spPr>
          <a:xfrm>
            <a:off x="1829076" y="5442421"/>
            <a:ext cx="914400" cy="228600"/>
          </a:xfrm>
          <a:prstGeom prst="rect">
            <a:avLst/>
          </a:prstGeom>
        </p:spPr>
      </p:pic>
      <p:pic>
        <p:nvPicPr>
          <p:cNvPr id="37" name="图片 36">
            <a:extLst>
              <a:ext uri="{FF2B5EF4-FFF2-40B4-BE49-F238E27FC236}">
                <a16:creationId xmlns:a16="http://schemas.microsoft.com/office/drawing/2014/main" xmlns="" id="{C6CAEF8E-6EEB-4B9C-AD2D-C33370AC9291}"/>
              </a:ext>
            </a:extLst>
          </p:cNvPr>
          <p:cNvPicPr>
            <a:picLocks noChangeAspect="1"/>
          </p:cNvPicPr>
          <p:nvPr/>
        </p:nvPicPr>
        <p:blipFill rotWithShape="1">
          <a:blip r:embed="rId12">
            <a:extLst>
              <a:ext uri="{28A0092B-C50C-407E-A947-70E740481C1C}">
                <a14:useLocalDpi xmlns:a14="http://schemas.microsoft.com/office/drawing/2010/main" val="0"/>
              </a:ext>
            </a:extLst>
          </a:blip>
          <a:srcRect l="29643" t="6367" r="40197" b="30423"/>
          <a:stretch/>
        </p:blipFill>
        <p:spPr>
          <a:xfrm>
            <a:off x="2955140" y="2211852"/>
            <a:ext cx="1919160" cy="3198495"/>
          </a:xfrm>
          <a:prstGeom prst="rect">
            <a:avLst/>
          </a:prstGeom>
        </p:spPr>
      </p:pic>
      <p:sp>
        <p:nvSpPr>
          <p:cNvPr id="38" name="矩形 37">
            <a:extLst>
              <a:ext uri="{FF2B5EF4-FFF2-40B4-BE49-F238E27FC236}">
                <a16:creationId xmlns:a16="http://schemas.microsoft.com/office/drawing/2014/main" xmlns="" id="{4B176421-BFA5-4608-9500-1C7204457DEA}"/>
              </a:ext>
            </a:extLst>
          </p:cNvPr>
          <p:cNvSpPr/>
          <p:nvPr/>
        </p:nvSpPr>
        <p:spPr>
          <a:xfrm>
            <a:off x="1791959" y="5365779"/>
            <a:ext cx="3276600" cy="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文本框 40">
            <a:extLst>
              <a:ext uri="{FF2B5EF4-FFF2-40B4-BE49-F238E27FC236}">
                <a16:creationId xmlns:a16="http://schemas.microsoft.com/office/drawing/2014/main" xmlns="" id="{A50A9987-D12B-4B6D-9A43-CA019F61B260}"/>
              </a:ext>
            </a:extLst>
          </p:cNvPr>
          <p:cNvSpPr txBox="1"/>
          <p:nvPr/>
        </p:nvSpPr>
        <p:spPr>
          <a:xfrm flipH="1">
            <a:off x="1422399" y="5935401"/>
            <a:ext cx="4140200" cy="369332"/>
          </a:xfrm>
          <a:prstGeom prst="rect">
            <a:avLst/>
          </a:prstGeom>
        </p:spPr>
        <p:txBody>
          <a:bodyPr wrap="square" rtlCol="0">
            <a:spAutoFit/>
          </a:bodyPr>
          <a:lstStyle/>
          <a:p>
            <a:r>
              <a:rPr lang="en-US" sz="1800" dirty="0">
                <a:solidFill>
                  <a:schemeClr val="tx1"/>
                </a:solidFill>
                <a:latin typeface="+mn-lt"/>
              </a:rPr>
              <a:t>Impact of common diffuse reflectors</a:t>
            </a:r>
          </a:p>
        </p:txBody>
      </p:sp>
      <p:sp>
        <p:nvSpPr>
          <p:cNvPr id="42" name="文本框 41">
            <a:extLst>
              <a:ext uri="{FF2B5EF4-FFF2-40B4-BE49-F238E27FC236}">
                <a16:creationId xmlns:a16="http://schemas.microsoft.com/office/drawing/2014/main" xmlns="" id="{1C2535A3-0576-4664-AA7C-9739527A5351}"/>
              </a:ext>
            </a:extLst>
          </p:cNvPr>
          <p:cNvSpPr txBox="1"/>
          <p:nvPr/>
        </p:nvSpPr>
        <p:spPr>
          <a:xfrm flipH="1">
            <a:off x="6400800" y="5945540"/>
            <a:ext cx="5130800" cy="369332"/>
          </a:xfrm>
          <a:prstGeom prst="rect">
            <a:avLst/>
          </a:prstGeom>
        </p:spPr>
        <p:txBody>
          <a:bodyPr wrap="square" rtlCol="0">
            <a:spAutoFit/>
          </a:bodyPr>
          <a:lstStyle/>
          <a:p>
            <a:r>
              <a:rPr lang="en-US" sz="1800" dirty="0">
                <a:solidFill>
                  <a:schemeClr val="tx1"/>
                </a:solidFill>
                <a:latin typeface="+mn-lt"/>
              </a:rPr>
              <a:t>Impact of uncalibrated signal strength change</a:t>
            </a:r>
          </a:p>
        </p:txBody>
      </p:sp>
    </p:spTree>
    <p:extLst>
      <p:ext uri="{BB962C8B-B14F-4D97-AF65-F5344CB8AC3E}">
        <p14:creationId xmlns:p14="http://schemas.microsoft.com/office/powerpoint/2010/main" val="167660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32F41-6DD9-499D-8332-B33D477E5C09}"/>
              </a:ext>
            </a:extLst>
          </p:cNvPr>
          <p:cNvSpPr>
            <a:spLocks noGrp="1"/>
          </p:cNvSpPr>
          <p:nvPr>
            <p:ph type="title"/>
          </p:nvPr>
        </p:nvSpPr>
        <p:spPr>
          <a:xfrm>
            <a:off x="215900" y="0"/>
            <a:ext cx="12369800" cy="796092"/>
          </a:xfrm>
        </p:spPr>
        <p:txBody>
          <a:bodyPr>
            <a:noAutofit/>
          </a:bodyPr>
          <a:lstStyle/>
          <a:p>
            <a:r>
              <a:rPr lang="en-US" sz="4000" dirty="0"/>
              <a:t>Robustness: Ambient Light and Receiver Orientation</a:t>
            </a:r>
          </a:p>
        </p:txBody>
      </p:sp>
      <p:sp>
        <p:nvSpPr>
          <p:cNvPr id="3" name="Content Placeholder 2">
            <a:extLst>
              <a:ext uri="{FF2B5EF4-FFF2-40B4-BE49-F238E27FC236}">
                <a16:creationId xmlns:a16="http://schemas.microsoft.com/office/drawing/2014/main" xmlns="" id="{4091DDC2-5642-4B33-9427-3E4C8AA3FA16}"/>
              </a:ext>
            </a:extLst>
          </p:cNvPr>
          <p:cNvSpPr>
            <a:spLocks noGrp="1"/>
          </p:cNvSpPr>
          <p:nvPr>
            <p:ph idx="1"/>
          </p:nvPr>
        </p:nvSpPr>
        <p:spPr/>
        <p:txBody>
          <a:bodyPr/>
          <a:lstStyle/>
          <a:p>
            <a:r>
              <a:rPr lang="en-US" dirty="0"/>
              <a:t>Robust against ambient light and receiver orientation. </a:t>
            </a:r>
          </a:p>
          <a:p>
            <a:endParaRPr lang="en-US" dirty="0"/>
          </a:p>
        </p:txBody>
      </p:sp>
      <p:sp>
        <p:nvSpPr>
          <p:cNvPr id="4" name="Slide Number Placeholder 3">
            <a:extLst>
              <a:ext uri="{FF2B5EF4-FFF2-40B4-BE49-F238E27FC236}">
                <a16:creationId xmlns:a16="http://schemas.microsoft.com/office/drawing/2014/main" xmlns="" id="{11E3E53C-FB02-4DDC-B27C-492229C8C42F}"/>
              </a:ext>
            </a:extLst>
          </p:cNvPr>
          <p:cNvSpPr>
            <a:spLocks noGrp="1"/>
          </p:cNvSpPr>
          <p:nvPr>
            <p:ph type="sldNum" sz="quarter" idx="12"/>
          </p:nvPr>
        </p:nvSpPr>
        <p:spPr/>
        <p:txBody>
          <a:bodyPr/>
          <a:lstStyle/>
          <a:p>
            <a:fld id="{7C767AD1-7CE3-4908-B8A1-7860D249BD31}" type="slidenum">
              <a:rPr lang="zh-CN" altLang="en-US" smtClean="0"/>
              <a:pPr/>
              <a:t>25</a:t>
            </a:fld>
            <a:endParaRPr lang="zh-CN" altLang="en-US" dirty="0"/>
          </a:p>
        </p:txBody>
      </p:sp>
      <p:pic>
        <p:nvPicPr>
          <p:cNvPr id="5" name="Picture 4">
            <a:extLst>
              <a:ext uri="{FF2B5EF4-FFF2-40B4-BE49-F238E27FC236}">
                <a16:creationId xmlns:a16="http://schemas.microsoft.com/office/drawing/2014/main" xmlns="" id="{C121B8D0-A8F5-42A4-BCBB-73CC64B6277D}"/>
              </a:ext>
            </a:extLst>
          </p:cNvPr>
          <p:cNvPicPr>
            <a:picLocks noChangeAspect="1"/>
          </p:cNvPicPr>
          <p:nvPr/>
        </p:nvPicPr>
        <p:blipFill>
          <a:blip r:embed="rId2"/>
          <a:stretch>
            <a:fillRect/>
          </a:stretch>
        </p:blipFill>
        <p:spPr>
          <a:xfrm>
            <a:off x="6095999" y="1657126"/>
            <a:ext cx="5511801" cy="4255710"/>
          </a:xfrm>
          <a:prstGeom prst="rect">
            <a:avLst/>
          </a:prstGeom>
        </p:spPr>
      </p:pic>
      <p:pic>
        <p:nvPicPr>
          <p:cNvPr id="6" name="Picture 5">
            <a:extLst>
              <a:ext uri="{FF2B5EF4-FFF2-40B4-BE49-F238E27FC236}">
                <a16:creationId xmlns:a16="http://schemas.microsoft.com/office/drawing/2014/main" xmlns="" id="{8027ECDD-28C8-4EAB-BF62-A3A857B0C932}"/>
              </a:ext>
            </a:extLst>
          </p:cNvPr>
          <p:cNvPicPr>
            <a:picLocks noChangeAspect="1"/>
          </p:cNvPicPr>
          <p:nvPr/>
        </p:nvPicPr>
        <p:blipFill>
          <a:blip r:embed="rId3"/>
          <a:stretch>
            <a:fillRect/>
          </a:stretch>
        </p:blipFill>
        <p:spPr>
          <a:xfrm>
            <a:off x="685800" y="1657127"/>
            <a:ext cx="5029200" cy="4332083"/>
          </a:xfrm>
          <a:prstGeom prst="rect">
            <a:avLst/>
          </a:prstGeom>
        </p:spPr>
      </p:pic>
    </p:spTree>
    <p:extLst>
      <p:ext uri="{BB962C8B-B14F-4D97-AF65-F5344CB8AC3E}">
        <p14:creationId xmlns:p14="http://schemas.microsoft.com/office/powerpoint/2010/main" val="13174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09F609-E3ED-4B3C-8380-E51EA5DF31CD}"/>
              </a:ext>
            </a:extLst>
          </p:cNvPr>
          <p:cNvSpPr>
            <a:spLocks noGrp="1"/>
          </p:cNvSpPr>
          <p:nvPr>
            <p:ph type="title"/>
          </p:nvPr>
        </p:nvSpPr>
        <p:spPr/>
        <p:txBody>
          <a:bodyPr>
            <a:normAutofit fontScale="90000"/>
          </a:bodyPr>
          <a:lstStyle/>
          <a:p>
            <a:pPr algn="ctr"/>
            <a:r>
              <a:rPr lang="en-US" dirty="0"/>
              <a:t>Summary</a:t>
            </a:r>
          </a:p>
        </p:txBody>
      </p:sp>
      <p:sp>
        <p:nvSpPr>
          <p:cNvPr id="3" name="Content Placeholder 2">
            <a:extLst>
              <a:ext uri="{FF2B5EF4-FFF2-40B4-BE49-F238E27FC236}">
                <a16:creationId xmlns:a16="http://schemas.microsoft.com/office/drawing/2014/main" xmlns="" id="{07946F57-F45A-49F3-9FB7-854A60E555BD}"/>
              </a:ext>
            </a:extLst>
          </p:cNvPr>
          <p:cNvSpPr>
            <a:spLocks noGrp="1"/>
          </p:cNvSpPr>
          <p:nvPr>
            <p:ph idx="1"/>
          </p:nvPr>
        </p:nvSpPr>
        <p:spPr/>
        <p:txBody>
          <a:bodyPr>
            <a:normAutofit/>
          </a:bodyPr>
          <a:lstStyle/>
          <a:p>
            <a:r>
              <a:rPr lang="en-US" sz="2800" dirty="0" err="1"/>
              <a:t>SmartLight</a:t>
            </a:r>
            <a:r>
              <a:rPr lang="en-US" sz="2800" dirty="0"/>
              <a:t> is the only digital 3D indoor localization system. Robust against various noises. Average accuracy of 10cm. </a:t>
            </a:r>
          </a:p>
          <a:p>
            <a:endParaRPr lang="en-US" sz="2800" dirty="0"/>
          </a:p>
          <a:p>
            <a:r>
              <a:rPr lang="en-US" sz="2800" dirty="0"/>
              <a:t>Adopts the novel design philosophy of shifting all hardware complexity into a single light lamp</a:t>
            </a:r>
          </a:p>
          <a:p>
            <a:endParaRPr lang="en-US" sz="2800" dirty="0"/>
          </a:p>
          <a:p>
            <a:r>
              <a:rPr lang="en-US" sz="2800" dirty="0"/>
              <a:t>Receiver complexity is kept to the minimum to encourage mass deployment</a:t>
            </a:r>
          </a:p>
          <a:p>
            <a:endParaRPr lang="en-US" sz="2800" dirty="0"/>
          </a:p>
          <a:p>
            <a:r>
              <a:rPr lang="en-US" sz="2800" dirty="0"/>
              <a:t>Minimum system deployment and device calibration overhead</a:t>
            </a:r>
          </a:p>
          <a:p>
            <a:endParaRPr lang="en-US" sz="3200" dirty="0"/>
          </a:p>
        </p:txBody>
      </p:sp>
      <p:sp>
        <p:nvSpPr>
          <p:cNvPr id="4" name="Slide Number Placeholder 3">
            <a:extLst>
              <a:ext uri="{FF2B5EF4-FFF2-40B4-BE49-F238E27FC236}">
                <a16:creationId xmlns:a16="http://schemas.microsoft.com/office/drawing/2014/main" xmlns="" id="{0EEFC526-5B57-4302-A877-153A9A6A101C}"/>
              </a:ext>
            </a:extLst>
          </p:cNvPr>
          <p:cNvSpPr>
            <a:spLocks noGrp="1"/>
          </p:cNvSpPr>
          <p:nvPr>
            <p:ph type="sldNum" sz="quarter" idx="12"/>
          </p:nvPr>
        </p:nvSpPr>
        <p:spPr/>
        <p:txBody>
          <a:bodyPr/>
          <a:lstStyle/>
          <a:p>
            <a:fld id="{7C767AD1-7CE3-4908-B8A1-7860D249BD31}" type="slidenum">
              <a:rPr lang="zh-CN" altLang="en-US" smtClean="0"/>
              <a:pPr/>
              <a:t>26</a:t>
            </a:fld>
            <a:endParaRPr lang="zh-CN" altLang="en-US" dirty="0"/>
          </a:p>
        </p:txBody>
      </p:sp>
    </p:spTree>
    <p:extLst>
      <p:ext uri="{BB962C8B-B14F-4D97-AF65-F5344CB8AC3E}">
        <p14:creationId xmlns:p14="http://schemas.microsoft.com/office/powerpoint/2010/main" val="369642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6571FD80-A85A-47B6-8C8E-EB64BC2C1092}"/>
              </a:ext>
            </a:extLst>
          </p:cNvPr>
          <p:cNvSpPr>
            <a:spLocks noGrp="1" noChangeArrowheads="1"/>
          </p:cNvSpPr>
          <p:nvPr>
            <p:ph type="ctrTitle"/>
          </p:nvPr>
        </p:nvSpPr>
        <p:spPr>
          <a:xfrm>
            <a:off x="2286000" y="2743200"/>
            <a:ext cx="7623175" cy="1752600"/>
          </a:xfrm>
        </p:spPr>
        <p:txBody>
          <a:bodyPr/>
          <a:lstStyle/>
          <a:p>
            <a:pPr algn="ctr" eaLnBrk="1" hangingPunct="1"/>
            <a:r>
              <a:rPr lang="en-US" altLang="zh-TW" sz="4600" dirty="0">
                <a:ea typeface="新細明體" pitchFamily="18" charset="-120"/>
              </a:rPr>
              <a:t>Question and Answer?</a:t>
            </a:r>
            <a:br>
              <a:rPr lang="en-US" altLang="zh-TW" sz="4600" dirty="0">
                <a:ea typeface="新細明體" pitchFamily="18" charset="-120"/>
              </a:rPr>
            </a:br>
            <a:endParaRPr lang="en-US" altLang="zh-TW" sz="4600" dirty="0">
              <a:ea typeface="新細明體" pitchFamily="18" charset="-120"/>
            </a:endParaRPr>
          </a:p>
        </p:txBody>
      </p:sp>
      <p:sp>
        <p:nvSpPr>
          <p:cNvPr id="3" name="頁尾版面配置區 2">
            <a:extLst>
              <a:ext uri="{FF2B5EF4-FFF2-40B4-BE49-F238E27FC236}">
                <a16:creationId xmlns:a16="http://schemas.microsoft.com/office/drawing/2014/main" xmlns="" id="{CC02BB2A-CC08-4504-A707-0E1FC802182D}"/>
              </a:ext>
            </a:extLst>
          </p:cNvPr>
          <p:cNvSpPr>
            <a:spLocks noGrp="1"/>
          </p:cNvSpPr>
          <p:nvPr>
            <p:ph type="ftr" sz="quarter" idx="11"/>
          </p:nvPr>
        </p:nvSpPr>
        <p:spPr>
          <a:xfrm>
            <a:off x="4799856" y="6273136"/>
            <a:ext cx="2895600" cy="457200"/>
          </a:xfrm>
        </p:spPr>
        <p:txBody>
          <a:bodyPr/>
          <a:lstStyle/>
          <a:p>
            <a:pPr>
              <a:defRPr/>
            </a:pPr>
            <a:r>
              <a:rPr lang="en-US" altLang="en-US"/>
              <a:t>Song Liu@UMN</a:t>
            </a:r>
            <a:endParaRPr lang="en-US" altLang="en-US" dirty="0"/>
          </a:p>
        </p:txBody>
      </p:sp>
    </p:spTree>
    <p:extLst>
      <p:ext uri="{BB962C8B-B14F-4D97-AF65-F5344CB8AC3E}">
        <p14:creationId xmlns:p14="http://schemas.microsoft.com/office/powerpoint/2010/main" val="1957342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12A71A9-690F-4C59-B2EE-9CEDA54C53EC}"/>
              </a:ext>
            </a:extLst>
          </p:cNvPr>
          <p:cNvSpPr>
            <a:spLocks noGrp="1"/>
          </p:cNvSpPr>
          <p:nvPr>
            <p:ph type="title"/>
          </p:nvPr>
        </p:nvSpPr>
        <p:spPr/>
        <p:txBody>
          <a:bodyPr>
            <a:normAutofit fontScale="90000"/>
          </a:bodyPr>
          <a:lstStyle/>
          <a:p>
            <a:r>
              <a:rPr lang="en-US" dirty="0"/>
              <a:t>Q&amp;A D</a:t>
            </a:r>
            <a:r>
              <a:rPr lang="en-US" altLang="zh-CN" dirty="0"/>
              <a:t>igital </a:t>
            </a:r>
            <a:r>
              <a:rPr lang="en-US" altLang="zh-CN" dirty="0" err="1"/>
              <a:t>v.s</a:t>
            </a:r>
            <a:r>
              <a:rPr lang="en-US" altLang="zh-CN" dirty="0"/>
              <a:t>. Analog</a:t>
            </a:r>
            <a:endParaRPr lang="en-US" dirty="0"/>
          </a:p>
        </p:txBody>
      </p:sp>
      <p:sp>
        <p:nvSpPr>
          <p:cNvPr id="3" name="内容占位符 2">
            <a:extLst>
              <a:ext uri="{FF2B5EF4-FFF2-40B4-BE49-F238E27FC236}">
                <a16:creationId xmlns:a16="http://schemas.microsoft.com/office/drawing/2014/main" xmlns="" id="{C1A036E1-71D7-4E05-A0EE-62CD8B1EA77F}"/>
              </a:ext>
            </a:extLst>
          </p:cNvPr>
          <p:cNvSpPr>
            <a:spLocks noGrp="1"/>
          </p:cNvSpPr>
          <p:nvPr>
            <p:ph idx="1"/>
          </p:nvPr>
        </p:nvSpPr>
        <p:spPr/>
        <p:txBody>
          <a:bodyPr>
            <a:normAutofit fontScale="92500" lnSpcReduction="10000"/>
          </a:bodyPr>
          <a:lstStyle/>
          <a:p>
            <a:r>
              <a:rPr lang="en-US" b="1" dirty="0"/>
              <a:t>RF RSSI </a:t>
            </a:r>
            <a:r>
              <a:rPr lang="en-US" dirty="0"/>
              <a:t>vary significantly over time and are susceptible to human presence, multipath, and fading, and antenna’s orientation.</a:t>
            </a:r>
          </a:p>
          <a:p>
            <a:r>
              <a:rPr lang="en-US" b="1" dirty="0"/>
              <a:t>RF phase </a:t>
            </a:r>
            <a:r>
              <a:rPr lang="en-US" dirty="0"/>
              <a:t>measurements would be significantly distorted by multipath propagation.</a:t>
            </a:r>
          </a:p>
          <a:p>
            <a:r>
              <a:rPr lang="en-US" b="1" dirty="0"/>
              <a:t>Acoustic time-of-flight</a:t>
            </a:r>
            <a:r>
              <a:rPr lang="en-US" dirty="0"/>
              <a:t>: devices introduce a significant delay caused by the soundcard. </a:t>
            </a:r>
          </a:p>
          <a:p>
            <a:r>
              <a:rPr lang="en-US" dirty="0"/>
              <a:t>Admittedly, analog-based approaches can achieve high accuracy with careful calibration in a static environment. However, they </a:t>
            </a:r>
            <a:r>
              <a:rPr lang="en-US" b="1" dirty="0"/>
              <a:t>suﬀer performance degradation in dynamic environments where the cost of calibration is prohibitive</a:t>
            </a:r>
            <a:r>
              <a:rPr lang="en-US" dirty="0"/>
              <a:t>.</a:t>
            </a:r>
          </a:p>
          <a:p>
            <a:r>
              <a:rPr lang="en-US" dirty="0"/>
              <a:t>Analog approaches rely heavily on 1) the accuracy of model parameters, 2) the measurements of analog metrics, and 3) careful system calibration in a controlled environment. </a:t>
            </a:r>
          </a:p>
          <a:p>
            <a:endParaRPr lang="en-US" dirty="0"/>
          </a:p>
        </p:txBody>
      </p:sp>
      <p:sp>
        <p:nvSpPr>
          <p:cNvPr id="4" name="灯片编号占位符 3">
            <a:extLst>
              <a:ext uri="{FF2B5EF4-FFF2-40B4-BE49-F238E27FC236}">
                <a16:creationId xmlns:a16="http://schemas.microsoft.com/office/drawing/2014/main" xmlns="" id="{C69F3142-EFF1-4C8E-9CCA-BB3C9A62F115}"/>
              </a:ext>
            </a:extLst>
          </p:cNvPr>
          <p:cNvSpPr>
            <a:spLocks noGrp="1"/>
          </p:cNvSpPr>
          <p:nvPr>
            <p:ph type="sldNum" sz="quarter" idx="12"/>
          </p:nvPr>
        </p:nvSpPr>
        <p:spPr/>
        <p:txBody>
          <a:bodyPr/>
          <a:lstStyle/>
          <a:p>
            <a:fld id="{7C767AD1-7CE3-4908-B8A1-7860D249BD31}" type="slidenum">
              <a:rPr lang="zh-CN" altLang="en-US" smtClean="0"/>
              <a:pPr/>
              <a:t>28</a:t>
            </a:fld>
            <a:endParaRPr lang="zh-CN" altLang="en-US" dirty="0"/>
          </a:p>
        </p:txBody>
      </p:sp>
    </p:spTree>
    <p:extLst>
      <p:ext uri="{BB962C8B-B14F-4D97-AF65-F5344CB8AC3E}">
        <p14:creationId xmlns:p14="http://schemas.microsoft.com/office/powerpoint/2010/main" val="105889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kumimoji="1" lang="en-US" altLang="zh-CN" dirty="0"/>
              <a:t>Outline </a:t>
            </a:r>
            <a:endParaRPr kumimoji="1" lang="zh-CN" altLang="en-US" dirty="0"/>
          </a:p>
        </p:txBody>
      </p:sp>
      <p:sp>
        <p:nvSpPr>
          <p:cNvPr id="6" name="内容占位符 5"/>
          <p:cNvSpPr>
            <a:spLocks noGrp="1"/>
          </p:cNvSpPr>
          <p:nvPr>
            <p:ph idx="1"/>
          </p:nvPr>
        </p:nvSpPr>
        <p:spPr>
          <a:xfrm>
            <a:off x="685800" y="1610139"/>
            <a:ext cx="9855200" cy="4267200"/>
          </a:xfrm>
        </p:spPr>
        <p:txBody>
          <a:bodyPr>
            <a:normAutofit fontScale="77500" lnSpcReduction="20000"/>
          </a:bodyPr>
          <a:lstStyle/>
          <a:p>
            <a:pPr lvl="0" rtl="0"/>
            <a:r>
              <a:rPr kumimoji="1" lang="en-US" sz="4800" dirty="0"/>
              <a:t>The State of the Art</a:t>
            </a:r>
          </a:p>
          <a:p>
            <a:pPr lvl="0" rtl="0"/>
            <a:endParaRPr lang="en-US" sz="4800" dirty="0"/>
          </a:p>
          <a:p>
            <a:pPr lvl="0" rtl="0"/>
            <a:r>
              <a:rPr kumimoji="1" lang="en-US" sz="4800" dirty="0"/>
              <a:t> The Design </a:t>
            </a:r>
          </a:p>
          <a:p>
            <a:pPr lvl="0" rtl="0"/>
            <a:endParaRPr lang="en-US" sz="4800" dirty="0"/>
          </a:p>
          <a:p>
            <a:pPr lvl="0" rtl="0"/>
            <a:r>
              <a:rPr kumimoji="1" lang="en-US" sz="4800" dirty="0"/>
              <a:t> Implementation &amp; Evaluation </a:t>
            </a:r>
          </a:p>
          <a:p>
            <a:pPr lvl="0" rtl="0"/>
            <a:endParaRPr lang="en-US" sz="4800" dirty="0"/>
          </a:p>
          <a:p>
            <a:pPr lvl="0" rtl="0"/>
            <a:r>
              <a:rPr lang="en-US" sz="4800" dirty="0"/>
              <a:t>Conclusion and Q&amp;A</a:t>
            </a:r>
          </a:p>
        </p:txBody>
      </p:sp>
      <p:sp>
        <p:nvSpPr>
          <p:cNvPr id="3" name="幻灯片编号占位符 2"/>
          <p:cNvSpPr>
            <a:spLocks noGrp="1"/>
          </p:cNvSpPr>
          <p:nvPr>
            <p:ph type="sldNum" sz="quarter" idx="12"/>
          </p:nvPr>
        </p:nvSpPr>
        <p:spPr/>
        <p:txBody>
          <a:bodyPr/>
          <a:lstStyle/>
          <a:p>
            <a:fld id="{7C767AD1-7CE3-4908-B8A1-7860D249BD31}" type="slidenum">
              <a:rPr lang="zh-CN" altLang="en-US" smtClean="0"/>
              <a:pPr/>
              <a:t>3</a:t>
            </a:fld>
            <a:endParaRPr lang="zh-CN" altLang="en-US" dirty="0"/>
          </a:p>
        </p:txBody>
      </p:sp>
    </p:spTree>
    <p:extLst>
      <p:ext uri="{BB962C8B-B14F-4D97-AF65-F5344CB8AC3E}">
        <p14:creationId xmlns:p14="http://schemas.microsoft.com/office/powerpoint/2010/main" val="242588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내용 개체 틀 2"/>
          <p:cNvSpPr txBox="1">
            <a:spLocks/>
          </p:cNvSpPr>
          <p:nvPr/>
        </p:nvSpPr>
        <p:spPr>
          <a:xfrm>
            <a:off x="1295400" y="2895600"/>
            <a:ext cx="9144000" cy="1219200"/>
          </a:xfrm>
          <a:prstGeom prst="rect">
            <a:avLst/>
          </a:prstGeom>
        </p:spPr>
        <p:txBody>
          <a:bodyPr vert="horz">
            <a:noAutofit/>
          </a:bodyPr>
          <a:lstStyle/>
          <a:p>
            <a:pPr eaLnBrk="1" fontAlgn="auto" hangingPunct="1">
              <a:spcBef>
                <a:spcPct val="20000"/>
              </a:spcBef>
              <a:spcAft>
                <a:spcPts val="0"/>
              </a:spcAft>
              <a:buClr>
                <a:srgbClr val="0BD0D9"/>
              </a:buClr>
              <a:buSzPct val="95000"/>
            </a:pPr>
            <a:r>
              <a:rPr kumimoji="1" lang="en-US" altLang="zh-CN" sz="4800" b="0" dirty="0">
                <a:solidFill>
                  <a:prstClr val="black"/>
                </a:solidFill>
                <a:latin typeface="Constantia (Body)"/>
                <a:ea typeface=""/>
              </a:rPr>
              <a:t>The State of the Art</a:t>
            </a:r>
          </a:p>
        </p:txBody>
      </p:sp>
      <p:sp>
        <p:nvSpPr>
          <p:cNvPr id="2" name="AutoShape 2" descr="Image result for zigbe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76667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kumimoji="1" lang="en-US" altLang="zh-CN" dirty="0"/>
              <a:t>A Brief History of 3D Indoor Localization</a:t>
            </a:r>
            <a:endParaRPr kumimoji="1" lang="zh-CN" altLang="en-US" dirty="0"/>
          </a:p>
        </p:txBody>
      </p:sp>
      <p:grpSp>
        <p:nvGrpSpPr>
          <p:cNvPr id="5" name="Group 4">
            <a:extLst>
              <a:ext uri="{FF2B5EF4-FFF2-40B4-BE49-F238E27FC236}">
                <a16:creationId xmlns:a16="http://schemas.microsoft.com/office/drawing/2014/main" xmlns="" id="{E09FDBE3-F09D-494A-B3B5-A58573A84660}"/>
              </a:ext>
            </a:extLst>
          </p:cNvPr>
          <p:cNvGrpSpPr/>
          <p:nvPr/>
        </p:nvGrpSpPr>
        <p:grpSpPr>
          <a:xfrm>
            <a:off x="304801" y="5181600"/>
            <a:ext cx="11582400" cy="1235604"/>
            <a:chOff x="304801" y="4537478"/>
            <a:chExt cx="11582400" cy="1235604"/>
          </a:xfrm>
        </p:grpSpPr>
        <p:sp>
          <p:nvSpPr>
            <p:cNvPr id="7" name="Arrow: Notched Right 6">
              <a:extLst>
                <a:ext uri="{FF2B5EF4-FFF2-40B4-BE49-F238E27FC236}">
                  <a16:creationId xmlns:a16="http://schemas.microsoft.com/office/drawing/2014/main" xmlns="" id="{AE19BD97-45A9-4A75-ABE6-892433651603}"/>
                </a:ext>
              </a:extLst>
            </p:cNvPr>
            <p:cNvSpPr/>
            <p:nvPr/>
          </p:nvSpPr>
          <p:spPr>
            <a:xfrm>
              <a:off x="304801" y="4537478"/>
              <a:ext cx="11582400" cy="655523"/>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xmlns="" id="{2F2BD785-00DE-4B94-BD4A-7D344E430286}"/>
                </a:ext>
              </a:extLst>
            </p:cNvPr>
            <p:cNvSpPr/>
            <p:nvPr/>
          </p:nvSpPr>
          <p:spPr>
            <a:xfrm>
              <a:off x="4419600" y="5177152"/>
              <a:ext cx="948711" cy="595930"/>
            </a:xfrm>
            <a:custGeom>
              <a:avLst/>
              <a:gdLst>
                <a:gd name="connsiteX0" fmla="*/ 0 w 1757987"/>
                <a:gd name="connsiteY0" fmla="*/ 0 h 655523"/>
                <a:gd name="connsiteX1" fmla="*/ 1757987 w 1757987"/>
                <a:gd name="connsiteY1" fmla="*/ 0 h 655523"/>
                <a:gd name="connsiteX2" fmla="*/ 1757987 w 1757987"/>
                <a:gd name="connsiteY2" fmla="*/ 655523 h 655523"/>
                <a:gd name="connsiteX3" fmla="*/ 0 w 1757987"/>
                <a:gd name="connsiteY3" fmla="*/ 655523 h 655523"/>
                <a:gd name="connsiteX4" fmla="*/ 0 w 1757987"/>
                <a:gd name="connsiteY4" fmla="*/ 0 h 655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987" h="655523">
                  <a:moveTo>
                    <a:pt x="0" y="0"/>
                  </a:moveTo>
                  <a:lnTo>
                    <a:pt x="1757987" y="0"/>
                  </a:lnTo>
                  <a:lnTo>
                    <a:pt x="1757987" y="655523"/>
                  </a:lnTo>
                  <a:lnTo>
                    <a:pt x="0" y="6555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kumimoji="1" lang="is-IS" sz="1600" b="1" kern="1200" baseline="0" dirty="0"/>
                <a:t>NSDI </a:t>
              </a:r>
            </a:p>
            <a:p>
              <a:pPr marL="0" lvl="0" indent="0" algn="ctr" defTabSz="711200" rtl="0">
                <a:lnSpc>
                  <a:spcPct val="90000"/>
                </a:lnSpc>
                <a:spcBef>
                  <a:spcPct val="0"/>
                </a:spcBef>
                <a:spcAft>
                  <a:spcPct val="35000"/>
                </a:spcAft>
                <a:buNone/>
              </a:pPr>
              <a:r>
                <a:rPr kumimoji="1" lang="is-IS" sz="1600" b="1" kern="1200" baseline="0" dirty="0"/>
                <a:t>2014</a:t>
              </a:r>
              <a:endParaRPr lang="is-IS" sz="1600" b="1" kern="1200" dirty="0"/>
            </a:p>
          </p:txBody>
        </p:sp>
        <p:sp>
          <p:nvSpPr>
            <p:cNvPr id="14" name="Freeform: Shape 13">
              <a:extLst>
                <a:ext uri="{FF2B5EF4-FFF2-40B4-BE49-F238E27FC236}">
                  <a16:creationId xmlns:a16="http://schemas.microsoft.com/office/drawing/2014/main" xmlns="" id="{1697E55E-FAFF-4A00-975C-C95A86A9EBD4}"/>
                </a:ext>
              </a:extLst>
            </p:cNvPr>
            <p:cNvSpPr/>
            <p:nvPr/>
          </p:nvSpPr>
          <p:spPr>
            <a:xfrm>
              <a:off x="6052867" y="5021479"/>
              <a:ext cx="1254666" cy="655523"/>
            </a:xfrm>
            <a:custGeom>
              <a:avLst/>
              <a:gdLst>
                <a:gd name="connsiteX0" fmla="*/ 0 w 2509331"/>
                <a:gd name="connsiteY0" fmla="*/ 0 h 655523"/>
                <a:gd name="connsiteX1" fmla="*/ 2509331 w 2509331"/>
                <a:gd name="connsiteY1" fmla="*/ 0 h 655523"/>
                <a:gd name="connsiteX2" fmla="*/ 2509331 w 2509331"/>
                <a:gd name="connsiteY2" fmla="*/ 655523 h 655523"/>
                <a:gd name="connsiteX3" fmla="*/ 0 w 2509331"/>
                <a:gd name="connsiteY3" fmla="*/ 655523 h 655523"/>
                <a:gd name="connsiteX4" fmla="*/ 0 w 2509331"/>
                <a:gd name="connsiteY4" fmla="*/ 0 h 655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331" h="655523">
                  <a:moveTo>
                    <a:pt x="0" y="0"/>
                  </a:moveTo>
                  <a:lnTo>
                    <a:pt x="2509331" y="0"/>
                  </a:lnTo>
                  <a:lnTo>
                    <a:pt x="2509331" y="655523"/>
                  </a:lnTo>
                  <a:lnTo>
                    <a:pt x="0" y="6555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kumimoji="1" lang="is-IS" sz="1600" b="1" kern="1200" dirty="0"/>
                <a:t>MobiCom</a:t>
              </a:r>
              <a:endParaRPr kumimoji="0" lang="is-IS" sz="1600" b="1" kern="1200" dirty="0"/>
            </a:p>
            <a:p>
              <a:pPr marL="0" lvl="0" indent="0" algn="ctr" defTabSz="711200" rtl="0">
                <a:lnSpc>
                  <a:spcPct val="90000"/>
                </a:lnSpc>
                <a:spcBef>
                  <a:spcPct val="0"/>
                </a:spcBef>
                <a:spcAft>
                  <a:spcPct val="35000"/>
                </a:spcAft>
                <a:buNone/>
              </a:pPr>
              <a:r>
                <a:rPr kumimoji="0" lang="is-IS" sz="1600" b="1" kern="1200" dirty="0"/>
                <a:t>2014</a:t>
              </a:r>
              <a:endParaRPr kumimoji="1" lang="is-IS" sz="1600" b="1" kern="1200" dirty="0"/>
            </a:p>
          </p:txBody>
        </p:sp>
        <p:sp>
          <p:nvSpPr>
            <p:cNvPr id="18" name="Freeform: Shape 17">
              <a:extLst>
                <a:ext uri="{FF2B5EF4-FFF2-40B4-BE49-F238E27FC236}">
                  <a16:creationId xmlns:a16="http://schemas.microsoft.com/office/drawing/2014/main" xmlns="" id="{EDA014AF-2FE9-4072-99E4-451F094CFD25}"/>
                </a:ext>
              </a:extLst>
            </p:cNvPr>
            <p:cNvSpPr/>
            <p:nvPr/>
          </p:nvSpPr>
          <p:spPr>
            <a:xfrm>
              <a:off x="9742126" y="5021479"/>
              <a:ext cx="1323891" cy="655523"/>
            </a:xfrm>
            <a:custGeom>
              <a:avLst/>
              <a:gdLst>
                <a:gd name="connsiteX0" fmla="*/ 0 w 2509331"/>
                <a:gd name="connsiteY0" fmla="*/ 0 h 655523"/>
                <a:gd name="connsiteX1" fmla="*/ 2509331 w 2509331"/>
                <a:gd name="connsiteY1" fmla="*/ 0 h 655523"/>
                <a:gd name="connsiteX2" fmla="*/ 2509331 w 2509331"/>
                <a:gd name="connsiteY2" fmla="*/ 655523 h 655523"/>
                <a:gd name="connsiteX3" fmla="*/ 0 w 2509331"/>
                <a:gd name="connsiteY3" fmla="*/ 655523 h 655523"/>
                <a:gd name="connsiteX4" fmla="*/ 0 w 2509331"/>
                <a:gd name="connsiteY4" fmla="*/ 0 h 655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331" h="655523">
                  <a:moveTo>
                    <a:pt x="0" y="0"/>
                  </a:moveTo>
                  <a:lnTo>
                    <a:pt x="2509331" y="0"/>
                  </a:lnTo>
                  <a:lnTo>
                    <a:pt x="2509331" y="655523"/>
                  </a:lnTo>
                  <a:lnTo>
                    <a:pt x="0" y="6555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kumimoji="1" lang="is-IS" sz="1600" b="1" kern="1200" dirty="0"/>
                <a:t>Sensys</a:t>
              </a:r>
            </a:p>
            <a:p>
              <a:pPr marL="0" lvl="0" indent="0" algn="ctr" defTabSz="711200" rtl="0">
                <a:lnSpc>
                  <a:spcPct val="90000"/>
                </a:lnSpc>
                <a:spcBef>
                  <a:spcPct val="0"/>
                </a:spcBef>
                <a:spcAft>
                  <a:spcPct val="35000"/>
                </a:spcAft>
                <a:buNone/>
              </a:pPr>
              <a:r>
                <a:rPr kumimoji="1" lang="is-IS" sz="1600" b="1" kern="1200" dirty="0"/>
                <a:t>2017</a:t>
              </a:r>
            </a:p>
          </p:txBody>
        </p:sp>
      </p:grpSp>
      <p:sp>
        <p:nvSpPr>
          <p:cNvPr id="9" name="文本框 8"/>
          <p:cNvSpPr txBox="1"/>
          <p:nvPr/>
        </p:nvSpPr>
        <p:spPr>
          <a:xfrm>
            <a:off x="4253685" y="4315839"/>
            <a:ext cx="130787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zh-CN" sz="1600" dirty="0">
                <a:solidFill>
                  <a:schemeClr val="tx1"/>
                </a:solidFill>
              </a:rPr>
              <a:t>Epsilon</a:t>
            </a:r>
          </a:p>
          <a:p>
            <a:r>
              <a:rPr kumimoji="1" lang="en-US" altLang="zh-CN" sz="1600" dirty="0">
                <a:solidFill>
                  <a:srgbClr val="FF0000"/>
                </a:solidFill>
              </a:rPr>
              <a:t>Analog RSS</a:t>
            </a:r>
          </a:p>
          <a:p>
            <a:r>
              <a:rPr kumimoji="1" lang="en-US" altLang="zh-CN" sz="1600" b="0" dirty="0">
                <a:solidFill>
                  <a:schemeClr val="tx1"/>
                </a:solidFill>
              </a:rPr>
              <a:t> </a:t>
            </a:r>
            <a:r>
              <a:rPr kumimoji="1" lang="en-US" altLang="zh-CN" sz="1600" b="0" dirty="0" err="1">
                <a:solidFill>
                  <a:schemeClr val="tx1"/>
                </a:solidFill>
              </a:rPr>
              <a:t>Liqun</a:t>
            </a:r>
            <a:r>
              <a:rPr kumimoji="1" lang="en-US" altLang="zh-CN" sz="1600" b="0" dirty="0">
                <a:solidFill>
                  <a:schemeClr val="tx1"/>
                </a:solidFill>
              </a:rPr>
              <a:t> Li</a:t>
            </a:r>
          </a:p>
        </p:txBody>
      </p:sp>
      <p:sp>
        <p:nvSpPr>
          <p:cNvPr id="10" name="文本框 9"/>
          <p:cNvSpPr txBox="1"/>
          <p:nvPr/>
        </p:nvSpPr>
        <p:spPr>
          <a:xfrm>
            <a:off x="5715000" y="4315840"/>
            <a:ext cx="1335751"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kumimoji="1" sz="1600">
                <a:solidFill>
                  <a:schemeClr val="tx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n-US" altLang="zh-CN" dirty="0" err="1"/>
              <a:t>Luxapose</a:t>
            </a:r>
            <a:endParaRPr lang="en-US" altLang="zh-CN" dirty="0"/>
          </a:p>
          <a:p>
            <a:r>
              <a:rPr lang="en-US" altLang="zh-CN" dirty="0">
                <a:solidFill>
                  <a:srgbClr val="FF0000"/>
                </a:solidFill>
              </a:rPr>
              <a:t>Analog </a:t>
            </a:r>
            <a:r>
              <a:rPr lang="en-US" altLang="zh-CN" dirty="0" err="1">
                <a:solidFill>
                  <a:srgbClr val="FF0000"/>
                </a:solidFill>
              </a:rPr>
              <a:t>AoA</a:t>
            </a:r>
            <a:endParaRPr lang="en-US" altLang="zh-CN" dirty="0">
              <a:solidFill>
                <a:srgbClr val="FF0000"/>
              </a:solidFill>
            </a:endParaRPr>
          </a:p>
          <a:p>
            <a:r>
              <a:rPr lang="en-US" altLang="zh-CN" b="0" dirty="0"/>
              <a:t>Y.S </a:t>
            </a:r>
            <a:r>
              <a:rPr lang="en-US" altLang="zh-CN" b="0" dirty="0" err="1"/>
              <a:t>Kuo</a:t>
            </a:r>
            <a:endParaRPr lang="en-US" altLang="zh-CN" b="0" dirty="0"/>
          </a:p>
        </p:txBody>
      </p:sp>
      <p:sp>
        <p:nvSpPr>
          <p:cNvPr id="12" name="文本框 11"/>
          <p:cNvSpPr txBox="1"/>
          <p:nvPr/>
        </p:nvSpPr>
        <p:spPr>
          <a:xfrm>
            <a:off x="7162801" y="4325569"/>
            <a:ext cx="1843225"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kumimoji="1" sz="1600">
                <a:solidFill>
                  <a:schemeClr val="tx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n-US" altLang="zh-CN" dirty="0" err="1"/>
              <a:t>Tagoram</a:t>
            </a:r>
            <a:endParaRPr lang="en-US" altLang="zh-CN" dirty="0"/>
          </a:p>
          <a:p>
            <a:r>
              <a:rPr lang="en-US" altLang="zh-CN" dirty="0">
                <a:solidFill>
                  <a:srgbClr val="FF0000"/>
                </a:solidFill>
              </a:rPr>
              <a:t>Analog RF Phase</a:t>
            </a:r>
          </a:p>
          <a:p>
            <a:r>
              <a:rPr lang="en-US" altLang="zh-CN" b="0" dirty="0"/>
              <a:t>L Yang</a:t>
            </a:r>
          </a:p>
        </p:txBody>
      </p:sp>
      <p:sp>
        <p:nvSpPr>
          <p:cNvPr id="3" name="幻灯片编号占位符 2"/>
          <p:cNvSpPr>
            <a:spLocks noGrp="1"/>
          </p:cNvSpPr>
          <p:nvPr>
            <p:ph type="sldNum" sz="quarter" idx="12"/>
          </p:nvPr>
        </p:nvSpPr>
        <p:spPr/>
        <p:txBody>
          <a:bodyPr/>
          <a:lstStyle/>
          <a:p>
            <a:fld id="{7C767AD1-7CE3-4908-B8A1-7860D249BD31}" type="slidenum">
              <a:rPr lang="zh-CN" altLang="en-US" smtClean="0"/>
              <a:pPr/>
              <a:t>5</a:t>
            </a:fld>
            <a:endParaRPr lang="zh-CN" altLang="en-US" dirty="0"/>
          </a:p>
        </p:txBody>
      </p:sp>
      <p:sp>
        <p:nvSpPr>
          <p:cNvPr id="32" name="文本框 31">
            <a:extLst>
              <a:ext uri="{FF2B5EF4-FFF2-40B4-BE49-F238E27FC236}">
                <a16:creationId xmlns:a16="http://schemas.microsoft.com/office/drawing/2014/main" xmlns="" id="{24DDC055-2177-4368-A00B-7ACC2D716808}"/>
              </a:ext>
            </a:extLst>
          </p:cNvPr>
          <p:cNvSpPr txBox="1"/>
          <p:nvPr/>
        </p:nvSpPr>
        <p:spPr>
          <a:xfrm>
            <a:off x="2515095" y="4315840"/>
            <a:ext cx="1372306"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zh-CN" sz="1600" dirty="0">
                <a:solidFill>
                  <a:schemeClr val="tx1"/>
                </a:solidFill>
              </a:rPr>
              <a:t>HLPP</a:t>
            </a:r>
          </a:p>
          <a:p>
            <a:r>
              <a:rPr kumimoji="1" lang="en-US" altLang="zh-CN" sz="1600" dirty="0">
                <a:solidFill>
                  <a:srgbClr val="FF0000"/>
                </a:solidFill>
              </a:rPr>
              <a:t>Analog TOA </a:t>
            </a:r>
          </a:p>
          <a:p>
            <a:r>
              <a:rPr lang="en-US" sz="1600" b="0" dirty="0"/>
              <a:t>Jian </a:t>
            </a:r>
            <a:r>
              <a:rPr lang="en-US" sz="1600" b="0" dirty="0" err="1"/>
              <a:t>Qiu</a:t>
            </a:r>
            <a:endParaRPr kumimoji="1" lang="en-US" altLang="zh-CN" sz="1600" b="0" dirty="0">
              <a:solidFill>
                <a:schemeClr val="tx1"/>
              </a:solidFill>
            </a:endParaRPr>
          </a:p>
        </p:txBody>
      </p:sp>
      <p:sp>
        <p:nvSpPr>
          <p:cNvPr id="33" name="Freeform: Shape 7">
            <a:extLst>
              <a:ext uri="{FF2B5EF4-FFF2-40B4-BE49-F238E27FC236}">
                <a16:creationId xmlns:a16="http://schemas.microsoft.com/office/drawing/2014/main" xmlns="" id="{A3A522DB-3C35-4AB2-B65F-6051D4DB46B3}"/>
              </a:ext>
            </a:extLst>
          </p:cNvPr>
          <p:cNvSpPr/>
          <p:nvPr/>
        </p:nvSpPr>
        <p:spPr>
          <a:xfrm>
            <a:off x="2708890" y="5821274"/>
            <a:ext cx="948710" cy="595930"/>
          </a:xfrm>
          <a:custGeom>
            <a:avLst/>
            <a:gdLst>
              <a:gd name="connsiteX0" fmla="*/ 0 w 1757987"/>
              <a:gd name="connsiteY0" fmla="*/ 0 h 655523"/>
              <a:gd name="connsiteX1" fmla="*/ 1757987 w 1757987"/>
              <a:gd name="connsiteY1" fmla="*/ 0 h 655523"/>
              <a:gd name="connsiteX2" fmla="*/ 1757987 w 1757987"/>
              <a:gd name="connsiteY2" fmla="*/ 655523 h 655523"/>
              <a:gd name="connsiteX3" fmla="*/ 0 w 1757987"/>
              <a:gd name="connsiteY3" fmla="*/ 655523 h 655523"/>
              <a:gd name="connsiteX4" fmla="*/ 0 w 1757987"/>
              <a:gd name="connsiteY4" fmla="*/ 0 h 655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987" h="655523">
                <a:moveTo>
                  <a:pt x="0" y="0"/>
                </a:moveTo>
                <a:lnTo>
                  <a:pt x="1757987" y="0"/>
                </a:lnTo>
                <a:lnTo>
                  <a:pt x="1757987" y="655523"/>
                </a:lnTo>
                <a:lnTo>
                  <a:pt x="0" y="6555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kumimoji="1" lang="is-IS" sz="1600" dirty="0"/>
              <a:t>Sensys</a:t>
            </a:r>
            <a:r>
              <a:rPr kumimoji="1" lang="is-IS" sz="1600" b="1" kern="1200" baseline="0" dirty="0"/>
              <a:t> </a:t>
            </a:r>
          </a:p>
          <a:p>
            <a:pPr marL="0" lvl="0" indent="0" algn="ctr" defTabSz="711200" rtl="0">
              <a:lnSpc>
                <a:spcPct val="90000"/>
              </a:lnSpc>
              <a:spcBef>
                <a:spcPct val="0"/>
              </a:spcBef>
              <a:spcAft>
                <a:spcPct val="35000"/>
              </a:spcAft>
              <a:buNone/>
            </a:pPr>
            <a:r>
              <a:rPr kumimoji="1" lang="is-IS" sz="1600" b="1" kern="1200" baseline="0" dirty="0"/>
              <a:t>2011</a:t>
            </a:r>
            <a:endParaRPr lang="is-IS" sz="1600" b="1" kern="1200" dirty="0"/>
          </a:p>
        </p:txBody>
      </p:sp>
      <p:cxnSp>
        <p:nvCxnSpPr>
          <p:cNvPr id="35" name="肘形连接符 13">
            <a:extLst>
              <a:ext uri="{FF2B5EF4-FFF2-40B4-BE49-F238E27FC236}">
                <a16:creationId xmlns:a16="http://schemas.microsoft.com/office/drawing/2014/main" xmlns="" id="{5E5CE2B4-1825-4DE7-B895-3FD362CA805B}"/>
              </a:ext>
            </a:extLst>
          </p:cNvPr>
          <p:cNvCxnSpPr>
            <a:cxnSpLocks/>
            <a:stCxn id="32" idx="2"/>
            <a:endCxn id="37" idx="0"/>
          </p:cNvCxnSpPr>
          <p:nvPr/>
        </p:nvCxnSpPr>
        <p:spPr>
          <a:xfrm rot="5400000">
            <a:off x="3061598" y="5280405"/>
            <a:ext cx="273219" cy="6082"/>
          </a:xfrm>
          <a:prstGeom prst="bentConnector3">
            <a:avLst>
              <a:gd name="adj1" fmla="val 50000"/>
            </a:avLst>
          </a:prstGeom>
          <a:ln>
            <a:headEnd type="oval"/>
            <a:tailEnd type="oval"/>
          </a:ln>
        </p:spPr>
        <p:style>
          <a:lnRef idx="3">
            <a:schemeClr val="accent1"/>
          </a:lnRef>
          <a:fillRef idx="0">
            <a:schemeClr val="accent1"/>
          </a:fillRef>
          <a:effectRef idx="2">
            <a:schemeClr val="accent1"/>
          </a:effectRef>
          <a:fontRef idx="minor">
            <a:schemeClr val="tx1"/>
          </a:fontRef>
        </p:style>
      </p:cxnSp>
      <p:sp>
        <p:nvSpPr>
          <p:cNvPr id="37" name="Oval 10">
            <a:extLst>
              <a:ext uri="{FF2B5EF4-FFF2-40B4-BE49-F238E27FC236}">
                <a16:creationId xmlns:a16="http://schemas.microsoft.com/office/drawing/2014/main" xmlns="" id="{ED249508-593C-469E-8480-13618B45704F}"/>
              </a:ext>
            </a:extLst>
          </p:cNvPr>
          <p:cNvSpPr/>
          <p:nvPr/>
        </p:nvSpPr>
        <p:spPr>
          <a:xfrm>
            <a:off x="3131666" y="5420056"/>
            <a:ext cx="127000" cy="119839"/>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nchor="ctr"/>
          <a:lstStyle/>
          <a:p>
            <a:endParaRPr lang="en-US"/>
          </a:p>
        </p:txBody>
      </p:sp>
      <p:cxnSp>
        <p:nvCxnSpPr>
          <p:cNvPr id="40" name="肘形连接符 13">
            <a:extLst>
              <a:ext uri="{FF2B5EF4-FFF2-40B4-BE49-F238E27FC236}">
                <a16:creationId xmlns:a16="http://schemas.microsoft.com/office/drawing/2014/main" xmlns="" id="{012B50ED-DCE6-4482-BD11-59C0BF5875D0}"/>
              </a:ext>
            </a:extLst>
          </p:cNvPr>
          <p:cNvCxnSpPr>
            <a:cxnSpLocks/>
            <a:stCxn id="9" idx="2"/>
            <a:endCxn id="139" idx="0"/>
          </p:cNvCxnSpPr>
          <p:nvPr/>
        </p:nvCxnSpPr>
        <p:spPr>
          <a:xfrm rot="5400000">
            <a:off x="4766878" y="5269458"/>
            <a:ext cx="263364" cy="18120"/>
          </a:xfrm>
          <a:prstGeom prst="bentConnector3">
            <a:avLst>
              <a:gd name="adj1" fmla="val 50000"/>
            </a:avLst>
          </a:prstGeom>
          <a:ln>
            <a:headEnd type="oval"/>
            <a:tailEnd type="oval"/>
          </a:ln>
        </p:spPr>
        <p:style>
          <a:lnRef idx="3">
            <a:schemeClr val="accent1"/>
          </a:lnRef>
          <a:fillRef idx="0">
            <a:schemeClr val="accent1"/>
          </a:fillRef>
          <a:effectRef idx="2">
            <a:schemeClr val="accent1"/>
          </a:effectRef>
          <a:fontRef idx="minor">
            <a:schemeClr val="tx1"/>
          </a:fontRef>
        </p:style>
      </p:cxnSp>
      <p:cxnSp>
        <p:nvCxnSpPr>
          <p:cNvPr id="43" name="肘形连接符 13">
            <a:extLst>
              <a:ext uri="{FF2B5EF4-FFF2-40B4-BE49-F238E27FC236}">
                <a16:creationId xmlns:a16="http://schemas.microsoft.com/office/drawing/2014/main" xmlns="" id="{A1E52CC1-3308-4E18-80D5-38E7BFC193CF}"/>
              </a:ext>
            </a:extLst>
          </p:cNvPr>
          <p:cNvCxnSpPr>
            <a:cxnSpLocks/>
            <a:stCxn id="10" idx="2"/>
            <a:endCxn id="141" idx="0"/>
          </p:cNvCxnSpPr>
          <p:nvPr/>
        </p:nvCxnSpPr>
        <p:spPr>
          <a:xfrm rot="16200000" flipH="1">
            <a:off x="6358003" y="5171710"/>
            <a:ext cx="283571" cy="233824"/>
          </a:xfrm>
          <a:prstGeom prst="bentConnector3">
            <a:avLst>
              <a:gd name="adj1" fmla="val 50000"/>
            </a:avLst>
          </a:prstGeom>
          <a:ln>
            <a:headEnd type="oval"/>
            <a:tailEnd type="oval"/>
          </a:ln>
        </p:spPr>
        <p:style>
          <a:lnRef idx="3">
            <a:schemeClr val="accent1"/>
          </a:lnRef>
          <a:fillRef idx="0">
            <a:schemeClr val="accent1"/>
          </a:fillRef>
          <a:effectRef idx="2">
            <a:schemeClr val="accent1"/>
          </a:effectRef>
          <a:fontRef idx="minor">
            <a:schemeClr val="tx1"/>
          </a:fontRef>
        </p:style>
      </p:cxnSp>
      <p:cxnSp>
        <p:nvCxnSpPr>
          <p:cNvPr id="47" name="肘形连接符 13">
            <a:extLst>
              <a:ext uri="{FF2B5EF4-FFF2-40B4-BE49-F238E27FC236}">
                <a16:creationId xmlns:a16="http://schemas.microsoft.com/office/drawing/2014/main" xmlns="" id="{466D72AD-09E7-4B23-BBAC-4F7DC751F8A9}"/>
              </a:ext>
            </a:extLst>
          </p:cNvPr>
          <p:cNvCxnSpPr>
            <a:cxnSpLocks/>
            <a:stCxn id="12" idx="2"/>
          </p:cNvCxnSpPr>
          <p:nvPr/>
        </p:nvCxnSpPr>
        <p:spPr>
          <a:xfrm rot="16200000" flipH="1">
            <a:off x="8100362" y="5140618"/>
            <a:ext cx="283571" cy="315466"/>
          </a:xfrm>
          <a:prstGeom prst="bentConnector3">
            <a:avLst>
              <a:gd name="adj1" fmla="val 50000"/>
            </a:avLst>
          </a:prstGeom>
          <a:ln>
            <a:headEnd type="oval"/>
            <a:tailEnd type="oval"/>
          </a:ln>
        </p:spPr>
        <p:style>
          <a:lnRef idx="3">
            <a:schemeClr val="accent1"/>
          </a:lnRef>
          <a:fillRef idx="0">
            <a:schemeClr val="accent1"/>
          </a:fillRef>
          <a:effectRef idx="2">
            <a:schemeClr val="accent1"/>
          </a:effectRef>
          <a:fontRef idx="minor">
            <a:schemeClr val="tx1"/>
          </a:fontRef>
        </p:style>
      </p:cxnSp>
      <p:sp>
        <p:nvSpPr>
          <p:cNvPr id="62" name="文本框 61">
            <a:extLst>
              <a:ext uri="{FF2B5EF4-FFF2-40B4-BE49-F238E27FC236}">
                <a16:creationId xmlns:a16="http://schemas.microsoft.com/office/drawing/2014/main" xmlns="" id="{F2499EE8-191E-4D5C-9E08-809A49FC629C}"/>
              </a:ext>
            </a:extLst>
          </p:cNvPr>
          <p:cNvSpPr txBox="1"/>
          <p:nvPr/>
        </p:nvSpPr>
        <p:spPr>
          <a:xfrm>
            <a:off x="381000" y="4321419"/>
            <a:ext cx="187952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kumimoji="1" sz="1600">
                <a:solidFill>
                  <a:schemeClr val="tx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n-US" altLang="zh-CN" dirty="0"/>
              <a:t>RIPS</a:t>
            </a:r>
          </a:p>
          <a:p>
            <a:r>
              <a:rPr lang="en-US" altLang="zh-CN" dirty="0">
                <a:solidFill>
                  <a:srgbClr val="FF0000"/>
                </a:solidFill>
              </a:rPr>
              <a:t>Analog: RF phase  </a:t>
            </a:r>
          </a:p>
          <a:p>
            <a:r>
              <a:rPr lang="en-US" b="0" dirty="0"/>
              <a:t>Miklos </a:t>
            </a:r>
            <a:r>
              <a:rPr lang="en-US" b="0" dirty="0" err="1"/>
              <a:t>Maroti</a:t>
            </a:r>
            <a:endParaRPr lang="en-US" altLang="zh-CN" b="0" dirty="0"/>
          </a:p>
        </p:txBody>
      </p:sp>
      <p:sp>
        <p:nvSpPr>
          <p:cNvPr id="63" name="Freeform: Shape 7">
            <a:extLst>
              <a:ext uri="{FF2B5EF4-FFF2-40B4-BE49-F238E27FC236}">
                <a16:creationId xmlns:a16="http://schemas.microsoft.com/office/drawing/2014/main" xmlns="" id="{80426E23-B3C2-4019-B0DC-E0F4983D92C4}"/>
              </a:ext>
            </a:extLst>
          </p:cNvPr>
          <p:cNvSpPr/>
          <p:nvPr/>
        </p:nvSpPr>
        <p:spPr>
          <a:xfrm>
            <a:off x="685800" y="5815302"/>
            <a:ext cx="1177311" cy="595930"/>
          </a:xfrm>
          <a:custGeom>
            <a:avLst/>
            <a:gdLst>
              <a:gd name="connsiteX0" fmla="*/ 0 w 1757987"/>
              <a:gd name="connsiteY0" fmla="*/ 0 h 655523"/>
              <a:gd name="connsiteX1" fmla="*/ 1757987 w 1757987"/>
              <a:gd name="connsiteY1" fmla="*/ 0 h 655523"/>
              <a:gd name="connsiteX2" fmla="*/ 1757987 w 1757987"/>
              <a:gd name="connsiteY2" fmla="*/ 655523 h 655523"/>
              <a:gd name="connsiteX3" fmla="*/ 0 w 1757987"/>
              <a:gd name="connsiteY3" fmla="*/ 655523 h 655523"/>
              <a:gd name="connsiteX4" fmla="*/ 0 w 1757987"/>
              <a:gd name="connsiteY4" fmla="*/ 0 h 655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987" h="655523">
                <a:moveTo>
                  <a:pt x="0" y="0"/>
                </a:moveTo>
                <a:lnTo>
                  <a:pt x="1757987" y="0"/>
                </a:lnTo>
                <a:lnTo>
                  <a:pt x="1757987" y="655523"/>
                </a:lnTo>
                <a:lnTo>
                  <a:pt x="0" y="6555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kumimoji="1" lang="is-IS" sz="1600" dirty="0"/>
              <a:t>Sensys</a:t>
            </a:r>
            <a:endParaRPr kumimoji="1" lang="is-IS" sz="1600" b="1" kern="1200" baseline="0" dirty="0"/>
          </a:p>
          <a:p>
            <a:pPr marL="0" lvl="0" indent="0" algn="ctr" defTabSz="711200" rtl="0">
              <a:lnSpc>
                <a:spcPct val="90000"/>
              </a:lnSpc>
              <a:spcBef>
                <a:spcPct val="0"/>
              </a:spcBef>
              <a:spcAft>
                <a:spcPct val="35000"/>
              </a:spcAft>
              <a:buNone/>
            </a:pPr>
            <a:r>
              <a:rPr kumimoji="1" lang="is-IS" sz="1600" b="1" kern="1200" baseline="0" dirty="0"/>
              <a:t>2005</a:t>
            </a:r>
            <a:endParaRPr lang="is-IS" sz="1600" b="1" kern="1200" dirty="0"/>
          </a:p>
        </p:txBody>
      </p:sp>
      <p:cxnSp>
        <p:nvCxnSpPr>
          <p:cNvPr id="64" name="肘形连接符 13">
            <a:extLst>
              <a:ext uri="{FF2B5EF4-FFF2-40B4-BE49-F238E27FC236}">
                <a16:creationId xmlns:a16="http://schemas.microsoft.com/office/drawing/2014/main" xmlns="" id="{30C968CD-BF04-4323-8DD4-E55C52F460D3}"/>
              </a:ext>
            </a:extLst>
          </p:cNvPr>
          <p:cNvCxnSpPr>
            <a:cxnSpLocks/>
            <a:stCxn id="62" idx="2"/>
            <a:endCxn id="138" idx="0"/>
          </p:cNvCxnSpPr>
          <p:nvPr/>
        </p:nvCxnSpPr>
        <p:spPr>
          <a:xfrm rot="5400000">
            <a:off x="1169258" y="5291258"/>
            <a:ext cx="290345" cy="12660"/>
          </a:xfrm>
          <a:prstGeom prst="bentConnector3">
            <a:avLst>
              <a:gd name="adj1" fmla="val 50000"/>
            </a:avLst>
          </a:prstGeom>
          <a:ln>
            <a:headEnd type="oval"/>
            <a:tailEnd type="oval"/>
          </a:ln>
        </p:spPr>
        <p:style>
          <a:lnRef idx="3">
            <a:schemeClr val="accent1"/>
          </a:lnRef>
          <a:fillRef idx="0">
            <a:schemeClr val="accent1"/>
          </a:fillRef>
          <a:effectRef idx="2">
            <a:schemeClr val="accent1"/>
          </a:effectRef>
          <a:fontRef idx="minor">
            <a:schemeClr val="tx1"/>
          </a:fontRef>
        </p:style>
      </p:cxnSp>
      <p:sp>
        <p:nvSpPr>
          <p:cNvPr id="91" name="文本框 90">
            <a:extLst>
              <a:ext uri="{FF2B5EF4-FFF2-40B4-BE49-F238E27FC236}">
                <a16:creationId xmlns:a16="http://schemas.microsoft.com/office/drawing/2014/main" xmlns="" id="{9A824DC8-B8C1-4B35-ACF1-911A955B8214}"/>
              </a:ext>
            </a:extLst>
          </p:cNvPr>
          <p:cNvSpPr txBox="1"/>
          <p:nvPr/>
        </p:nvSpPr>
        <p:spPr>
          <a:xfrm>
            <a:off x="6019800" y="1501547"/>
            <a:ext cx="152783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kumimoji="1" sz="1600">
                <a:solidFill>
                  <a:schemeClr val="tx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n-US" altLang="zh-CN" dirty="0"/>
              <a:t>TSLRL</a:t>
            </a:r>
            <a:endParaRPr lang="en-US" altLang="zh-CN" dirty="0">
              <a:solidFill>
                <a:srgbClr val="FF0000"/>
              </a:solidFill>
            </a:endParaRPr>
          </a:p>
          <a:p>
            <a:r>
              <a:rPr lang="en-US" altLang="zh-CN" b="0" dirty="0"/>
              <a:t>Swati </a:t>
            </a:r>
            <a:r>
              <a:rPr lang="en-US" altLang="zh-CN" b="0" dirty="0" err="1"/>
              <a:t>Rallapalli</a:t>
            </a:r>
            <a:endParaRPr lang="en-US" altLang="zh-CN" b="0" dirty="0"/>
          </a:p>
          <a:p>
            <a:pPr lvl="0" defTabSz="711200">
              <a:lnSpc>
                <a:spcPct val="90000"/>
              </a:lnSpc>
              <a:spcAft>
                <a:spcPct val="35000"/>
              </a:spcAft>
            </a:pPr>
            <a:r>
              <a:rPr lang="is-IS" b="0" dirty="0"/>
              <a:t>MobiCom 2010</a:t>
            </a:r>
          </a:p>
        </p:txBody>
      </p:sp>
      <p:sp>
        <p:nvSpPr>
          <p:cNvPr id="100" name="文本框 99">
            <a:extLst>
              <a:ext uri="{FF2B5EF4-FFF2-40B4-BE49-F238E27FC236}">
                <a16:creationId xmlns:a16="http://schemas.microsoft.com/office/drawing/2014/main" xmlns="" id="{8F20BE7E-80A5-4A35-970F-8F297B6F5287}"/>
              </a:ext>
            </a:extLst>
          </p:cNvPr>
          <p:cNvSpPr txBox="1"/>
          <p:nvPr/>
        </p:nvSpPr>
        <p:spPr>
          <a:xfrm>
            <a:off x="381000" y="2862021"/>
            <a:ext cx="1814751"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a:solidFill>
                  <a:schemeClr val="tx1"/>
                </a:solidFill>
                <a:latin typeface="Constantia (正文)"/>
              </a:rPr>
              <a:t>SPOTON</a:t>
            </a:r>
            <a:endParaRPr kumimoji="1" lang="en-US" altLang="zh-CN" sz="1600" dirty="0">
              <a:solidFill>
                <a:schemeClr val="tx1"/>
              </a:solidFill>
            </a:endParaRPr>
          </a:p>
          <a:p>
            <a:r>
              <a:rPr kumimoji="1" lang="en-US" altLang="zh-CN" sz="1600" dirty="0">
                <a:solidFill>
                  <a:srgbClr val="FF0000"/>
                </a:solidFill>
              </a:rPr>
              <a:t>Analog RSS </a:t>
            </a:r>
          </a:p>
          <a:p>
            <a:r>
              <a:rPr lang="en-US" sz="1600" b="0" dirty="0">
                <a:solidFill>
                  <a:schemeClr val="tx1"/>
                </a:solidFill>
                <a:latin typeface="Constantia (正文)"/>
              </a:rPr>
              <a:t>Jeffrey Hightower</a:t>
            </a:r>
          </a:p>
        </p:txBody>
      </p:sp>
      <p:sp>
        <p:nvSpPr>
          <p:cNvPr id="115" name="文本框 114">
            <a:extLst>
              <a:ext uri="{FF2B5EF4-FFF2-40B4-BE49-F238E27FC236}">
                <a16:creationId xmlns:a16="http://schemas.microsoft.com/office/drawing/2014/main" xmlns="" id="{D08EA0C9-0A86-4CAA-9030-0D0F37B74503}"/>
              </a:ext>
            </a:extLst>
          </p:cNvPr>
          <p:cNvSpPr txBox="1"/>
          <p:nvPr/>
        </p:nvSpPr>
        <p:spPr>
          <a:xfrm>
            <a:off x="4253685" y="1501548"/>
            <a:ext cx="152783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kumimoji="1" sz="1600">
                <a:solidFill>
                  <a:schemeClr val="tx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n-US" altLang="zh-CN" dirty="0"/>
              <a:t>Beep</a:t>
            </a:r>
            <a:endParaRPr lang="en-US" altLang="zh-CN" dirty="0">
              <a:solidFill>
                <a:srgbClr val="FF0000"/>
              </a:solidFill>
            </a:endParaRPr>
          </a:p>
          <a:p>
            <a:r>
              <a:rPr lang="en-US" b="0" dirty="0" err="1"/>
              <a:t>Atri</a:t>
            </a:r>
            <a:r>
              <a:rPr lang="en-US" b="0" dirty="0"/>
              <a:t> Mandal</a:t>
            </a:r>
          </a:p>
          <a:p>
            <a:r>
              <a:rPr lang="en-US" b="0" dirty="0"/>
              <a:t>CCNC</a:t>
            </a:r>
            <a:r>
              <a:rPr lang="is-IS" b="0" dirty="0"/>
              <a:t> 2005</a:t>
            </a:r>
          </a:p>
        </p:txBody>
      </p:sp>
      <p:sp>
        <p:nvSpPr>
          <p:cNvPr id="118" name="文本框 117">
            <a:extLst>
              <a:ext uri="{FF2B5EF4-FFF2-40B4-BE49-F238E27FC236}">
                <a16:creationId xmlns:a16="http://schemas.microsoft.com/office/drawing/2014/main" xmlns="" id="{699FDB4B-6677-43A4-B96A-B0B9C433B2E1}"/>
              </a:ext>
            </a:extLst>
          </p:cNvPr>
          <p:cNvSpPr txBox="1"/>
          <p:nvPr/>
        </p:nvSpPr>
        <p:spPr>
          <a:xfrm>
            <a:off x="6705549" y="2874331"/>
            <a:ext cx="1814751" cy="8063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1600" dirty="0" err="1"/>
              <a:t>RFScatter</a:t>
            </a:r>
            <a:endParaRPr lang="en-US" altLang="zh-CN" sz="1600" dirty="0"/>
          </a:p>
          <a:p>
            <a:r>
              <a:rPr lang="en-US" altLang="zh-CN" sz="1600" b="0" dirty="0" err="1"/>
              <a:t>Yunfei</a:t>
            </a:r>
            <a:r>
              <a:rPr lang="en-US" altLang="zh-CN" sz="1600" b="0" dirty="0"/>
              <a:t> Ma</a:t>
            </a:r>
          </a:p>
          <a:p>
            <a:pPr lvl="0" defTabSz="711200">
              <a:lnSpc>
                <a:spcPct val="90000"/>
              </a:lnSpc>
              <a:spcAft>
                <a:spcPct val="35000"/>
              </a:spcAft>
            </a:pPr>
            <a:r>
              <a:rPr lang="is-IS" sz="1600" b="0" dirty="0"/>
              <a:t>MobiCom 2016</a:t>
            </a:r>
          </a:p>
        </p:txBody>
      </p:sp>
      <p:sp>
        <p:nvSpPr>
          <p:cNvPr id="121" name="Freeform: Shape 13">
            <a:extLst>
              <a:ext uri="{FF2B5EF4-FFF2-40B4-BE49-F238E27FC236}">
                <a16:creationId xmlns:a16="http://schemas.microsoft.com/office/drawing/2014/main" xmlns="" id="{F656A9BE-0B44-453E-A4F1-C72E852DB361}"/>
              </a:ext>
            </a:extLst>
          </p:cNvPr>
          <p:cNvSpPr/>
          <p:nvPr/>
        </p:nvSpPr>
        <p:spPr>
          <a:xfrm>
            <a:off x="7751359" y="5677480"/>
            <a:ext cx="1254666" cy="655523"/>
          </a:xfrm>
          <a:custGeom>
            <a:avLst/>
            <a:gdLst>
              <a:gd name="connsiteX0" fmla="*/ 0 w 2509331"/>
              <a:gd name="connsiteY0" fmla="*/ 0 h 655523"/>
              <a:gd name="connsiteX1" fmla="*/ 2509331 w 2509331"/>
              <a:gd name="connsiteY1" fmla="*/ 0 h 655523"/>
              <a:gd name="connsiteX2" fmla="*/ 2509331 w 2509331"/>
              <a:gd name="connsiteY2" fmla="*/ 655523 h 655523"/>
              <a:gd name="connsiteX3" fmla="*/ 0 w 2509331"/>
              <a:gd name="connsiteY3" fmla="*/ 655523 h 655523"/>
              <a:gd name="connsiteX4" fmla="*/ 0 w 2509331"/>
              <a:gd name="connsiteY4" fmla="*/ 0 h 655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331" h="655523">
                <a:moveTo>
                  <a:pt x="0" y="0"/>
                </a:moveTo>
                <a:lnTo>
                  <a:pt x="2509331" y="0"/>
                </a:lnTo>
                <a:lnTo>
                  <a:pt x="2509331" y="655523"/>
                </a:lnTo>
                <a:lnTo>
                  <a:pt x="0" y="6555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kumimoji="1" lang="is-IS" sz="1600" b="1" kern="1200" dirty="0"/>
              <a:t>MobiCom</a:t>
            </a:r>
            <a:endParaRPr kumimoji="0" lang="is-IS" sz="1600" b="1" kern="1200" dirty="0"/>
          </a:p>
          <a:p>
            <a:pPr marL="0" lvl="0" indent="0" algn="ctr" defTabSz="711200" rtl="0">
              <a:lnSpc>
                <a:spcPct val="90000"/>
              </a:lnSpc>
              <a:spcBef>
                <a:spcPct val="0"/>
              </a:spcBef>
              <a:spcAft>
                <a:spcPct val="35000"/>
              </a:spcAft>
              <a:buNone/>
            </a:pPr>
            <a:r>
              <a:rPr kumimoji="0" lang="is-IS" sz="1600" b="1" kern="1200" dirty="0"/>
              <a:t>2014</a:t>
            </a:r>
            <a:endParaRPr kumimoji="1" lang="is-IS" sz="1600" b="1" kern="1200" dirty="0"/>
          </a:p>
        </p:txBody>
      </p:sp>
      <p:sp>
        <p:nvSpPr>
          <p:cNvPr id="126" name="文本框 125">
            <a:extLst>
              <a:ext uri="{FF2B5EF4-FFF2-40B4-BE49-F238E27FC236}">
                <a16:creationId xmlns:a16="http://schemas.microsoft.com/office/drawing/2014/main" xmlns="" id="{1B9B361C-A116-4149-B09A-504501CEAA82}"/>
              </a:ext>
            </a:extLst>
          </p:cNvPr>
          <p:cNvSpPr txBox="1"/>
          <p:nvPr/>
        </p:nvSpPr>
        <p:spPr>
          <a:xfrm>
            <a:off x="2514600" y="1501549"/>
            <a:ext cx="152783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kumimoji="1" sz="1600">
                <a:solidFill>
                  <a:schemeClr val="tx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n-US" altLang="zh-CN" dirty="0" err="1"/>
              <a:t>SpinLoc</a:t>
            </a:r>
            <a:endParaRPr lang="en-US" altLang="zh-CN" dirty="0">
              <a:solidFill>
                <a:srgbClr val="FF0000"/>
              </a:solidFill>
            </a:endParaRPr>
          </a:p>
          <a:p>
            <a:r>
              <a:rPr lang="en-US" b="0" dirty="0"/>
              <a:t>Ho-</a:t>
            </a:r>
            <a:r>
              <a:rPr lang="en-US" b="0" dirty="0" err="1"/>
              <a:t>lin</a:t>
            </a:r>
            <a:r>
              <a:rPr lang="en-US" b="0" dirty="0"/>
              <a:t> Chang</a:t>
            </a:r>
          </a:p>
          <a:p>
            <a:r>
              <a:rPr lang="en-US" b="0" dirty="0" err="1"/>
              <a:t>Sensys</a:t>
            </a:r>
            <a:r>
              <a:rPr lang="en-US" b="0" dirty="0"/>
              <a:t> 2008</a:t>
            </a:r>
            <a:endParaRPr lang="is-IS" b="0" dirty="0"/>
          </a:p>
        </p:txBody>
      </p:sp>
      <p:sp>
        <p:nvSpPr>
          <p:cNvPr id="128" name="文本框 127">
            <a:extLst>
              <a:ext uri="{FF2B5EF4-FFF2-40B4-BE49-F238E27FC236}">
                <a16:creationId xmlns:a16="http://schemas.microsoft.com/office/drawing/2014/main" xmlns="" id="{EC61DF22-90BB-4AB9-9930-972F415B9EDC}"/>
              </a:ext>
            </a:extLst>
          </p:cNvPr>
          <p:cNvSpPr txBox="1"/>
          <p:nvPr/>
        </p:nvSpPr>
        <p:spPr>
          <a:xfrm>
            <a:off x="375128" y="1492804"/>
            <a:ext cx="186594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kumimoji="1" sz="1600">
                <a:solidFill>
                  <a:schemeClr val="tx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n-US" dirty="0"/>
              <a:t>Magnetic</a:t>
            </a:r>
            <a:endParaRPr lang="en-US" altLang="zh-CN" dirty="0">
              <a:solidFill>
                <a:srgbClr val="FF0000"/>
              </a:solidFill>
            </a:endParaRPr>
          </a:p>
          <a:p>
            <a:r>
              <a:rPr lang="en-US" b="0" dirty="0"/>
              <a:t>Joerg </a:t>
            </a:r>
            <a:r>
              <a:rPr lang="en-US" b="0" dirty="0" err="1"/>
              <a:t>Blankenbach</a:t>
            </a:r>
            <a:endParaRPr lang="en-US" b="0" dirty="0"/>
          </a:p>
          <a:p>
            <a:r>
              <a:rPr lang="en-US" b="0" dirty="0"/>
              <a:t>IPIN 2012</a:t>
            </a:r>
            <a:endParaRPr lang="is-IS" b="0" dirty="0"/>
          </a:p>
        </p:txBody>
      </p:sp>
      <p:sp>
        <p:nvSpPr>
          <p:cNvPr id="130" name="文本框 129">
            <a:extLst>
              <a:ext uri="{FF2B5EF4-FFF2-40B4-BE49-F238E27FC236}">
                <a16:creationId xmlns:a16="http://schemas.microsoft.com/office/drawing/2014/main" xmlns="" id="{9E81E2C5-355E-4E9C-A564-13BE094E7703}"/>
              </a:ext>
            </a:extLst>
          </p:cNvPr>
          <p:cNvSpPr txBox="1"/>
          <p:nvPr/>
        </p:nvSpPr>
        <p:spPr>
          <a:xfrm>
            <a:off x="4253685" y="2842885"/>
            <a:ext cx="204571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kumimoji="1" sz="1600">
                <a:solidFill>
                  <a:schemeClr val="tx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n-US" dirty="0"/>
              <a:t>3Dindoor</a:t>
            </a:r>
            <a:endParaRPr lang="en-US" altLang="zh-CN" dirty="0">
              <a:solidFill>
                <a:srgbClr val="FF0000"/>
              </a:solidFill>
            </a:endParaRPr>
          </a:p>
          <a:p>
            <a:r>
              <a:rPr lang="en-US" b="0" dirty="0"/>
              <a:t>Omar Cruz</a:t>
            </a:r>
          </a:p>
          <a:p>
            <a:r>
              <a:rPr lang="en-US" b="0" dirty="0"/>
              <a:t>CONIELECOMP 2011</a:t>
            </a:r>
            <a:endParaRPr lang="is-IS" b="0" dirty="0"/>
          </a:p>
        </p:txBody>
      </p:sp>
      <p:sp>
        <p:nvSpPr>
          <p:cNvPr id="133" name="文本框 132">
            <a:extLst>
              <a:ext uri="{FF2B5EF4-FFF2-40B4-BE49-F238E27FC236}">
                <a16:creationId xmlns:a16="http://schemas.microsoft.com/office/drawing/2014/main" xmlns="" id="{C9E210AE-19E9-4BF6-A0C2-939D484419E4}"/>
              </a:ext>
            </a:extLst>
          </p:cNvPr>
          <p:cNvSpPr txBox="1"/>
          <p:nvPr/>
        </p:nvSpPr>
        <p:spPr>
          <a:xfrm>
            <a:off x="2514600" y="2845616"/>
            <a:ext cx="152783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kumimoji="1" sz="1600">
                <a:solidFill>
                  <a:schemeClr val="tx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n-US" altLang="zh-CN" dirty="0"/>
              <a:t>Integrated</a:t>
            </a:r>
          </a:p>
          <a:p>
            <a:r>
              <a:rPr lang="en-US" b="0" dirty="0" err="1"/>
              <a:t>Guoliang</a:t>
            </a:r>
            <a:r>
              <a:rPr lang="en-US" b="0" dirty="0"/>
              <a:t> Chen</a:t>
            </a:r>
          </a:p>
          <a:p>
            <a:r>
              <a:rPr lang="en-US" b="0" dirty="0"/>
              <a:t>Sensors</a:t>
            </a:r>
            <a:r>
              <a:rPr lang="is-IS" b="0" dirty="0"/>
              <a:t> 2015</a:t>
            </a:r>
          </a:p>
        </p:txBody>
      </p:sp>
      <p:sp>
        <p:nvSpPr>
          <p:cNvPr id="138" name="Oval 10">
            <a:extLst>
              <a:ext uri="{FF2B5EF4-FFF2-40B4-BE49-F238E27FC236}">
                <a16:creationId xmlns:a16="http://schemas.microsoft.com/office/drawing/2014/main" xmlns="" id="{B6B177F6-CE12-48C3-9D15-DCE07408DFFA}"/>
              </a:ext>
            </a:extLst>
          </p:cNvPr>
          <p:cNvSpPr/>
          <p:nvPr/>
        </p:nvSpPr>
        <p:spPr>
          <a:xfrm>
            <a:off x="1244600" y="5442761"/>
            <a:ext cx="127000" cy="119839"/>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nchor="ctr"/>
          <a:lstStyle/>
          <a:p>
            <a:endParaRPr lang="en-US"/>
          </a:p>
        </p:txBody>
      </p:sp>
      <p:sp>
        <p:nvSpPr>
          <p:cNvPr id="139" name="Oval 10">
            <a:extLst>
              <a:ext uri="{FF2B5EF4-FFF2-40B4-BE49-F238E27FC236}">
                <a16:creationId xmlns:a16="http://schemas.microsoft.com/office/drawing/2014/main" xmlns="" id="{4A609590-A6E4-4737-A81A-41B7B4D2A3E3}"/>
              </a:ext>
            </a:extLst>
          </p:cNvPr>
          <p:cNvSpPr/>
          <p:nvPr/>
        </p:nvSpPr>
        <p:spPr>
          <a:xfrm>
            <a:off x="4826000" y="5410200"/>
            <a:ext cx="127000" cy="119839"/>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nchor="ctr"/>
          <a:lstStyle/>
          <a:p>
            <a:endParaRPr lang="en-US"/>
          </a:p>
        </p:txBody>
      </p:sp>
      <p:sp>
        <p:nvSpPr>
          <p:cNvPr id="141" name="Oval 10">
            <a:extLst>
              <a:ext uri="{FF2B5EF4-FFF2-40B4-BE49-F238E27FC236}">
                <a16:creationId xmlns:a16="http://schemas.microsoft.com/office/drawing/2014/main" xmlns="" id="{A9D40A75-21B2-4F43-A494-80A32845AE46}"/>
              </a:ext>
            </a:extLst>
          </p:cNvPr>
          <p:cNvSpPr/>
          <p:nvPr/>
        </p:nvSpPr>
        <p:spPr>
          <a:xfrm>
            <a:off x="6553200" y="5430408"/>
            <a:ext cx="127000" cy="119839"/>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nchor="ctr"/>
          <a:lstStyle/>
          <a:p>
            <a:endParaRPr lang="en-US"/>
          </a:p>
        </p:txBody>
      </p:sp>
      <p:sp>
        <p:nvSpPr>
          <p:cNvPr id="142" name="Oval 10">
            <a:extLst>
              <a:ext uri="{FF2B5EF4-FFF2-40B4-BE49-F238E27FC236}">
                <a16:creationId xmlns:a16="http://schemas.microsoft.com/office/drawing/2014/main" xmlns="" id="{BBCA4D44-0BB6-43DB-8159-8A8B390B7CB0}"/>
              </a:ext>
            </a:extLst>
          </p:cNvPr>
          <p:cNvSpPr/>
          <p:nvPr/>
        </p:nvSpPr>
        <p:spPr>
          <a:xfrm>
            <a:off x="8336379" y="5440136"/>
            <a:ext cx="127000" cy="119839"/>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nchor="ctr"/>
          <a:lstStyle/>
          <a:p>
            <a:endParaRPr lang="en-US"/>
          </a:p>
        </p:txBody>
      </p:sp>
      <p:sp>
        <p:nvSpPr>
          <p:cNvPr id="143" name="Oval 10">
            <a:extLst>
              <a:ext uri="{FF2B5EF4-FFF2-40B4-BE49-F238E27FC236}">
                <a16:creationId xmlns:a16="http://schemas.microsoft.com/office/drawing/2014/main" xmlns="" id="{84C7BA97-537F-4B61-8A5E-22B27A5AE621}"/>
              </a:ext>
            </a:extLst>
          </p:cNvPr>
          <p:cNvSpPr/>
          <p:nvPr/>
        </p:nvSpPr>
        <p:spPr>
          <a:xfrm>
            <a:off x="10317579" y="5440136"/>
            <a:ext cx="127000" cy="119839"/>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nchor="ctr"/>
          <a:lstStyle/>
          <a:p>
            <a:endParaRPr lang="en-US"/>
          </a:p>
        </p:txBody>
      </p:sp>
      <p:sp>
        <p:nvSpPr>
          <p:cNvPr id="161" name="文本框 160">
            <a:extLst>
              <a:ext uri="{FF2B5EF4-FFF2-40B4-BE49-F238E27FC236}">
                <a16:creationId xmlns:a16="http://schemas.microsoft.com/office/drawing/2014/main" xmlns="" id="{577C9F67-6E5A-4079-9D40-9F5A3483E385}"/>
              </a:ext>
            </a:extLst>
          </p:cNvPr>
          <p:cNvSpPr txBox="1"/>
          <p:nvPr/>
        </p:nvSpPr>
        <p:spPr>
          <a:xfrm>
            <a:off x="2515095" y="4315841"/>
            <a:ext cx="1372306"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zh-CN" sz="1600" dirty="0">
                <a:solidFill>
                  <a:schemeClr val="tx1"/>
                </a:solidFill>
              </a:rPr>
              <a:t>HLPP</a:t>
            </a:r>
          </a:p>
          <a:p>
            <a:r>
              <a:rPr kumimoji="1" lang="en-US" altLang="zh-CN" sz="1600" dirty="0">
                <a:solidFill>
                  <a:srgbClr val="FF0000"/>
                </a:solidFill>
              </a:rPr>
              <a:t>Analog TOA </a:t>
            </a:r>
          </a:p>
          <a:p>
            <a:r>
              <a:rPr lang="en-US" sz="1600" b="0" dirty="0"/>
              <a:t>Jian </a:t>
            </a:r>
            <a:r>
              <a:rPr lang="en-US" sz="1600" b="0" dirty="0" err="1"/>
              <a:t>Qiu</a:t>
            </a:r>
            <a:endParaRPr kumimoji="1" lang="en-US" altLang="zh-CN" sz="1600" b="0" dirty="0">
              <a:solidFill>
                <a:schemeClr val="tx1"/>
              </a:solidFill>
            </a:endParaRPr>
          </a:p>
        </p:txBody>
      </p:sp>
      <p:cxnSp>
        <p:nvCxnSpPr>
          <p:cNvPr id="162" name="肘形连接符 13">
            <a:extLst>
              <a:ext uri="{FF2B5EF4-FFF2-40B4-BE49-F238E27FC236}">
                <a16:creationId xmlns:a16="http://schemas.microsoft.com/office/drawing/2014/main" xmlns="" id="{659EFEFE-ECA0-4527-AEB7-4209D492B95E}"/>
              </a:ext>
            </a:extLst>
          </p:cNvPr>
          <p:cNvCxnSpPr>
            <a:cxnSpLocks/>
            <a:stCxn id="161" idx="2"/>
          </p:cNvCxnSpPr>
          <p:nvPr/>
        </p:nvCxnSpPr>
        <p:spPr>
          <a:xfrm rot="5400000">
            <a:off x="3061598" y="5280406"/>
            <a:ext cx="273219" cy="6082"/>
          </a:xfrm>
          <a:prstGeom prst="bentConnector3">
            <a:avLst>
              <a:gd name="adj1" fmla="val 50000"/>
            </a:avLst>
          </a:prstGeom>
          <a:ln>
            <a:headEnd type="oval"/>
            <a:tailEnd type="oval"/>
          </a:ln>
        </p:spPr>
        <p:style>
          <a:lnRef idx="3">
            <a:schemeClr val="accent1"/>
          </a:lnRef>
          <a:fillRef idx="0">
            <a:schemeClr val="accent1"/>
          </a:fillRef>
          <a:effectRef idx="2">
            <a:schemeClr val="accent1"/>
          </a:effectRef>
          <a:fontRef idx="minor">
            <a:schemeClr val="tx1"/>
          </a:fontRef>
        </p:style>
      </p:cxnSp>
      <p:sp>
        <p:nvSpPr>
          <p:cNvPr id="163" name="文本框 162">
            <a:extLst>
              <a:ext uri="{FF2B5EF4-FFF2-40B4-BE49-F238E27FC236}">
                <a16:creationId xmlns:a16="http://schemas.microsoft.com/office/drawing/2014/main" xmlns="" id="{AAF424FA-56C9-4378-90EE-82605B72B938}"/>
              </a:ext>
            </a:extLst>
          </p:cNvPr>
          <p:cNvSpPr txBox="1"/>
          <p:nvPr/>
        </p:nvSpPr>
        <p:spPr>
          <a:xfrm>
            <a:off x="5715001" y="4315841"/>
            <a:ext cx="1335751"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kumimoji="1" sz="1600">
                <a:solidFill>
                  <a:schemeClr val="tx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n-US" altLang="zh-CN" dirty="0" err="1"/>
              <a:t>Luxapose</a:t>
            </a:r>
            <a:endParaRPr lang="en-US" altLang="zh-CN" dirty="0"/>
          </a:p>
          <a:p>
            <a:r>
              <a:rPr lang="en-US" altLang="zh-CN" dirty="0">
                <a:solidFill>
                  <a:srgbClr val="FF0000"/>
                </a:solidFill>
              </a:rPr>
              <a:t>Analog </a:t>
            </a:r>
            <a:r>
              <a:rPr lang="en-US" altLang="zh-CN" dirty="0" err="1">
                <a:solidFill>
                  <a:srgbClr val="FF0000"/>
                </a:solidFill>
              </a:rPr>
              <a:t>AoA</a:t>
            </a:r>
            <a:endParaRPr lang="en-US" altLang="zh-CN" dirty="0">
              <a:solidFill>
                <a:srgbClr val="FF0000"/>
              </a:solidFill>
            </a:endParaRPr>
          </a:p>
          <a:p>
            <a:r>
              <a:rPr lang="en-US" altLang="zh-CN" b="0" dirty="0"/>
              <a:t>Y.S </a:t>
            </a:r>
            <a:r>
              <a:rPr lang="en-US" altLang="zh-CN" b="0" dirty="0" err="1"/>
              <a:t>Kuo</a:t>
            </a:r>
            <a:endParaRPr lang="en-US" altLang="zh-CN" b="0" dirty="0"/>
          </a:p>
        </p:txBody>
      </p:sp>
      <p:cxnSp>
        <p:nvCxnSpPr>
          <p:cNvPr id="164" name="肘形连接符 13">
            <a:extLst>
              <a:ext uri="{FF2B5EF4-FFF2-40B4-BE49-F238E27FC236}">
                <a16:creationId xmlns:a16="http://schemas.microsoft.com/office/drawing/2014/main" xmlns="" id="{4ACE1808-0CA7-4CB7-A9ED-1EE493B3B0DC}"/>
              </a:ext>
            </a:extLst>
          </p:cNvPr>
          <p:cNvCxnSpPr>
            <a:cxnSpLocks/>
            <a:stCxn id="163" idx="2"/>
          </p:cNvCxnSpPr>
          <p:nvPr/>
        </p:nvCxnSpPr>
        <p:spPr>
          <a:xfrm rot="16200000" flipH="1">
            <a:off x="6358004" y="5171711"/>
            <a:ext cx="283571" cy="233824"/>
          </a:xfrm>
          <a:prstGeom prst="bentConnector3">
            <a:avLst>
              <a:gd name="adj1" fmla="val 50000"/>
            </a:avLst>
          </a:prstGeom>
          <a:ln>
            <a:headEnd type="oval"/>
            <a:tailEnd type="oval"/>
          </a:ln>
        </p:spPr>
        <p:style>
          <a:lnRef idx="3">
            <a:schemeClr val="accent1"/>
          </a:lnRef>
          <a:fillRef idx="0">
            <a:schemeClr val="accent1"/>
          </a:fillRef>
          <a:effectRef idx="2">
            <a:schemeClr val="accent1"/>
          </a:effectRef>
          <a:fontRef idx="minor">
            <a:schemeClr val="tx1"/>
          </a:fontRef>
        </p:style>
      </p:cxnSp>
      <p:sp>
        <p:nvSpPr>
          <p:cNvPr id="165" name="矩形 164">
            <a:extLst>
              <a:ext uri="{FF2B5EF4-FFF2-40B4-BE49-F238E27FC236}">
                <a16:creationId xmlns:a16="http://schemas.microsoft.com/office/drawing/2014/main" xmlns="" id="{8E1E1B22-BEC0-42C1-A73E-35066560A8A4}"/>
              </a:ext>
            </a:extLst>
          </p:cNvPr>
          <p:cNvSpPr/>
          <p:nvPr/>
        </p:nvSpPr>
        <p:spPr>
          <a:xfrm>
            <a:off x="9120706" y="1308101"/>
            <a:ext cx="2461694" cy="3875446"/>
          </a:xfrm>
          <a:prstGeom prst="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zh-CN" sz="3200" dirty="0" err="1"/>
              <a:t>SmartLight</a:t>
            </a:r>
            <a:endParaRPr kumimoji="1" lang="en-US" altLang="zh-CN" sz="3200" dirty="0"/>
          </a:p>
          <a:p>
            <a:pPr algn="ctr"/>
            <a:r>
              <a:rPr kumimoji="1" lang="en-US" altLang="zh-CN" sz="3200" dirty="0"/>
              <a:t>Digital 3D</a:t>
            </a:r>
          </a:p>
          <a:p>
            <a:pPr algn="ctr"/>
            <a:r>
              <a:rPr kumimoji="1" lang="en-US" altLang="zh-CN" dirty="0"/>
              <a:t> </a:t>
            </a:r>
            <a:r>
              <a:rPr kumimoji="1" lang="en-US" altLang="zh-CN" sz="1800" b="0" dirty="0"/>
              <a:t>Song Liu, Tian He</a:t>
            </a:r>
            <a:endParaRPr kumimoji="1" lang="en-US" altLang="zh-CN" b="0" dirty="0"/>
          </a:p>
        </p:txBody>
      </p:sp>
      <p:cxnSp>
        <p:nvCxnSpPr>
          <p:cNvPr id="166" name="肘形连接符 13">
            <a:extLst>
              <a:ext uri="{FF2B5EF4-FFF2-40B4-BE49-F238E27FC236}">
                <a16:creationId xmlns:a16="http://schemas.microsoft.com/office/drawing/2014/main" xmlns="" id="{3558C3BE-8956-4F0D-8969-9AF7AC3D1AE0}"/>
              </a:ext>
            </a:extLst>
          </p:cNvPr>
          <p:cNvCxnSpPr>
            <a:cxnSpLocks/>
          </p:cNvCxnSpPr>
          <p:nvPr/>
        </p:nvCxnSpPr>
        <p:spPr>
          <a:xfrm rot="16200000" flipH="1">
            <a:off x="10233660" y="5286981"/>
            <a:ext cx="282696" cy="23615"/>
          </a:xfrm>
          <a:prstGeom prst="bentConnector3">
            <a:avLst>
              <a:gd name="adj1" fmla="val 50000"/>
            </a:avLst>
          </a:prstGeom>
          <a:ln>
            <a:headEnd type="oval"/>
            <a:tailEnd type="ova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992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2" nodeType="clickEffect">
                                  <p:stCondLst>
                                    <p:cond delay="0"/>
                                  </p:stCondLst>
                                  <p:childTnLst>
                                    <p:set>
                                      <p:cBhvr>
                                        <p:cTn id="62" dur="1" fill="hold">
                                          <p:stCondLst>
                                            <p:cond delay="0"/>
                                          </p:stCondLst>
                                        </p:cTn>
                                        <p:tgtEl>
                                          <p:spTgt spid="165"/>
                                        </p:tgtEl>
                                        <p:attrNameLst>
                                          <p:attrName>style.visibility</p:attrName>
                                        </p:attrNameLst>
                                      </p:cBhvr>
                                      <p:to>
                                        <p:strVal val="visible"/>
                                      </p:to>
                                    </p:set>
                                    <p:animEffect transition="in" filter="fade">
                                      <p:cBhvr>
                                        <p:cTn id="63" dur="1000"/>
                                        <p:tgtEl>
                                          <p:spTgt spid="165"/>
                                        </p:tgtEl>
                                      </p:cBhvr>
                                    </p:animEffect>
                                    <p:anim calcmode="lin" valueType="num">
                                      <p:cBhvr>
                                        <p:cTn id="64" dur="1000" fill="hold"/>
                                        <p:tgtEl>
                                          <p:spTgt spid="165"/>
                                        </p:tgtEl>
                                        <p:attrNameLst>
                                          <p:attrName>ppt_x</p:attrName>
                                        </p:attrNameLst>
                                      </p:cBhvr>
                                      <p:tavLst>
                                        <p:tav tm="0">
                                          <p:val>
                                            <p:strVal val="#ppt_x"/>
                                          </p:val>
                                        </p:tav>
                                        <p:tav tm="100000">
                                          <p:val>
                                            <p:strVal val="#ppt_x"/>
                                          </p:val>
                                        </p:tav>
                                      </p:tavLst>
                                    </p:anim>
                                    <p:anim calcmode="lin" valueType="num">
                                      <p:cBhvr>
                                        <p:cTn id="65" dur="1000" fill="hold"/>
                                        <p:tgtEl>
                                          <p:spTgt spid="165"/>
                                        </p:tgtEl>
                                        <p:attrNameLst>
                                          <p:attrName>ppt_y</p:attrName>
                                        </p:attrNameLst>
                                      </p:cBhvr>
                                      <p:tavLst>
                                        <p:tav tm="0">
                                          <p:val>
                                            <p:strVal val="#ppt_y+.1"/>
                                          </p:val>
                                        </p:tav>
                                        <p:tav tm="100000">
                                          <p:val>
                                            <p:strVal val="#ppt_y"/>
                                          </p:val>
                                        </p:tav>
                                      </p:tavLst>
                                    </p:anim>
                                  </p:childTnLst>
                                </p:cTn>
                              </p:par>
                              <p:par>
                                <p:cTn id="66" presetID="1" presetClass="entr" presetSubtype="0" fill="hold" nodeType="withEffect">
                                  <p:stCondLst>
                                    <p:cond delay="0"/>
                                  </p:stCondLst>
                                  <p:childTnLst>
                                    <p:set>
                                      <p:cBhvr>
                                        <p:cTn id="67"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32" grpId="0" animBg="1"/>
      <p:bldP spid="62" grpId="0" animBg="1"/>
      <p:bldP spid="91" grpId="0" animBg="1"/>
      <p:bldP spid="100" grpId="0" animBg="1"/>
      <p:bldP spid="115" grpId="0" animBg="1"/>
      <p:bldP spid="118" grpId="0" animBg="1"/>
      <p:bldP spid="126" grpId="0" animBg="1"/>
      <p:bldP spid="128" grpId="0" animBg="1"/>
      <p:bldP spid="130" grpId="0" animBg="1"/>
      <p:bldP spid="133" grpId="0" animBg="1"/>
      <p:bldP spid="161" grpId="0" animBg="1"/>
      <p:bldP spid="163" grpId="0" animBg="1"/>
      <p:bldP spid="165"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kumimoji="1" lang="en-US" altLang="zh-CN" dirty="0"/>
              <a:t>Analog VS. Digital</a:t>
            </a:r>
            <a:endParaRPr kumimoji="1" lang="zh-CN" altLang="en-US" dirty="0"/>
          </a:p>
        </p:txBody>
      </p:sp>
      <p:sp>
        <p:nvSpPr>
          <p:cNvPr id="3" name="幻灯片编号占位符 2"/>
          <p:cNvSpPr>
            <a:spLocks noGrp="1"/>
          </p:cNvSpPr>
          <p:nvPr>
            <p:ph type="sldNum" sz="quarter" idx="12"/>
          </p:nvPr>
        </p:nvSpPr>
        <p:spPr/>
        <p:txBody>
          <a:bodyPr/>
          <a:lstStyle/>
          <a:p>
            <a:fld id="{7C767AD1-7CE3-4908-B8A1-7860D249BD31}" type="slidenum">
              <a:rPr lang="zh-CN" altLang="en-US" smtClean="0"/>
              <a:pPr/>
              <a:t>6</a:t>
            </a:fld>
            <a:endParaRPr lang="zh-CN" altLang="en-US" dirty="0"/>
          </a:p>
        </p:txBody>
      </p:sp>
      <p:grpSp>
        <p:nvGrpSpPr>
          <p:cNvPr id="12" name="组合 11">
            <a:extLst>
              <a:ext uri="{FF2B5EF4-FFF2-40B4-BE49-F238E27FC236}">
                <a16:creationId xmlns:a16="http://schemas.microsoft.com/office/drawing/2014/main" xmlns="" id="{D64E5D96-723D-4743-8304-AF7CD44C2771}"/>
              </a:ext>
            </a:extLst>
          </p:cNvPr>
          <p:cNvGrpSpPr/>
          <p:nvPr/>
        </p:nvGrpSpPr>
        <p:grpSpPr>
          <a:xfrm>
            <a:off x="6172200" y="1092200"/>
            <a:ext cx="5867400" cy="4870910"/>
            <a:chOff x="6172200" y="1092200"/>
            <a:chExt cx="5867400" cy="4870910"/>
          </a:xfrm>
        </p:grpSpPr>
        <p:sp>
          <p:nvSpPr>
            <p:cNvPr id="62" name="文本框 75">
              <a:extLst>
                <a:ext uri="{FF2B5EF4-FFF2-40B4-BE49-F238E27FC236}">
                  <a16:creationId xmlns:a16="http://schemas.microsoft.com/office/drawing/2014/main" xmlns="" id="{6C4F5109-4FCC-41D2-A4E9-6F49819CEF98}"/>
                </a:ext>
              </a:extLst>
            </p:cNvPr>
            <p:cNvSpPr txBox="1"/>
            <p:nvPr/>
          </p:nvSpPr>
          <p:spPr>
            <a:xfrm>
              <a:off x="6172200" y="1092200"/>
              <a:ext cx="5867400" cy="892552"/>
            </a:xfrm>
            <a:prstGeom prst="rect">
              <a:avLst/>
            </a:prstGeom>
            <a:noFill/>
          </p:spPr>
          <p:txBody>
            <a:bodyPr wrap="square" rtlCol="0">
              <a:spAutoFit/>
            </a:bodyPr>
            <a:lstStyle/>
            <a:p>
              <a:r>
                <a:rPr kumimoji="1" lang="en-US" altLang="zh-CN" sz="2800" dirty="0">
                  <a:solidFill>
                    <a:schemeClr val="tx1"/>
                  </a:solidFill>
                  <a:latin typeface="Constantia (Body)"/>
                </a:rPr>
                <a:t>Digital</a:t>
              </a:r>
            </a:p>
            <a:p>
              <a:r>
                <a:rPr kumimoji="1" lang="en-US" altLang="zh-CN" b="0" dirty="0">
                  <a:solidFill>
                    <a:schemeClr val="tx1"/>
                  </a:solidFill>
                  <a:latin typeface="Constantia (Body)"/>
                </a:rPr>
                <a:t>Make binary decisions on signal reception. </a:t>
              </a:r>
            </a:p>
          </p:txBody>
        </p:sp>
        <p:grpSp>
          <p:nvGrpSpPr>
            <p:cNvPr id="14" name="Group 13">
              <a:extLst>
                <a:ext uri="{FF2B5EF4-FFF2-40B4-BE49-F238E27FC236}">
                  <a16:creationId xmlns:a16="http://schemas.microsoft.com/office/drawing/2014/main" xmlns="" id="{475CC93E-A98F-43DF-B133-D9ACF49500A9}"/>
                </a:ext>
              </a:extLst>
            </p:cNvPr>
            <p:cNvGrpSpPr/>
            <p:nvPr/>
          </p:nvGrpSpPr>
          <p:grpSpPr>
            <a:xfrm>
              <a:off x="7280492" y="1995135"/>
              <a:ext cx="3459477" cy="2889901"/>
              <a:chOff x="4714679" y="685800"/>
              <a:chExt cx="2678270" cy="1828800"/>
            </a:xfrm>
          </p:grpSpPr>
          <p:pic>
            <p:nvPicPr>
              <p:cNvPr id="15" name="Picture 14">
                <a:extLst>
                  <a:ext uri="{FF2B5EF4-FFF2-40B4-BE49-F238E27FC236}">
                    <a16:creationId xmlns:a16="http://schemas.microsoft.com/office/drawing/2014/main" xmlns="" id="{4FC807E2-BF1F-4863-869B-12DF7FF9775F}"/>
                  </a:ext>
                </a:extLst>
              </p:cNvPr>
              <p:cNvPicPr>
                <a:picLocks noChangeAspect="1"/>
              </p:cNvPicPr>
              <p:nvPr/>
            </p:nvPicPr>
            <p:blipFill rotWithShape="1">
              <a:blip r:embed="rId3"/>
              <a:srcRect r="68073"/>
              <a:stretch/>
            </p:blipFill>
            <p:spPr>
              <a:xfrm>
                <a:off x="5029200" y="946811"/>
                <a:ext cx="1946245" cy="1313043"/>
              </a:xfrm>
              <a:prstGeom prst="rect">
                <a:avLst/>
              </a:prstGeom>
            </p:spPr>
          </p:pic>
          <p:cxnSp>
            <p:nvCxnSpPr>
              <p:cNvPr id="16" name="Straight Arrow Connector 15">
                <a:extLst>
                  <a:ext uri="{FF2B5EF4-FFF2-40B4-BE49-F238E27FC236}">
                    <a16:creationId xmlns:a16="http://schemas.microsoft.com/office/drawing/2014/main" xmlns="" id="{9F1BB1A9-4FAD-4CD4-92BA-6C65DACED43B}"/>
                  </a:ext>
                </a:extLst>
              </p:cNvPr>
              <p:cNvCxnSpPr/>
              <p:nvPr/>
            </p:nvCxnSpPr>
            <p:spPr>
              <a:xfrm flipV="1">
                <a:off x="4800600" y="685800"/>
                <a:ext cx="0" cy="182880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B8B0E99F-6327-4D3F-AE19-5F4A453AABA2}"/>
                  </a:ext>
                </a:extLst>
              </p:cNvPr>
              <p:cNvCxnSpPr>
                <a:cxnSpLocks/>
              </p:cNvCxnSpPr>
              <p:nvPr/>
            </p:nvCxnSpPr>
            <p:spPr>
              <a:xfrm>
                <a:off x="4714679" y="2435087"/>
                <a:ext cx="2678270"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xmlns="" id="{FCD0C638-852E-4FCC-9D7C-F8923885DBFD}"/>
                </a:ext>
              </a:extLst>
            </p:cNvPr>
            <p:cNvSpPr txBox="1"/>
            <p:nvPr/>
          </p:nvSpPr>
          <p:spPr>
            <a:xfrm>
              <a:off x="6882328" y="5501445"/>
              <a:ext cx="4225003" cy="461665"/>
            </a:xfrm>
            <a:prstGeom prst="rect">
              <a:avLst/>
            </a:prstGeom>
          </p:spPr>
          <p:txBody>
            <a:bodyPr wrap="none" rtlCol="0">
              <a:spAutoFit/>
            </a:bodyPr>
            <a:lstStyle/>
            <a:p>
              <a:r>
                <a:rPr lang="en-US" dirty="0">
                  <a:solidFill>
                    <a:schemeClr val="tx1"/>
                  </a:solidFill>
                  <a:latin typeface="+mn-lt"/>
                </a:rPr>
                <a:t>Frequency received or NOT?</a:t>
              </a:r>
            </a:p>
          </p:txBody>
        </p:sp>
        <p:sp>
          <p:nvSpPr>
            <p:cNvPr id="27" name="TextBox 18">
              <a:extLst>
                <a:ext uri="{FF2B5EF4-FFF2-40B4-BE49-F238E27FC236}">
                  <a16:creationId xmlns:a16="http://schemas.microsoft.com/office/drawing/2014/main" xmlns="" id="{D21EE0AB-6E22-414E-850A-3DE1E237D9ED}"/>
                </a:ext>
              </a:extLst>
            </p:cNvPr>
            <p:cNvSpPr txBox="1"/>
            <p:nvPr/>
          </p:nvSpPr>
          <p:spPr>
            <a:xfrm>
              <a:off x="9888734" y="4885036"/>
              <a:ext cx="931666" cy="461664"/>
            </a:xfrm>
            <a:prstGeom prst="rect">
              <a:avLst/>
            </a:prstGeom>
          </p:spPr>
          <p:txBody>
            <a:bodyPr wrap="none" rtlCol="0">
              <a:spAutoFit/>
            </a:bodyPr>
            <a:lstStyle/>
            <a:p>
              <a:r>
                <a:rPr lang="en-US" dirty="0">
                  <a:solidFill>
                    <a:schemeClr val="tx1"/>
                  </a:solidFill>
                  <a:latin typeface="+mn-lt"/>
                </a:rPr>
                <a:t>Time</a:t>
              </a:r>
            </a:p>
          </p:txBody>
        </p:sp>
        <p:sp>
          <p:nvSpPr>
            <p:cNvPr id="28" name="TextBox 17">
              <a:extLst>
                <a:ext uri="{FF2B5EF4-FFF2-40B4-BE49-F238E27FC236}">
                  <a16:creationId xmlns:a16="http://schemas.microsoft.com/office/drawing/2014/main" xmlns="" id="{C08AF6CC-A84B-4070-832B-ED92CBF05C1C}"/>
                </a:ext>
              </a:extLst>
            </p:cNvPr>
            <p:cNvSpPr txBox="1"/>
            <p:nvPr/>
          </p:nvSpPr>
          <p:spPr>
            <a:xfrm rot="16200000">
              <a:off x="6179871" y="3146429"/>
              <a:ext cx="1739579" cy="461665"/>
            </a:xfrm>
            <a:prstGeom prst="rect">
              <a:avLst/>
            </a:prstGeom>
          </p:spPr>
          <p:txBody>
            <a:bodyPr wrap="none" rtlCol="0">
              <a:spAutoFit/>
            </a:bodyPr>
            <a:lstStyle/>
            <a:p>
              <a:r>
                <a:rPr lang="en-US" dirty="0">
                  <a:solidFill>
                    <a:schemeClr val="tx1"/>
                  </a:solidFill>
                  <a:latin typeface="+mn-lt"/>
                </a:rPr>
                <a:t>Amplitude</a:t>
              </a:r>
            </a:p>
          </p:txBody>
        </p:sp>
      </p:grpSp>
      <p:grpSp>
        <p:nvGrpSpPr>
          <p:cNvPr id="11" name="组合 10">
            <a:extLst>
              <a:ext uri="{FF2B5EF4-FFF2-40B4-BE49-F238E27FC236}">
                <a16:creationId xmlns:a16="http://schemas.microsoft.com/office/drawing/2014/main" xmlns="" id="{16CD5E79-A394-41EC-B206-08671E4D09F0}"/>
              </a:ext>
            </a:extLst>
          </p:cNvPr>
          <p:cNvGrpSpPr/>
          <p:nvPr/>
        </p:nvGrpSpPr>
        <p:grpSpPr>
          <a:xfrm>
            <a:off x="228600" y="607581"/>
            <a:ext cx="5943600" cy="5355529"/>
            <a:chOff x="228600" y="607581"/>
            <a:chExt cx="5943600" cy="5355529"/>
          </a:xfrm>
        </p:grpSpPr>
        <p:sp>
          <p:nvSpPr>
            <p:cNvPr id="4" name="Rectangle 3">
              <a:extLst>
                <a:ext uri="{FF2B5EF4-FFF2-40B4-BE49-F238E27FC236}">
                  <a16:creationId xmlns:a16="http://schemas.microsoft.com/office/drawing/2014/main" xmlns="" id="{E7E48855-48AE-45D1-AD99-A417A1703EF1}"/>
                </a:ext>
              </a:extLst>
            </p:cNvPr>
            <p:cNvSpPr/>
            <p:nvPr/>
          </p:nvSpPr>
          <p:spPr>
            <a:xfrm>
              <a:off x="228600" y="1088648"/>
              <a:ext cx="5943600" cy="892552"/>
            </a:xfrm>
            <a:prstGeom prst="rect">
              <a:avLst/>
            </a:prstGeom>
          </p:spPr>
          <p:txBody>
            <a:bodyPr wrap="square">
              <a:spAutoFit/>
            </a:bodyPr>
            <a:lstStyle/>
            <a:p>
              <a:pPr algn="l"/>
              <a:r>
                <a:rPr kumimoji="1" lang="en-US" altLang="zh-CN" sz="2800" dirty="0">
                  <a:solidFill>
                    <a:schemeClr val="tx1"/>
                  </a:solidFill>
                  <a:latin typeface="Constantia (Body)"/>
                </a:rPr>
                <a:t>                           Analog</a:t>
              </a:r>
            </a:p>
            <a:p>
              <a:pPr algn="l"/>
              <a:r>
                <a:rPr kumimoji="1" lang="en-US" altLang="zh-CN" b="0" dirty="0">
                  <a:solidFill>
                    <a:schemeClr val="tx1"/>
                  </a:solidFill>
                  <a:latin typeface="Constantia (Body)"/>
                </a:rPr>
                <a:t>Accurate analog model and measurements. </a:t>
              </a:r>
            </a:p>
          </p:txBody>
        </p:sp>
        <p:sp>
          <p:nvSpPr>
            <p:cNvPr id="6" name="文本框 5">
              <a:extLst>
                <a:ext uri="{FF2B5EF4-FFF2-40B4-BE49-F238E27FC236}">
                  <a16:creationId xmlns:a16="http://schemas.microsoft.com/office/drawing/2014/main" xmlns="" id="{A13629C9-3668-4EA8-81DC-B6E034B65618}"/>
                </a:ext>
              </a:extLst>
            </p:cNvPr>
            <p:cNvSpPr txBox="1"/>
            <p:nvPr/>
          </p:nvSpPr>
          <p:spPr>
            <a:xfrm>
              <a:off x="845042" y="5501445"/>
              <a:ext cx="4779305" cy="461665"/>
            </a:xfrm>
            <a:prstGeom prst="rect">
              <a:avLst/>
            </a:prstGeom>
          </p:spPr>
          <p:txBody>
            <a:bodyPr wrap="square" rtlCol="0">
              <a:spAutoFit/>
            </a:bodyPr>
            <a:lstStyle/>
            <a:p>
              <a:r>
                <a:rPr kumimoji="1" lang="en-US" altLang="zh-CN" dirty="0">
                  <a:solidFill>
                    <a:schemeClr val="tx1"/>
                  </a:solidFill>
                  <a:latin typeface="Constantia (Body)"/>
                </a:rPr>
                <a:t>RSS propagation model</a:t>
              </a:r>
              <a:endParaRPr lang="en-US" dirty="0">
                <a:solidFill>
                  <a:schemeClr val="tx1"/>
                </a:solidFill>
                <a:latin typeface="+mn-lt"/>
              </a:endParaRPr>
            </a:p>
          </p:txBody>
        </p:sp>
        <p:grpSp>
          <p:nvGrpSpPr>
            <p:cNvPr id="29" name="Group 13">
              <a:extLst>
                <a:ext uri="{FF2B5EF4-FFF2-40B4-BE49-F238E27FC236}">
                  <a16:creationId xmlns:a16="http://schemas.microsoft.com/office/drawing/2014/main" xmlns="" id="{3DBD8D46-2A71-42C4-8DB2-F21CEC9CB359}"/>
                </a:ext>
              </a:extLst>
            </p:cNvPr>
            <p:cNvGrpSpPr/>
            <p:nvPr/>
          </p:nvGrpSpPr>
          <p:grpSpPr>
            <a:xfrm>
              <a:off x="1504957" y="1992346"/>
              <a:ext cx="3459477" cy="2889901"/>
              <a:chOff x="4714680" y="685800"/>
              <a:chExt cx="2678270" cy="1828800"/>
            </a:xfrm>
          </p:grpSpPr>
          <p:cxnSp>
            <p:nvCxnSpPr>
              <p:cNvPr id="31" name="Straight Arrow Connector 15">
                <a:extLst>
                  <a:ext uri="{FF2B5EF4-FFF2-40B4-BE49-F238E27FC236}">
                    <a16:creationId xmlns:a16="http://schemas.microsoft.com/office/drawing/2014/main" xmlns="" id="{F594FF80-0E58-44DA-8719-433DA454A8AD}"/>
                  </a:ext>
                </a:extLst>
              </p:cNvPr>
              <p:cNvCxnSpPr/>
              <p:nvPr/>
            </p:nvCxnSpPr>
            <p:spPr>
              <a:xfrm flipV="1">
                <a:off x="4800600" y="685800"/>
                <a:ext cx="0" cy="182880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16">
                <a:extLst>
                  <a:ext uri="{FF2B5EF4-FFF2-40B4-BE49-F238E27FC236}">
                    <a16:creationId xmlns:a16="http://schemas.microsoft.com/office/drawing/2014/main" xmlns="" id="{0DD8C2B5-2FE7-4D5C-9CC8-3F3CF5158C22}"/>
                  </a:ext>
                </a:extLst>
              </p:cNvPr>
              <p:cNvCxnSpPr>
                <a:cxnSpLocks/>
              </p:cNvCxnSpPr>
              <p:nvPr/>
            </p:nvCxnSpPr>
            <p:spPr>
              <a:xfrm>
                <a:off x="4714680" y="2435087"/>
                <a:ext cx="2678270"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TextBox 18">
              <a:extLst>
                <a:ext uri="{FF2B5EF4-FFF2-40B4-BE49-F238E27FC236}">
                  <a16:creationId xmlns:a16="http://schemas.microsoft.com/office/drawing/2014/main" xmlns="" id="{791A2211-1C05-4908-8F28-B2F67BDD53D0}"/>
                </a:ext>
              </a:extLst>
            </p:cNvPr>
            <p:cNvSpPr txBox="1"/>
            <p:nvPr/>
          </p:nvSpPr>
          <p:spPr>
            <a:xfrm>
              <a:off x="3581400" y="4882247"/>
              <a:ext cx="1462516" cy="461665"/>
            </a:xfrm>
            <a:prstGeom prst="rect">
              <a:avLst/>
            </a:prstGeom>
          </p:spPr>
          <p:txBody>
            <a:bodyPr wrap="none" rtlCol="0">
              <a:spAutoFit/>
            </a:bodyPr>
            <a:lstStyle/>
            <a:p>
              <a:r>
                <a:rPr lang="en-US" dirty="0">
                  <a:solidFill>
                    <a:schemeClr val="tx1"/>
                  </a:solidFill>
                  <a:latin typeface="+mn-lt"/>
                </a:rPr>
                <a:t>Distance</a:t>
              </a:r>
            </a:p>
          </p:txBody>
        </p:sp>
        <p:sp>
          <p:nvSpPr>
            <p:cNvPr id="34" name="TextBox 17">
              <a:extLst>
                <a:ext uri="{FF2B5EF4-FFF2-40B4-BE49-F238E27FC236}">
                  <a16:creationId xmlns:a16="http://schemas.microsoft.com/office/drawing/2014/main" xmlns="" id="{A2F9713B-C02B-4313-8A10-124F1090C653}"/>
                </a:ext>
              </a:extLst>
            </p:cNvPr>
            <p:cNvSpPr txBox="1"/>
            <p:nvPr/>
          </p:nvSpPr>
          <p:spPr>
            <a:xfrm rot="16200000">
              <a:off x="851572" y="3143640"/>
              <a:ext cx="845103" cy="461665"/>
            </a:xfrm>
            <a:prstGeom prst="rect">
              <a:avLst/>
            </a:prstGeom>
          </p:spPr>
          <p:txBody>
            <a:bodyPr wrap="none" rtlCol="0">
              <a:spAutoFit/>
            </a:bodyPr>
            <a:lstStyle/>
            <a:p>
              <a:r>
                <a:rPr lang="en-US" dirty="0">
                  <a:solidFill>
                    <a:schemeClr val="tx1"/>
                  </a:solidFill>
                  <a:latin typeface="+mn-lt"/>
                </a:rPr>
                <a:t>RSSI</a:t>
              </a:r>
            </a:p>
          </p:txBody>
        </p:sp>
        <p:sp>
          <p:nvSpPr>
            <p:cNvPr id="9" name="弧形 8">
              <a:extLst>
                <a:ext uri="{FF2B5EF4-FFF2-40B4-BE49-F238E27FC236}">
                  <a16:creationId xmlns:a16="http://schemas.microsoft.com/office/drawing/2014/main" xmlns="" id="{A8853A6B-EA78-4EDE-8A6B-B89525600F1D}"/>
                </a:ext>
              </a:extLst>
            </p:cNvPr>
            <p:cNvSpPr/>
            <p:nvPr/>
          </p:nvSpPr>
          <p:spPr>
            <a:xfrm rot="10800000">
              <a:off x="2057401" y="607581"/>
              <a:ext cx="3888895" cy="3923142"/>
            </a:xfrm>
            <a:prstGeom prst="arc">
              <a:avLst>
                <a:gd name="adj1" fmla="val 15811865"/>
                <a:gd name="adj2" fmla="val 0"/>
              </a:avLst>
            </a:prstGeom>
            <a:ln w="44450" cmpd="sng">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381991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normAutofit/>
          </a:bodyPr>
          <a:lstStyle/>
          <a:p>
            <a:pPr marL="0" indent="0">
              <a:buNone/>
            </a:pPr>
            <a:endParaRPr kumimoji="1" lang="en-US" sz="4800" dirty="0"/>
          </a:p>
          <a:p>
            <a:pPr marL="0" indent="0">
              <a:buNone/>
            </a:pPr>
            <a:endParaRPr kumimoji="1" lang="en-US" sz="4800" dirty="0"/>
          </a:p>
          <a:p>
            <a:pPr marL="0" indent="0" algn="ctr">
              <a:buNone/>
            </a:pPr>
            <a:r>
              <a:rPr kumimoji="1" lang="en-US" sz="4800" dirty="0"/>
              <a:t> </a:t>
            </a:r>
            <a:r>
              <a:rPr kumimoji="1" lang="en-US" sz="4800" dirty="0" err="1"/>
              <a:t>SmartLight</a:t>
            </a:r>
            <a:r>
              <a:rPr kumimoji="1" lang="en-US" sz="4800" dirty="0"/>
              <a:t> Design</a:t>
            </a:r>
          </a:p>
        </p:txBody>
      </p:sp>
      <p:sp>
        <p:nvSpPr>
          <p:cNvPr id="2" name="幻灯片编号占位符 1"/>
          <p:cNvSpPr>
            <a:spLocks noGrp="1"/>
          </p:cNvSpPr>
          <p:nvPr>
            <p:ph type="sldNum" sz="quarter" idx="12"/>
          </p:nvPr>
        </p:nvSpPr>
        <p:spPr/>
        <p:txBody>
          <a:bodyPr/>
          <a:lstStyle/>
          <a:p>
            <a:fld id="{7C767AD1-7CE3-4908-B8A1-7860D249BD31}" type="slidenum">
              <a:rPr lang="zh-CN" altLang="en-US" smtClean="0"/>
              <a:pPr/>
              <a:t>7</a:t>
            </a:fld>
            <a:endParaRPr lang="zh-CN" altLang="en-US" dirty="0"/>
          </a:p>
        </p:txBody>
      </p:sp>
    </p:spTree>
    <p:extLst>
      <p:ext uri="{BB962C8B-B14F-4D97-AF65-F5344CB8AC3E}">
        <p14:creationId xmlns:p14="http://schemas.microsoft.com/office/powerpoint/2010/main" val="1332768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xmlns="" id="{F0C30208-FE51-4ABE-81AC-945A2440D5D5}"/>
              </a:ext>
            </a:extLst>
          </p:cNvPr>
          <p:cNvSpPr/>
          <p:nvPr/>
        </p:nvSpPr>
        <p:spPr>
          <a:xfrm>
            <a:off x="5704840" y="1041400"/>
            <a:ext cx="3547704" cy="5303545"/>
          </a:xfrm>
          <a:custGeom>
            <a:avLst/>
            <a:gdLst>
              <a:gd name="connsiteX0" fmla="*/ 36576 w 5760720"/>
              <a:gd name="connsiteY0" fmla="*/ 0 h 2645664"/>
              <a:gd name="connsiteX1" fmla="*/ 140208 w 5760720"/>
              <a:gd name="connsiteY1" fmla="*/ 103632 h 2645664"/>
              <a:gd name="connsiteX2" fmla="*/ 201168 w 5760720"/>
              <a:gd name="connsiteY2" fmla="*/ 225552 h 2645664"/>
              <a:gd name="connsiteX3" fmla="*/ 231648 w 5760720"/>
              <a:gd name="connsiteY3" fmla="*/ 316992 h 2645664"/>
              <a:gd name="connsiteX4" fmla="*/ 256032 w 5760720"/>
              <a:gd name="connsiteY4" fmla="*/ 445008 h 2645664"/>
              <a:gd name="connsiteX5" fmla="*/ 274320 w 5760720"/>
              <a:gd name="connsiteY5" fmla="*/ 560832 h 2645664"/>
              <a:gd name="connsiteX6" fmla="*/ 286512 w 5760720"/>
              <a:gd name="connsiteY6" fmla="*/ 658368 h 2645664"/>
              <a:gd name="connsiteX7" fmla="*/ 292608 w 5760720"/>
              <a:gd name="connsiteY7" fmla="*/ 762000 h 2645664"/>
              <a:gd name="connsiteX8" fmla="*/ 304800 w 5760720"/>
              <a:gd name="connsiteY8" fmla="*/ 847344 h 2645664"/>
              <a:gd name="connsiteX9" fmla="*/ 304800 w 5760720"/>
              <a:gd name="connsiteY9" fmla="*/ 1036320 h 2645664"/>
              <a:gd name="connsiteX10" fmla="*/ 292608 w 5760720"/>
              <a:gd name="connsiteY10" fmla="*/ 1164336 h 2645664"/>
              <a:gd name="connsiteX11" fmla="*/ 280416 w 5760720"/>
              <a:gd name="connsiteY11" fmla="*/ 1377696 h 2645664"/>
              <a:gd name="connsiteX12" fmla="*/ 262128 w 5760720"/>
              <a:gd name="connsiteY12" fmla="*/ 1505712 h 2645664"/>
              <a:gd name="connsiteX13" fmla="*/ 237744 w 5760720"/>
              <a:gd name="connsiteY13" fmla="*/ 1615440 h 2645664"/>
              <a:gd name="connsiteX14" fmla="*/ 207264 w 5760720"/>
              <a:gd name="connsiteY14" fmla="*/ 1737360 h 2645664"/>
              <a:gd name="connsiteX15" fmla="*/ 146304 w 5760720"/>
              <a:gd name="connsiteY15" fmla="*/ 1877568 h 2645664"/>
              <a:gd name="connsiteX16" fmla="*/ 48768 w 5760720"/>
              <a:gd name="connsiteY16" fmla="*/ 2005584 h 2645664"/>
              <a:gd name="connsiteX17" fmla="*/ 0 w 5760720"/>
              <a:gd name="connsiteY17" fmla="*/ 2042160 h 2645664"/>
              <a:gd name="connsiteX18" fmla="*/ 5760720 w 5760720"/>
              <a:gd name="connsiteY18" fmla="*/ 2645664 h 2645664"/>
              <a:gd name="connsiteX19" fmla="*/ 5748528 w 5760720"/>
              <a:gd name="connsiteY19" fmla="*/ 1743456 h 2645664"/>
              <a:gd name="connsiteX20" fmla="*/ 36576 w 5760720"/>
              <a:gd name="connsiteY20" fmla="*/ 0 h 2645664"/>
              <a:gd name="connsiteX0" fmla="*/ 36576 w 5760720"/>
              <a:gd name="connsiteY0" fmla="*/ 559906 h 3205570"/>
              <a:gd name="connsiteX1" fmla="*/ 140208 w 5760720"/>
              <a:gd name="connsiteY1" fmla="*/ 663538 h 3205570"/>
              <a:gd name="connsiteX2" fmla="*/ 201168 w 5760720"/>
              <a:gd name="connsiteY2" fmla="*/ 785458 h 3205570"/>
              <a:gd name="connsiteX3" fmla="*/ 231648 w 5760720"/>
              <a:gd name="connsiteY3" fmla="*/ 876898 h 3205570"/>
              <a:gd name="connsiteX4" fmla="*/ 256032 w 5760720"/>
              <a:gd name="connsiteY4" fmla="*/ 1004914 h 3205570"/>
              <a:gd name="connsiteX5" fmla="*/ 274320 w 5760720"/>
              <a:gd name="connsiteY5" fmla="*/ 1120738 h 3205570"/>
              <a:gd name="connsiteX6" fmla="*/ 286512 w 5760720"/>
              <a:gd name="connsiteY6" fmla="*/ 1218274 h 3205570"/>
              <a:gd name="connsiteX7" fmla="*/ 292608 w 5760720"/>
              <a:gd name="connsiteY7" fmla="*/ 1321906 h 3205570"/>
              <a:gd name="connsiteX8" fmla="*/ 304800 w 5760720"/>
              <a:gd name="connsiteY8" fmla="*/ 1407250 h 3205570"/>
              <a:gd name="connsiteX9" fmla="*/ 304800 w 5760720"/>
              <a:gd name="connsiteY9" fmla="*/ 1596226 h 3205570"/>
              <a:gd name="connsiteX10" fmla="*/ 292608 w 5760720"/>
              <a:gd name="connsiteY10" fmla="*/ 1724242 h 3205570"/>
              <a:gd name="connsiteX11" fmla="*/ 280416 w 5760720"/>
              <a:gd name="connsiteY11" fmla="*/ 1937602 h 3205570"/>
              <a:gd name="connsiteX12" fmla="*/ 262128 w 5760720"/>
              <a:gd name="connsiteY12" fmla="*/ 2065618 h 3205570"/>
              <a:gd name="connsiteX13" fmla="*/ 237744 w 5760720"/>
              <a:gd name="connsiteY13" fmla="*/ 2175346 h 3205570"/>
              <a:gd name="connsiteX14" fmla="*/ 207264 w 5760720"/>
              <a:gd name="connsiteY14" fmla="*/ 2297266 h 3205570"/>
              <a:gd name="connsiteX15" fmla="*/ 146304 w 5760720"/>
              <a:gd name="connsiteY15" fmla="*/ 2437474 h 3205570"/>
              <a:gd name="connsiteX16" fmla="*/ 48768 w 5760720"/>
              <a:gd name="connsiteY16" fmla="*/ 2565490 h 3205570"/>
              <a:gd name="connsiteX17" fmla="*/ 0 w 5760720"/>
              <a:gd name="connsiteY17" fmla="*/ 2602066 h 3205570"/>
              <a:gd name="connsiteX18" fmla="*/ 5760720 w 5760720"/>
              <a:gd name="connsiteY18" fmla="*/ 3205570 h 3205570"/>
              <a:gd name="connsiteX19" fmla="*/ 3491464 w 5760720"/>
              <a:gd name="connsiteY19" fmla="*/ 0 h 3205570"/>
              <a:gd name="connsiteX20" fmla="*/ 36576 w 5760720"/>
              <a:gd name="connsiteY20" fmla="*/ 559906 h 3205570"/>
              <a:gd name="connsiteX0" fmla="*/ 36576 w 3503657"/>
              <a:gd name="connsiteY0" fmla="*/ 559906 h 3575959"/>
              <a:gd name="connsiteX1" fmla="*/ 140208 w 3503657"/>
              <a:gd name="connsiteY1" fmla="*/ 663538 h 3575959"/>
              <a:gd name="connsiteX2" fmla="*/ 201168 w 3503657"/>
              <a:gd name="connsiteY2" fmla="*/ 785458 h 3575959"/>
              <a:gd name="connsiteX3" fmla="*/ 231648 w 3503657"/>
              <a:gd name="connsiteY3" fmla="*/ 876898 h 3575959"/>
              <a:gd name="connsiteX4" fmla="*/ 256032 w 3503657"/>
              <a:gd name="connsiteY4" fmla="*/ 1004914 h 3575959"/>
              <a:gd name="connsiteX5" fmla="*/ 274320 w 3503657"/>
              <a:gd name="connsiteY5" fmla="*/ 1120738 h 3575959"/>
              <a:gd name="connsiteX6" fmla="*/ 286512 w 3503657"/>
              <a:gd name="connsiteY6" fmla="*/ 1218274 h 3575959"/>
              <a:gd name="connsiteX7" fmla="*/ 292608 w 3503657"/>
              <a:gd name="connsiteY7" fmla="*/ 1321906 h 3575959"/>
              <a:gd name="connsiteX8" fmla="*/ 304800 w 3503657"/>
              <a:gd name="connsiteY8" fmla="*/ 1407250 h 3575959"/>
              <a:gd name="connsiteX9" fmla="*/ 304800 w 3503657"/>
              <a:gd name="connsiteY9" fmla="*/ 1596226 h 3575959"/>
              <a:gd name="connsiteX10" fmla="*/ 292608 w 3503657"/>
              <a:gd name="connsiteY10" fmla="*/ 1724242 h 3575959"/>
              <a:gd name="connsiteX11" fmla="*/ 280416 w 3503657"/>
              <a:gd name="connsiteY11" fmla="*/ 1937602 h 3575959"/>
              <a:gd name="connsiteX12" fmla="*/ 262128 w 3503657"/>
              <a:gd name="connsiteY12" fmla="*/ 2065618 h 3575959"/>
              <a:gd name="connsiteX13" fmla="*/ 237744 w 3503657"/>
              <a:gd name="connsiteY13" fmla="*/ 2175346 h 3575959"/>
              <a:gd name="connsiteX14" fmla="*/ 207264 w 3503657"/>
              <a:gd name="connsiteY14" fmla="*/ 2297266 h 3575959"/>
              <a:gd name="connsiteX15" fmla="*/ 146304 w 3503657"/>
              <a:gd name="connsiteY15" fmla="*/ 2437474 h 3575959"/>
              <a:gd name="connsiteX16" fmla="*/ 48768 w 3503657"/>
              <a:gd name="connsiteY16" fmla="*/ 2565490 h 3575959"/>
              <a:gd name="connsiteX17" fmla="*/ 0 w 3503657"/>
              <a:gd name="connsiteY17" fmla="*/ 2602066 h 3575959"/>
              <a:gd name="connsiteX18" fmla="*/ 3503657 w 3503657"/>
              <a:gd name="connsiteY18" fmla="*/ 3575959 h 3575959"/>
              <a:gd name="connsiteX19" fmla="*/ 3491464 w 3503657"/>
              <a:gd name="connsiteY19" fmla="*/ 0 h 3575959"/>
              <a:gd name="connsiteX20" fmla="*/ 36576 w 3503657"/>
              <a:gd name="connsiteY20" fmla="*/ 559906 h 3575959"/>
              <a:gd name="connsiteX0" fmla="*/ 36576 w 3503657"/>
              <a:gd name="connsiteY0" fmla="*/ 1763673 h 4779726"/>
              <a:gd name="connsiteX1" fmla="*/ 140208 w 3503657"/>
              <a:gd name="connsiteY1" fmla="*/ 1867305 h 4779726"/>
              <a:gd name="connsiteX2" fmla="*/ 201168 w 3503657"/>
              <a:gd name="connsiteY2" fmla="*/ 1989225 h 4779726"/>
              <a:gd name="connsiteX3" fmla="*/ 231648 w 3503657"/>
              <a:gd name="connsiteY3" fmla="*/ 2080665 h 4779726"/>
              <a:gd name="connsiteX4" fmla="*/ 256032 w 3503657"/>
              <a:gd name="connsiteY4" fmla="*/ 2208681 h 4779726"/>
              <a:gd name="connsiteX5" fmla="*/ 274320 w 3503657"/>
              <a:gd name="connsiteY5" fmla="*/ 2324505 h 4779726"/>
              <a:gd name="connsiteX6" fmla="*/ 286512 w 3503657"/>
              <a:gd name="connsiteY6" fmla="*/ 2422041 h 4779726"/>
              <a:gd name="connsiteX7" fmla="*/ 292608 w 3503657"/>
              <a:gd name="connsiteY7" fmla="*/ 2525673 h 4779726"/>
              <a:gd name="connsiteX8" fmla="*/ 304800 w 3503657"/>
              <a:gd name="connsiteY8" fmla="*/ 2611017 h 4779726"/>
              <a:gd name="connsiteX9" fmla="*/ 304800 w 3503657"/>
              <a:gd name="connsiteY9" fmla="*/ 2799993 h 4779726"/>
              <a:gd name="connsiteX10" fmla="*/ 292608 w 3503657"/>
              <a:gd name="connsiteY10" fmla="*/ 2928009 h 4779726"/>
              <a:gd name="connsiteX11" fmla="*/ 280416 w 3503657"/>
              <a:gd name="connsiteY11" fmla="*/ 3141369 h 4779726"/>
              <a:gd name="connsiteX12" fmla="*/ 262128 w 3503657"/>
              <a:gd name="connsiteY12" fmla="*/ 3269385 h 4779726"/>
              <a:gd name="connsiteX13" fmla="*/ 237744 w 3503657"/>
              <a:gd name="connsiteY13" fmla="*/ 3379113 h 4779726"/>
              <a:gd name="connsiteX14" fmla="*/ 207264 w 3503657"/>
              <a:gd name="connsiteY14" fmla="*/ 3501033 h 4779726"/>
              <a:gd name="connsiteX15" fmla="*/ 146304 w 3503657"/>
              <a:gd name="connsiteY15" fmla="*/ 3641241 h 4779726"/>
              <a:gd name="connsiteX16" fmla="*/ 48768 w 3503657"/>
              <a:gd name="connsiteY16" fmla="*/ 3769257 h 4779726"/>
              <a:gd name="connsiteX17" fmla="*/ 0 w 3503657"/>
              <a:gd name="connsiteY17" fmla="*/ 3805833 h 4779726"/>
              <a:gd name="connsiteX18" fmla="*/ 3503657 w 3503657"/>
              <a:gd name="connsiteY18" fmla="*/ 4779726 h 4779726"/>
              <a:gd name="connsiteX19" fmla="*/ 3468315 w 3503657"/>
              <a:gd name="connsiteY19" fmla="*/ 0 h 4779726"/>
              <a:gd name="connsiteX20" fmla="*/ 36576 w 3503657"/>
              <a:gd name="connsiteY20" fmla="*/ 1763673 h 4779726"/>
              <a:gd name="connsiteX0" fmla="*/ 36576 w 3573105"/>
              <a:gd name="connsiteY0" fmla="*/ 1763673 h 4826025"/>
              <a:gd name="connsiteX1" fmla="*/ 140208 w 3573105"/>
              <a:gd name="connsiteY1" fmla="*/ 1867305 h 4826025"/>
              <a:gd name="connsiteX2" fmla="*/ 201168 w 3573105"/>
              <a:gd name="connsiteY2" fmla="*/ 1989225 h 4826025"/>
              <a:gd name="connsiteX3" fmla="*/ 231648 w 3573105"/>
              <a:gd name="connsiteY3" fmla="*/ 2080665 h 4826025"/>
              <a:gd name="connsiteX4" fmla="*/ 256032 w 3573105"/>
              <a:gd name="connsiteY4" fmla="*/ 2208681 h 4826025"/>
              <a:gd name="connsiteX5" fmla="*/ 274320 w 3573105"/>
              <a:gd name="connsiteY5" fmla="*/ 2324505 h 4826025"/>
              <a:gd name="connsiteX6" fmla="*/ 286512 w 3573105"/>
              <a:gd name="connsiteY6" fmla="*/ 2422041 h 4826025"/>
              <a:gd name="connsiteX7" fmla="*/ 292608 w 3573105"/>
              <a:gd name="connsiteY7" fmla="*/ 2525673 h 4826025"/>
              <a:gd name="connsiteX8" fmla="*/ 304800 w 3573105"/>
              <a:gd name="connsiteY8" fmla="*/ 2611017 h 4826025"/>
              <a:gd name="connsiteX9" fmla="*/ 304800 w 3573105"/>
              <a:gd name="connsiteY9" fmla="*/ 2799993 h 4826025"/>
              <a:gd name="connsiteX10" fmla="*/ 292608 w 3573105"/>
              <a:gd name="connsiteY10" fmla="*/ 2928009 h 4826025"/>
              <a:gd name="connsiteX11" fmla="*/ 280416 w 3573105"/>
              <a:gd name="connsiteY11" fmla="*/ 3141369 h 4826025"/>
              <a:gd name="connsiteX12" fmla="*/ 262128 w 3573105"/>
              <a:gd name="connsiteY12" fmla="*/ 3269385 h 4826025"/>
              <a:gd name="connsiteX13" fmla="*/ 237744 w 3573105"/>
              <a:gd name="connsiteY13" fmla="*/ 3379113 h 4826025"/>
              <a:gd name="connsiteX14" fmla="*/ 207264 w 3573105"/>
              <a:gd name="connsiteY14" fmla="*/ 3501033 h 4826025"/>
              <a:gd name="connsiteX15" fmla="*/ 146304 w 3573105"/>
              <a:gd name="connsiteY15" fmla="*/ 3641241 h 4826025"/>
              <a:gd name="connsiteX16" fmla="*/ 48768 w 3573105"/>
              <a:gd name="connsiteY16" fmla="*/ 3769257 h 4826025"/>
              <a:gd name="connsiteX17" fmla="*/ 0 w 3573105"/>
              <a:gd name="connsiteY17" fmla="*/ 3805833 h 4826025"/>
              <a:gd name="connsiteX18" fmla="*/ 3573105 w 3573105"/>
              <a:gd name="connsiteY18" fmla="*/ 4826025 h 4826025"/>
              <a:gd name="connsiteX19" fmla="*/ 3468315 w 3573105"/>
              <a:gd name="connsiteY19" fmla="*/ 0 h 4826025"/>
              <a:gd name="connsiteX20" fmla="*/ 36576 w 3573105"/>
              <a:gd name="connsiteY20" fmla="*/ 1763673 h 4826025"/>
              <a:gd name="connsiteX0" fmla="*/ 0 w 3618824"/>
              <a:gd name="connsiteY0" fmla="*/ 1669416 h 4826025"/>
              <a:gd name="connsiteX1" fmla="*/ 185927 w 3618824"/>
              <a:gd name="connsiteY1" fmla="*/ 1867305 h 4826025"/>
              <a:gd name="connsiteX2" fmla="*/ 246887 w 3618824"/>
              <a:gd name="connsiteY2" fmla="*/ 1989225 h 4826025"/>
              <a:gd name="connsiteX3" fmla="*/ 277367 w 3618824"/>
              <a:gd name="connsiteY3" fmla="*/ 2080665 h 4826025"/>
              <a:gd name="connsiteX4" fmla="*/ 301751 w 3618824"/>
              <a:gd name="connsiteY4" fmla="*/ 2208681 h 4826025"/>
              <a:gd name="connsiteX5" fmla="*/ 320039 w 3618824"/>
              <a:gd name="connsiteY5" fmla="*/ 2324505 h 4826025"/>
              <a:gd name="connsiteX6" fmla="*/ 332231 w 3618824"/>
              <a:gd name="connsiteY6" fmla="*/ 2422041 h 4826025"/>
              <a:gd name="connsiteX7" fmla="*/ 338327 w 3618824"/>
              <a:gd name="connsiteY7" fmla="*/ 2525673 h 4826025"/>
              <a:gd name="connsiteX8" fmla="*/ 350519 w 3618824"/>
              <a:gd name="connsiteY8" fmla="*/ 2611017 h 4826025"/>
              <a:gd name="connsiteX9" fmla="*/ 350519 w 3618824"/>
              <a:gd name="connsiteY9" fmla="*/ 2799993 h 4826025"/>
              <a:gd name="connsiteX10" fmla="*/ 338327 w 3618824"/>
              <a:gd name="connsiteY10" fmla="*/ 2928009 h 4826025"/>
              <a:gd name="connsiteX11" fmla="*/ 326135 w 3618824"/>
              <a:gd name="connsiteY11" fmla="*/ 3141369 h 4826025"/>
              <a:gd name="connsiteX12" fmla="*/ 307847 w 3618824"/>
              <a:gd name="connsiteY12" fmla="*/ 3269385 h 4826025"/>
              <a:gd name="connsiteX13" fmla="*/ 283463 w 3618824"/>
              <a:gd name="connsiteY13" fmla="*/ 3379113 h 4826025"/>
              <a:gd name="connsiteX14" fmla="*/ 252983 w 3618824"/>
              <a:gd name="connsiteY14" fmla="*/ 3501033 h 4826025"/>
              <a:gd name="connsiteX15" fmla="*/ 192023 w 3618824"/>
              <a:gd name="connsiteY15" fmla="*/ 3641241 h 4826025"/>
              <a:gd name="connsiteX16" fmla="*/ 94487 w 3618824"/>
              <a:gd name="connsiteY16" fmla="*/ 3769257 h 4826025"/>
              <a:gd name="connsiteX17" fmla="*/ 45719 w 3618824"/>
              <a:gd name="connsiteY17" fmla="*/ 3805833 h 4826025"/>
              <a:gd name="connsiteX18" fmla="*/ 3618824 w 3618824"/>
              <a:gd name="connsiteY18" fmla="*/ 4826025 h 4826025"/>
              <a:gd name="connsiteX19" fmla="*/ 3514034 w 3618824"/>
              <a:gd name="connsiteY19" fmla="*/ 0 h 4826025"/>
              <a:gd name="connsiteX20" fmla="*/ 0 w 3618824"/>
              <a:gd name="connsiteY20" fmla="*/ 1669416 h 4826025"/>
              <a:gd name="connsiteX0" fmla="*/ 0 w 3537544"/>
              <a:gd name="connsiteY0" fmla="*/ 1669416 h 5049545"/>
              <a:gd name="connsiteX1" fmla="*/ 185927 w 3537544"/>
              <a:gd name="connsiteY1" fmla="*/ 1867305 h 5049545"/>
              <a:gd name="connsiteX2" fmla="*/ 246887 w 3537544"/>
              <a:gd name="connsiteY2" fmla="*/ 1989225 h 5049545"/>
              <a:gd name="connsiteX3" fmla="*/ 277367 w 3537544"/>
              <a:gd name="connsiteY3" fmla="*/ 2080665 h 5049545"/>
              <a:gd name="connsiteX4" fmla="*/ 301751 w 3537544"/>
              <a:gd name="connsiteY4" fmla="*/ 2208681 h 5049545"/>
              <a:gd name="connsiteX5" fmla="*/ 320039 w 3537544"/>
              <a:gd name="connsiteY5" fmla="*/ 2324505 h 5049545"/>
              <a:gd name="connsiteX6" fmla="*/ 332231 w 3537544"/>
              <a:gd name="connsiteY6" fmla="*/ 2422041 h 5049545"/>
              <a:gd name="connsiteX7" fmla="*/ 338327 w 3537544"/>
              <a:gd name="connsiteY7" fmla="*/ 2525673 h 5049545"/>
              <a:gd name="connsiteX8" fmla="*/ 350519 w 3537544"/>
              <a:gd name="connsiteY8" fmla="*/ 2611017 h 5049545"/>
              <a:gd name="connsiteX9" fmla="*/ 350519 w 3537544"/>
              <a:gd name="connsiteY9" fmla="*/ 2799993 h 5049545"/>
              <a:gd name="connsiteX10" fmla="*/ 338327 w 3537544"/>
              <a:gd name="connsiteY10" fmla="*/ 2928009 h 5049545"/>
              <a:gd name="connsiteX11" fmla="*/ 326135 w 3537544"/>
              <a:gd name="connsiteY11" fmla="*/ 3141369 h 5049545"/>
              <a:gd name="connsiteX12" fmla="*/ 307847 w 3537544"/>
              <a:gd name="connsiteY12" fmla="*/ 3269385 h 5049545"/>
              <a:gd name="connsiteX13" fmla="*/ 283463 w 3537544"/>
              <a:gd name="connsiteY13" fmla="*/ 3379113 h 5049545"/>
              <a:gd name="connsiteX14" fmla="*/ 252983 w 3537544"/>
              <a:gd name="connsiteY14" fmla="*/ 3501033 h 5049545"/>
              <a:gd name="connsiteX15" fmla="*/ 192023 w 3537544"/>
              <a:gd name="connsiteY15" fmla="*/ 3641241 h 5049545"/>
              <a:gd name="connsiteX16" fmla="*/ 94487 w 3537544"/>
              <a:gd name="connsiteY16" fmla="*/ 3769257 h 5049545"/>
              <a:gd name="connsiteX17" fmla="*/ 45719 w 3537544"/>
              <a:gd name="connsiteY17" fmla="*/ 3805833 h 5049545"/>
              <a:gd name="connsiteX18" fmla="*/ 3537544 w 3537544"/>
              <a:gd name="connsiteY18" fmla="*/ 5049545 h 5049545"/>
              <a:gd name="connsiteX19" fmla="*/ 3514034 w 3537544"/>
              <a:gd name="connsiteY19" fmla="*/ 0 h 5049545"/>
              <a:gd name="connsiteX20" fmla="*/ 0 w 3537544"/>
              <a:gd name="connsiteY20" fmla="*/ 1669416 h 5049545"/>
              <a:gd name="connsiteX0" fmla="*/ 0 w 3537544"/>
              <a:gd name="connsiteY0" fmla="*/ 1923416 h 5303545"/>
              <a:gd name="connsiteX1" fmla="*/ 185927 w 3537544"/>
              <a:gd name="connsiteY1" fmla="*/ 2121305 h 5303545"/>
              <a:gd name="connsiteX2" fmla="*/ 246887 w 3537544"/>
              <a:gd name="connsiteY2" fmla="*/ 2243225 h 5303545"/>
              <a:gd name="connsiteX3" fmla="*/ 277367 w 3537544"/>
              <a:gd name="connsiteY3" fmla="*/ 2334665 h 5303545"/>
              <a:gd name="connsiteX4" fmla="*/ 301751 w 3537544"/>
              <a:gd name="connsiteY4" fmla="*/ 2462681 h 5303545"/>
              <a:gd name="connsiteX5" fmla="*/ 320039 w 3537544"/>
              <a:gd name="connsiteY5" fmla="*/ 2578505 h 5303545"/>
              <a:gd name="connsiteX6" fmla="*/ 332231 w 3537544"/>
              <a:gd name="connsiteY6" fmla="*/ 2676041 h 5303545"/>
              <a:gd name="connsiteX7" fmla="*/ 338327 w 3537544"/>
              <a:gd name="connsiteY7" fmla="*/ 2779673 h 5303545"/>
              <a:gd name="connsiteX8" fmla="*/ 350519 w 3537544"/>
              <a:gd name="connsiteY8" fmla="*/ 2865017 h 5303545"/>
              <a:gd name="connsiteX9" fmla="*/ 350519 w 3537544"/>
              <a:gd name="connsiteY9" fmla="*/ 3053993 h 5303545"/>
              <a:gd name="connsiteX10" fmla="*/ 338327 w 3537544"/>
              <a:gd name="connsiteY10" fmla="*/ 3182009 h 5303545"/>
              <a:gd name="connsiteX11" fmla="*/ 326135 w 3537544"/>
              <a:gd name="connsiteY11" fmla="*/ 3395369 h 5303545"/>
              <a:gd name="connsiteX12" fmla="*/ 307847 w 3537544"/>
              <a:gd name="connsiteY12" fmla="*/ 3523385 h 5303545"/>
              <a:gd name="connsiteX13" fmla="*/ 283463 w 3537544"/>
              <a:gd name="connsiteY13" fmla="*/ 3633113 h 5303545"/>
              <a:gd name="connsiteX14" fmla="*/ 252983 w 3537544"/>
              <a:gd name="connsiteY14" fmla="*/ 3755033 h 5303545"/>
              <a:gd name="connsiteX15" fmla="*/ 192023 w 3537544"/>
              <a:gd name="connsiteY15" fmla="*/ 3895241 h 5303545"/>
              <a:gd name="connsiteX16" fmla="*/ 94487 w 3537544"/>
              <a:gd name="connsiteY16" fmla="*/ 4023257 h 5303545"/>
              <a:gd name="connsiteX17" fmla="*/ 45719 w 3537544"/>
              <a:gd name="connsiteY17" fmla="*/ 4059833 h 5303545"/>
              <a:gd name="connsiteX18" fmla="*/ 3537544 w 3537544"/>
              <a:gd name="connsiteY18" fmla="*/ 5303545 h 5303545"/>
              <a:gd name="connsiteX19" fmla="*/ 3493714 w 3537544"/>
              <a:gd name="connsiteY19" fmla="*/ 0 h 5303545"/>
              <a:gd name="connsiteX20" fmla="*/ 0 w 3537544"/>
              <a:gd name="connsiteY20" fmla="*/ 1923416 h 5303545"/>
              <a:gd name="connsiteX0" fmla="*/ 0 w 3547704"/>
              <a:gd name="connsiteY0" fmla="*/ 1903096 h 5303545"/>
              <a:gd name="connsiteX1" fmla="*/ 196087 w 3547704"/>
              <a:gd name="connsiteY1" fmla="*/ 2121305 h 5303545"/>
              <a:gd name="connsiteX2" fmla="*/ 257047 w 3547704"/>
              <a:gd name="connsiteY2" fmla="*/ 2243225 h 5303545"/>
              <a:gd name="connsiteX3" fmla="*/ 287527 w 3547704"/>
              <a:gd name="connsiteY3" fmla="*/ 2334665 h 5303545"/>
              <a:gd name="connsiteX4" fmla="*/ 311911 w 3547704"/>
              <a:gd name="connsiteY4" fmla="*/ 2462681 h 5303545"/>
              <a:gd name="connsiteX5" fmla="*/ 330199 w 3547704"/>
              <a:gd name="connsiteY5" fmla="*/ 2578505 h 5303545"/>
              <a:gd name="connsiteX6" fmla="*/ 342391 w 3547704"/>
              <a:gd name="connsiteY6" fmla="*/ 2676041 h 5303545"/>
              <a:gd name="connsiteX7" fmla="*/ 348487 w 3547704"/>
              <a:gd name="connsiteY7" fmla="*/ 2779673 h 5303545"/>
              <a:gd name="connsiteX8" fmla="*/ 360679 w 3547704"/>
              <a:gd name="connsiteY8" fmla="*/ 2865017 h 5303545"/>
              <a:gd name="connsiteX9" fmla="*/ 360679 w 3547704"/>
              <a:gd name="connsiteY9" fmla="*/ 3053993 h 5303545"/>
              <a:gd name="connsiteX10" fmla="*/ 348487 w 3547704"/>
              <a:gd name="connsiteY10" fmla="*/ 3182009 h 5303545"/>
              <a:gd name="connsiteX11" fmla="*/ 336295 w 3547704"/>
              <a:gd name="connsiteY11" fmla="*/ 3395369 h 5303545"/>
              <a:gd name="connsiteX12" fmla="*/ 318007 w 3547704"/>
              <a:gd name="connsiteY12" fmla="*/ 3523385 h 5303545"/>
              <a:gd name="connsiteX13" fmla="*/ 293623 w 3547704"/>
              <a:gd name="connsiteY13" fmla="*/ 3633113 h 5303545"/>
              <a:gd name="connsiteX14" fmla="*/ 263143 w 3547704"/>
              <a:gd name="connsiteY14" fmla="*/ 3755033 h 5303545"/>
              <a:gd name="connsiteX15" fmla="*/ 202183 w 3547704"/>
              <a:gd name="connsiteY15" fmla="*/ 3895241 h 5303545"/>
              <a:gd name="connsiteX16" fmla="*/ 104647 w 3547704"/>
              <a:gd name="connsiteY16" fmla="*/ 4023257 h 5303545"/>
              <a:gd name="connsiteX17" fmla="*/ 55879 w 3547704"/>
              <a:gd name="connsiteY17" fmla="*/ 4059833 h 5303545"/>
              <a:gd name="connsiteX18" fmla="*/ 3547704 w 3547704"/>
              <a:gd name="connsiteY18" fmla="*/ 5303545 h 5303545"/>
              <a:gd name="connsiteX19" fmla="*/ 3503874 w 3547704"/>
              <a:gd name="connsiteY19" fmla="*/ 0 h 5303545"/>
              <a:gd name="connsiteX20" fmla="*/ 0 w 3547704"/>
              <a:gd name="connsiteY20" fmla="*/ 1903096 h 530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7704" h="5303545">
                <a:moveTo>
                  <a:pt x="0" y="1903096"/>
                </a:moveTo>
                <a:lnTo>
                  <a:pt x="196087" y="2121305"/>
                </a:lnTo>
                <a:lnTo>
                  <a:pt x="257047" y="2243225"/>
                </a:lnTo>
                <a:lnTo>
                  <a:pt x="287527" y="2334665"/>
                </a:lnTo>
                <a:lnTo>
                  <a:pt x="311911" y="2462681"/>
                </a:lnTo>
                <a:lnTo>
                  <a:pt x="330199" y="2578505"/>
                </a:lnTo>
                <a:lnTo>
                  <a:pt x="342391" y="2676041"/>
                </a:lnTo>
                <a:lnTo>
                  <a:pt x="348487" y="2779673"/>
                </a:lnTo>
                <a:lnTo>
                  <a:pt x="360679" y="2865017"/>
                </a:lnTo>
                <a:lnTo>
                  <a:pt x="360679" y="3053993"/>
                </a:lnTo>
                <a:lnTo>
                  <a:pt x="348487" y="3182009"/>
                </a:lnTo>
                <a:lnTo>
                  <a:pt x="336295" y="3395369"/>
                </a:lnTo>
                <a:lnTo>
                  <a:pt x="318007" y="3523385"/>
                </a:lnTo>
                <a:lnTo>
                  <a:pt x="293623" y="3633113"/>
                </a:lnTo>
                <a:lnTo>
                  <a:pt x="263143" y="3755033"/>
                </a:lnTo>
                <a:lnTo>
                  <a:pt x="202183" y="3895241"/>
                </a:lnTo>
                <a:lnTo>
                  <a:pt x="104647" y="4023257"/>
                </a:lnTo>
                <a:lnTo>
                  <a:pt x="55879" y="4059833"/>
                </a:lnTo>
                <a:lnTo>
                  <a:pt x="3547704" y="5303545"/>
                </a:lnTo>
                <a:cubicBezTo>
                  <a:pt x="3543640" y="4111559"/>
                  <a:pt x="3507938" y="1191986"/>
                  <a:pt x="3503874" y="0"/>
                </a:cubicBezTo>
                <a:lnTo>
                  <a:pt x="0" y="1903096"/>
                </a:lnTo>
                <a:close/>
              </a:path>
            </a:pathLst>
          </a:custGeom>
          <a:pattFill prst="pct25">
            <a:fgClr>
              <a:srgbClr val="FFC000"/>
            </a:fgClr>
            <a:bgClr>
              <a:schemeClr val="bg1"/>
            </a:bgClr>
          </a:patt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kessil A150W A150">
            <a:extLst>
              <a:ext uri="{FF2B5EF4-FFF2-40B4-BE49-F238E27FC236}">
                <a16:creationId xmlns:a16="http://schemas.microsoft.com/office/drawing/2014/main" xmlns="" id="{B4E38260-B787-4EC4-A0CE-50012EBDCA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5" t="11597" r="33665" b="5126"/>
          <a:stretch/>
        </p:blipFill>
        <p:spPr bwMode="auto">
          <a:xfrm rot="21008467">
            <a:off x="2140577" y="2866433"/>
            <a:ext cx="2944789" cy="22681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ctr"/>
            <a:r>
              <a:rPr lang="en-US" sz="5400" dirty="0" err="1">
                <a:latin typeface="Constantia (Body)"/>
              </a:rPr>
              <a:t>SmartLight</a:t>
            </a:r>
            <a:r>
              <a:rPr lang="en-US" sz="5400" dirty="0">
                <a:latin typeface="Constantia (Body)"/>
              </a:rPr>
              <a:t>: Three System Components</a:t>
            </a:r>
            <a:endParaRPr lang="en-US" dirty="0">
              <a:latin typeface="Constantia (Body)"/>
            </a:endParaRPr>
          </a:p>
        </p:txBody>
      </p:sp>
      <p:sp>
        <p:nvSpPr>
          <p:cNvPr id="3" name="幻灯片编号占位符 2"/>
          <p:cNvSpPr>
            <a:spLocks noGrp="1"/>
          </p:cNvSpPr>
          <p:nvPr>
            <p:ph type="sldNum" sz="quarter" idx="12"/>
          </p:nvPr>
        </p:nvSpPr>
        <p:spPr/>
        <p:txBody>
          <a:bodyPr/>
          <a:lstStyle/>
          <a:p>
            <a:fld id="{7C767AD1-7CE3-4908-B8A1-7860D249BD31}" type="slidenum">
              <a:rPr lang="zh-CN" altLang="en-US" smtClean="0"/>
              <a:pPr/>
              <a:t>8</a:t>
            </a:fld>
            <a:endParaRPr lang="zh-CN" altLang="en-US" dirty="0"/>
          </a:p>
        </p:txBody>
      </p:sp>
      <p:pic>
        <p:nvPicPr>
          <p:cNvPr id="20" name="Picture 19">
            <a:extLst>
              <a:ext uri="{FF2B5EF4-FFF2-40B4-BE49-F238E27FC236}">
                <a16:creationId xmlns:a16="http://schemas.microsoft.com/office/drawing/2014/main" xmlns="" id="{93107DD8-D345-47E9-90F1-2A2E6C13AA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296" t="13339" r="10140" b="13296"/>
          <a:stretch/>
        </p:blipFill>
        <p:spPr>
          <a:xfrm flipH="1">
            <a:off x="8119871" y="3498092"/>
            <a:ext cx="874752" cy="838200"/>
          </a:xfrm>
          <a:prstGeom prst="rect">
            <a:avLst/>
          </a:prstGeom>
        </p:spPr>
      </p:pic>
      <p:pic>
        <p:nvPicPr>
          <p:cNvPr id="2054" name="Picture 6" descr="Related image">
            <a:extLst>
              <a:ext uri="{FF2B5EF4-FFF2-40B4-BE49-F238E27FC236}">
                <a16:creationId xmlns:a16="http://schemas.microsoft.com/office/drawing/2014/main" xmlns="" id="{414EFEAE-3D91-4741-B715-3735F8F8B6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748" t="4386" r="24702" b="51723"/>
          <a:stretch/>
        </p:blipFill>
        <p:spPr bwMode="auto">
          <a:xfrm>
            <a:off x="3447622" y="1335712"/>
            <a:ext cx="1810178" cy="14836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xmlns="" id="{62E76D1D-3CCC-42D3-9F34-E059FC153B5B}"/>
              </a:ext>
            </a:extLst>
          </p:cNvPr>
          <p:cNvSpPr/>
          <p:nvPr/>
        </p:nvSpPr>
        <p:spPr>
          <a:xfrm rot="16200000">
            <a:off x="3800823" y="2866261"/>
            <a:ext cx="1090411" cy="42041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2">
            <a:extLst>
              <a:ext uri="{FF2B5EF4-FFF2-40B4-BE49-F238E27FC236}">
                <a16:creationId xmlns:a16="http://schemas.microsoft.com/office/drawing/2014/main" xmlns="" id="{5D19231F-D07B-453A-8585-C8B29F599B35}"/>
              </a:ext>
            </a:extLst>
          </p:cNvPr>
          <p:cNvSpPr txBox="1"/>
          <p:nvPr/>
        </p:nvSpPr>
        <p:spPr>
          <a:xfrm>
            <a:off x="986898" y="1701225"/>
            <a:ext cx="2289702" cy="5847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dirty="0">
                <a:solidFill>
                  <a:srgbClr val="FF0000"/>
                </a:solidFill>
                <a:latin typeface="+mn-lt"/>
              </a:rPr>
              <a:t>LEDs array</a:t>
            </a:r>
          </a:p>
        </p:txBody>
      </p:sp>
      <p:sp>
        <p:nvSpPr>
          <p:cNvPr id="36" name="TextBox 2">
            <a:extLst>
              <a:ext uri="{FF2B5EF4-FFF2-40B4-BE49-F238E27FC236}">
                <a16:creationId xmlns:a16="http://schemas.microsoft.com/office/drawing/2014/main" xmlns="" id="{F027172B-8719-40FF-B114-CDA412904239}"/>
              </a:ext>
            </a:extLst>
          </p:cNvPr>
          <p:cNvSpPr txBox="1"/>
          <p:nvPr/>
        </p:nvSpPr>
        <p:spPr>
          <a:xfrm>
            <a:off x="5156472" y="5435025"/>
            <a:ext cx="1091928" cy="5847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dirty="0">
                <a:solidFill>
                  <a:srgbClr val="FF0000"/>
                </a:solidFill>
              </a:rPr>
              <a:t>Lens</a:t>
            </a:r>
            <a:endParaRPr lang="en-US" sz="3200" dirty="0">
              <a:solidFill>
                <a:srgbClr val="FF0000"/>
              </a:solidFill>
              <a:latin typeface="+mn-lt"/>
            </a:endParaRPr>
          </a:p>
        </p:txBody>
      </p:sp>
      <p:sp>
        <p:nvSpPr>
          <p:cNvPr id="37" name="TextBox 2">
            <a:extLst>
              <a:ext uri="{FF2B5EF4-FFF2-40B4-BE49-F238E27FC236}">
                <a16:creationId xmlns:a16="http://schemas.microsoft.com/office/drawing/2014/main" xmlns="" id="{A7EF6042-009C-4490-978D-48489E081D72}"/>
              </a:ext>
            </a:extLst>
          </p:cNvPr>
          <p:cNvSpPr txBox="1"/>
          <p:nvPr/>
        </p:nvSpPr>
        <p:spPr>
          <a:xfrm>
            <a:off x="9451823" y="3574291"/>
            <a:ext cx="2633237" cy="5847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dirty="0">
                <a:solidFill>
                  <a:srgbClr val="FF0000"/>
                </a:solidFill>
              </a:rPr>
              <a:t>Light sensor</a:t>
            </a:r>
            <a:endParaRPr lang="en-US" sz="3200" dirty="0">
              <a:solidFill>
                <a:srgbClr val="FF0000"/>
              </a:solidFill>
              <a:latin typeface="+mn-lt"/>
            </a:endParaRPr>
          </a:p>
        </p:txBody>
      </p:sp>
      <p:sp>
        <p:nvSpPr>
          <p:cNvPr id="14" name="Oval 13">
            <a:extLst>
              <a:ext uri="{FF2B5EF4-FFF2-40B4-BE49-F238E27FC236}">
                <a16:creationId xmlns:a16="http://schemas.microsoft.com/office/drawing/2014/main" xmlns="" id="{F5CE2A0F-D198-4B8F-8F0B-A5DC1283F05C}"/>
              </a:ext>
            </a:extLst>
          </p:cNvPr>
          <p:cNvSpPr/>
          <p:nvPr/>
        </p:nvSpPr>
        <p:spPr>
          <a:xfrm>
            <a:off x="3962401" y="3603069"/>
            <a:ext cx="838200" cy="886936"/>
          </a:xfrm>
          <a:prstGeom prst="ellipse">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2">
            <a:extLst>
              <a:ext uri="{FF2B5EF4-FFF2-40B4-BE49-F238E27FC236}">
                <a16:creationId xmlns:a16="http://schemas.microsoft.com/office/drawing/2014/main" xmlns="" id="{6EADB555-5E49-462C-9904-5BBD9E6CD0DF}"/>
              </a:ext>
            </a:extLst>
          </p:cNvPr>
          <p:cNvSpPr txBox="1"/>
          <p:nvPr/>
        </p:nvSpPr>
        <p:spPr>
          <a:xfrm>
            <a:off x="3276600" y="863025"/>
            <a:ext cx="2289702"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dirty="0">
                <a:solidFill>
                  <a:srgbClr val="FF0000"/>
                </a:solidFill>
                <a:latin typeface="+mn-lt"/>
              </a:rPr>
              <a:t>Blinking</a:t>
            </a:r>
          </a:p>
        </p:txBody>
      </p:sp>
      <p:sp>
        <p:nvSpPr>
          <p:cNvPr id="41" name="Freeform: Shape 40">
            <a:extLst>
              <a:ext uri="{FF2B5EF4-FFF2-40B4-BE49-F238E27FC236}">
                <a16:creationId xmlns:a16="http://schemas.microsoft.com/office/drawing/2014/main" xmlns="" id="{5D751D68-8262-4D1D-9A03-305CBA54AB80}"/>
              </a:ext>
            </a:extLst>
          </p:cNvPr>
          <p:cNvSpPr/>
          <p:nvPr/>
        </p:nvSpPr>
        <p:spPr>
          <a:xfrm>
            <a:off x="4229797" y="2926107"/>
            <a:ext cx="1415220" cy="2153132"/>
          </a:xfrm>
          <a:custGeom>
            <a:avLst/>
            <a:gdLst>
              <a:gd name="connsiteX0" fmla="*/ 2529840 w 2529840"/>
              <a:gd name="connsiteY0" fmla="*/ 0 h 2067560"/>
              <a:gd name="connsiteX1" fmla="*/ 2392680 w 2529840"/>
              <a:gd name="connsiteY1" fmla="*/ 81280 h 2067560"/>
              <a:gd name="connsiteX2" fmla="*/ 2346960 w 2529840"/>
              <a:gd name="connsiteY2" fmla="*/ 172720 h 2067560"/>
              <a:gd name="connsiteX3" fmla="*/ 2280920 w 2529840"/>
              <a:gd name="connsiteY3" fmla="*/ 335280 h 2067560"/>
              <a:gd name="connsiteX4" fmla="*/ 2255520 w 2529840"/>
              <a:gd name="connsiteY4" fmla="*/ 452120 h 2067560"/>
              <a:gd name="connsiteX5" fmla="*/ 2230120 w 2529840"/>
              <a:gd name="connsiteY5" fmla="*/ 604520 h 2067560"/>
              <a:gd name="connsiteX6" fmla="*/ 2214880 w 2529840"/>
              <a:gd name="connsiteY6" fmla="*/ 736600 h 2067560"/>
              <a:gd name="connsiteX7" fmla="*/ 2204720 w 2529840"/>
              <a:gd name="connsiteY7" fmla="*/ 873760 h 2067560"/>
              <a:gd name="connsiteX8" fmla="*/ 2199640 w 2529840"/>
              <a:gd name="connsiteY8" fmla="*/ 1021080 h 2067560"/>
              <a:gd name="connsiteX9" fmla="*/ 2204720 w 2529840"/>
              <a:gd name="connsiteY9" fmla="*/ 1183640 h 2067560"/>
              <a:gd name="connsiteX10" fmla="*/ 2214880 w 2529840"/>
              <a:gd name="connsiteY10" fmla="*/ 1290320 h 2067560"/>
              <a:gd name="connsiteX11" fmla="*/ 2219960 w 2529840"/>
              <a:gd name="connsiteY11" fmla="*/ 1391920 h 2067560"/>
              <a:gd name="connsiteX12" fmla="*/ 2235200 w 2529840"/>
              <a:gd name="connsiteY12" fmla="*/ 1549400 h 2067560"/>
              <a:gd name="connsiteX13" fmla="*/ 2286000 w 2529840"/>
              <a:gd name="connsiteY13" fmla="*/ 1727200 h 2067560"/>
              <a:gd name="connsiteX14" fmla="*/ 2326640 w 2529840"/>
              <a:gd name="connsiteY14" fmla="*/ 1889760 h 2067560"/>
              <a:gd name="connsiteX15" fmla="*/ 2407920 w 2529840"/>
              <a:gd name="connsiteY15" fmla="*/ 2001520 h 2067560"/>
              <a:gd name="connsiteX16" fmla="*/ 2489200 w 2529840"/>
              <a:gd name="connsiteY16" fmla="*/ 2067560 h 2067560"/>
              <a:gd name="connsiteX17" fmla="*/ 0 w 2529840"/>
              <a:gd name="connsiteY17" fmla="*/ 990600 h 2067560"/>
              <a:gd name="connsiteX18" fmla="*/ 142240 w 2529840"/>
              <a:gd name="connsiteY18" fmla="*/ 538480 h 2067560"/>
              <a:gd name="connsiteX19" fmla="*/ 2529840 w 2529840"/>
              <a:gd name="connsiteY19" fmla="*/ 0 h 2067560"/>
              <a:gd name="connsiteX0" fmla="*/ 2529840 w 2529840"/>
              <a:gd name="connsiteY0" fmla="*/ 0 h 2067560"/>
              <a:gd name="connsiteX1" fmla="*/ 2392680 w 2529840"/>
              <a:gd name="connsiteY1" fmla="*/ 81280 h 2067560"/>
              <a:gd name="connsiteX2" fmla="*/ 2346960 w 2529840"/>
              <a:gd name="connsiteY2" fmla="*/ 172720 h 2067560"/>
              <a:gd name="connsiteX3" fmla="*/ 2280920 w 2529840"/>
              <a:gd name="connsiteY3" fmla="*/ 335280 h 2067560"/>
              <a:gd name="connsiteX4" fmla="*/ 2255520 w 2529840"/>
              <a:gd name="connsiteY4" fmla="*/ 452120 h 2067560"/>
              <a:gd name="connsiteX5" fmla="*/ 2230120 w 2529840"/>
              <a:gd name="connsiteY5" fmla="*/ 604520 h 2067560"/>
              <a:gd name="connsiteX6" fmla="*/ 2214880 w 2529840"/>
              <a:gd name="connsiteY6" fmla="*/ 736600 h 2067560"/>
              <a:gd name="connsiteX7" fmla="*/ 2204720 w 2529840"/>
              <a:gd name="connsiteY7" fmla="*/ 873760 h 2067560"/>
              <a:gd name="connsiteX8" fmla="*/ 2199640 w 2529840"/>
              <a:gd name="connsiteY8" fmla="*/ 1021080 h 2067560"/>
              <a:gd name="connsiteX9" fmla="*/ 2204720 w 2529840"/>
              <a:gd name="connsiteY9" fmla="*/ 1183640 h 2067560"/>
              <a:gd name="connsiteX10" fmla="*/ 2214880 w 2529840"/>
              <a:gd name="connsiteY10" fmla="*/ 1290320 h 2067560"/>
              <a:gd name="connsiteX11" fmla="*/ 2219960 w 2529840"/>
              <a:gd name="connsiteY11" fmla="*/ 1391920 h 2067560"/>
              <a:gd name="connsiteX12" fmla="*/ 2235200 w 2529840"/>
              <a:gd name="connsiteY12" fmla="*/ 1549400 h 2067560"/>
              <a:gd name="connsiteX13" fmla="*/ 2286000 w 2529840"/>
              <a:gd name="connsiteY13" fmla="*/ 1727200 h 2067560"/>
              <a:gd name="connsiteX14" fmla="*/ 2326640 w 2529840"/>
              <a:gd name="connsiteY14" fmla="*/ 1889760 h 2067560"/>
              <a:gd name="connsiteX15" fmla="*/ 2407920 w 2529840"/>
              <a:gd name="connsiteY15" fmla="*/ 2001520 h 2067560"/>
              <a:gd name="connsiteX16" fmla="*/ 2489200 w 2529840"/>
              <a:gd name="connsiteY16" fmla="*/ 2067560 h 2067560"/>
              <a:gd name="connsiteX17" fmla="*/ 0 w 2529840"/>
              <a:gd name="connsiteY17" fmla="*/ 990600 h 2067560"/>
              <a:gd name="connsiteX18" fmla="*/ 9091 w 2529840"/>
              <a:gd name="connsiteY18" fmla="*/ 970292 h 2067560"/>
              <a:gd name="connsiteX19" fmla="*/ 2529840 w 2529840"/>
              <a:gd name="connsiteY19" fmla="*/ 0 h 2067560"/>
              <a:gd name="connsiteX0" fmla="*/ 2529840 w 2818290"/>
              <a:gd name="connsiteY0" fmla="*/ 0 h 2001520"/>
              <a:gd name="connsiteX1" fmla="*/ 2392680 w 2818290"/>
              <a:gd name="connsiteY1" fmla="*/ 81280 h 2001520"/>
              <a:gd name="connsiteX2" fmla="*/ 2346960 w 2818290"/>
              <a:gd name="connsiteY2" fmla="*/ 172720 h 2001520"/>
              <a:gd name="connsiteX3" fmla="*/ 2280920 w 2818290"/>
              <a:gd name="connsiteY3" fmla="*/ 335280 h 2001520"/>
              <a:gd name="connsiteX4" fmla="*/ 2255520 w 2818290"/>
              <a:gd name="connsiteY4" fmla="*/ 452120 h 2001520"/>
              <a:gd name="connsiteX5" fmla="*/ 2230120 w 2818290"/>
              <a:gd name="connsiteY5" fmla="*/ 604520 h 2001520"/>
              <a:gd name="connsiteX6" fmla="*/ 2214880 w 2818290"/>
              <a:gd name="connsiteY6" fmla="*/ 736600 h 2001520"/>
              <a:gd name="connsiteX7" fmla="*/ 2204720 w 2818290"/>
              <a:gd name="connsiteY7" fmla="*/ 873760 h 2001520"/>
              <a:gd name="connsiteX8" fmla="*/ 2199640 w 2818290"/>
              <a:gd name="connsiteY8" fmla="*/ 1021080 h 2001520"/>
              <a:gd name="connsiteX9" fmla="*/ 2204720 w 2818290"/>
              <a:gd name="connsiteY9" fmla="*/ 1183640 h 2001520"/>
              <a:gd name="connsiteX10" fmla="*/ 2214880 w 2818290"/>
              <a:gd name="connsiteY10" fmla="*/ 1290320 h 2001520"/>
              <a:gd name="connsiteX11" fmla="*/ 2219960 w 2818290"/>
              <a:gd name="connsiteY11" fmla="*/ 1391920 h 2001520"/>
              <a:gd name="connsiteX12" fmla="*/ 2235200 w 2818290"/>
              <a:gd name="connsiteY12" fmla="*/ 1549400 h 2001520"/>
              <a:gd name="connsiteX13" fmla="*/ 2286000 w 2818290"/>
              <a:gd name="connsiteY13" fmla="*/ 1727200 h 2001520"/>
              <a:gd name="connsiteX14" fmla="*/ 2326640 w 2818290"/>
              <a:gd name="connsiteY14" fmla="*/ 1889760 h 2001520"/>
              <a:gd name="connsiteX15" fmla="*/ 2407920 w 2818290"/>
              <a:gd name="connsiteY15" fmla="*/ 2001520 h 2001520"/>
              <a:gd name="connsiteX16" fmla="*/ 2818290 w 2818290"/>
              <a:gd name="connsiteY16" fmla="*/ 1981468 h 2001520"/>
              <a:gd name="connsiteX17" fmla="*/ 0 w 2818290"/>
              <a:gd name="connsiteY17" fmla="*/ 990600 h 2001520"/>
              <a:gd name="connsiteX18" fmla="*/ 9091 w 2818290"/>
              <a:gd name="connsiteY18" fmla="*/ 970292 h 2001520"/>
              <a:gd name="connsiteX19" fmla="*/ 2529840 w 2818290"/>
              <a:gd name="connsiteY19" fmla="*/ 0 h 2001520"/>
              <a:gd name="connsiteX0" fmla="*/ 2529840 w 2818290"/>
              <a:gd name="connsiteY0" fmla="*/ 0 h 1981468"/>
              <a:gd name="connsiteX1" fmla="*/ 2392680 w 2818290"/>
              <a:gd name="connsiteY1" fmla="*/ 81280 h 1981468"/>
              <a:gd name="connsiteX2" fmla="*/ 2346960 w 2818290"/>
              <a:gd name="connsiteY2" fmla="*/ 172720 h 1981468"/>
              <a:gd name="connsiteX3" fmla="*/ 2280920 w 2818290"/>
              <a:gd name="connsiteY3" fmla="*/ 335280 h 1981468"/>
              <a:gd name="connsiteX4" fmla="*/ 2255520 w 2818290"/>
              <a:gd name="connsiteY4" fmla="*/ 452120 h 1981468"/>
              <a:gd name="connsiteX5" fmla="*/ 2230120 w 2818290"/>
              <a:gd name="connsiteY5" fmla="*/ 604520 h 1981468"/>
              <a:gd name="connsiteX6" fmla="*/ 2214880 w 2818290"/>
              <a:gd name="connsiteY6" fmla="*/ 736600 h 1981468"/>
              <a:gd name="connsiteX7" fmla="*/ 2204720 w 2818290"/>
              <a:gd name="connsiteY7" fmla="*/ 873760 h 1981468"/>
              <a:gd name="connsiteX8" fmla="*/ 2199640 w 2818290"/>
              <a:gd name="connsiteY8" fmla="*/ 1021080 h 1981468"/>
              <a:gd name="connsiteX9" fmla="*/ 2204720 w 2818290"/>
              <a:gd name="connsiteY9" fmla="*/ 1183640 h 1981468"/>
              <a:gd name="connsiteX10" fmla="*/ 2214880 w 2818290"/>
              <a:gd name="connsiteY10" fmla="*/ 1290320 h 1981468"/>
              <a:gd name="connsiteX11" fmla="*/ 2219960 w 2818290"/>
              <a:gd name="connsiteY11" fmla="*/ 1391920 h 1981468"/>
              <a:gd name="connsiteX12" fmla="*/ 2235200 w 2818290"/>
              <a:gd name="connsiteY12" fmla="*/ 1549400 h 1981468"/>
              <a:gd name="connsiteX13" fmla="*/ 2286000 w 2818290"/>
              <a:gd name="connsiteY13" fmla="*/ 1727200 h 1981468"/>
              <a:gd name="connsiteX14" fmla="*/ 2326640 w 2818290"/>
              <a:gd name="connsiteY14" fmla="*/ 1889760 h 1981468"/>
              <a:gd name="connsiteX15" fmla="*/ 2567158 w 2818290"/>
              <a:gd name="connsiteY15" fmla="*/ 1852293 h 1981468"/>
              <a:gd name="connsiteX16" fmla="*/ 2818290 w 2818290"/>
              <a:gd name="connsiteY16" fmla="*/ 1981468 h 1981468"/>
              <a:gd name="connsiteX17" fmla="*/ 0 w 2818290"/>
              <a:gd name="connsiteY17" fmla="*/ 990600 h 1981468"/>
              <a:gd name="connsiteX18" fmla="*/ 9091 w 2818290"/>
              <a:gd name="connsiteY18" fmla="*/ 970292 h 1981468"/>
              <a:gd name="connsiteX19" fmla="*/ 2529840 w 2818290"/>
              <a:gd name="connsiteY19" fmla="*/ 0 h 1981468"/>
              <a:gd name="connsiteX0" fmla="*/ 2529840 w 2818290"/>
              <a:gd name="connsiteY0" fmla="*/ 0 h 1981468"/>
              <a:gd name="connsiteX1" fmla="*/ 2392680 w 2818290"/>
              <a:gd name="connsiteY1" fmla="*/ 81280 h 1981468"/>
              <a:gd name="connsiteX2" fmla="*/ 2346960 w 2818290"/>
              <a:gd name="connsiteY2" fmla="*/ 172720 h 1981468"/>
              <a:gd name="connsiteX3" fmla="*/ 2280920 w 2818290"/>
              <a:gd name="connsiteY3" fmla="*/ 335280 h 1981468"/>
              <a:gd name="connsiteX4" fmla="*/ 2255520 w 2818290"/>
              <a:gd name="connsiteY4" fmla="*/ 452120 h 1981468"/>
              <a:gd name="connsiteX5" fmla="*/ 2230120 w 2818290"/>
              <a:gd name="connsiteY5" fmla="*/ 604520 h 1981468"/>
              <a:gd name="connsiteX6" fmla="*/ 2214880 w 2818290"/>
              <a:gd name="connsiteY6" fmla="*/ 736600 h 1981468"/>
              <a:gd name="connsiteX7" fmla="*/ 2204720 w 2818290"/>
              <a:gd name="connsiteY7" fmla="*/ 873760 h 1981468"/>
              <a:gd name="connsiteX8" fmla="*/ 2199640 w 2818290"/>
              <a:gd name="connsiteY8" fmla="*/ 1021080 h 1981468"/>
              <a:gd name="connsiteX9" fmla="*/ 2204720 w 2818290"/>
              <a:gd name="connsiteY9" fmla="*/ 1183640 h 1981468"/>
              <a:gd name="connsiteX10" fmla="*/ 2214880 w 2818290"/>
              <a:gd name="connsiteY10" fmla="*/ 1290320 h 1981468"/>
              <a:gd name="connsiteX11" fmla="*/ 2219960 w 2818290"/>
              <a:gd name="connsiteY11" fmla="*/ 1391920 h 1981468"/>
              <a:gd name="connsiteX12" fmla="*/ 2235200 w 2818290"/>
              <a:gd name="connsiteY12" fmla="*/ 1549400 h 1981468"/>
              <a:gd name="connsiteX13" fmla="*/ 2286000 w 2818290"/>
              <a:gd name="connsiteY13" fmla="*/ 1727200 h 1981468"/>
              <a:gd name="connsiteX14" fmla="*/ 2422181 w 2818290"/>
              <a:gd name="connsiteY14" fmla="*/ 1792188 h 1981468"/>
              <a:gd name="connsiteX15" fmla="*/ 2567158 w 2818290"/>
              <a:gd name="connsiteY15" fmla="*/ 1852293 h 1981468"/>
              <a:gd name="connsiteX16" fmla="*/ 2818290 w 2818290"/>
              <a:gd name="connsiteY16" fmla="*/ 1981468 h 1981468"/>
              <a:gd name="connsiteX17" fmla="*/ 0 w 2818290"/>
              <a:gd name="connsiteY17" fmla="*/ 990600 h 1981468"/>
              <a:gd name="connsiteX18" fmla="*/ 9091 w 2818290"/>
              <a:gd name="connsiteY18" fmla="*/ 970292 h 1981468"/>
              <a:gd name="connsiteX19" fmla="*/ 2529840 w 2818290"/>
              <a:gd name="connsiteY19" fmla="*/ 0 h 1981468"/>
              <a:gd name="connsiteX0" fmla="*/ 2529840 w 2818290"/>
              <a:gd name="connsiteY0" fmla="*/ 0 h 1981468"/>
              <a:gd name="connsiteX1" fmla="*/ 2392680 w 2818290"/>
              <a:gd name="connsiteY1" fmla="*/ 81280 h 1981468"/>
              <a:gd name="connsiteX2" fmla="*/ 2346960 w 2818290"/>
              <a:gd name="connsiteY2" fmla="*/ 172720 h 1981468"/>
              <a:gd name="connsiteX3" fmla="*/ 2280920 w 2818290"/>
              <a:gd name="connsiteY3" fmla="*/ 335280 h 1981468"/>
              <a:gd name="connsiteX4" fmla="*/ 2255520 w 2818290"/>
              <a:gd name="connsiteY4" fmla="*/ 452120 h 1981468"/>
              <a:gd name="connsiteX5" fmla="*/ 2230120 w 2818290"/>
              <a:gd name="connsiteY5" fmla="*/ 604520 h 1981468"/>
              <a:gd name="connsiteX6" fmla="*/ 2214880 w 2818290"/>
              <a:gd name="connsiteY6" fmla="*/ 736600 h 1981468"/>
              <a:gd name="connsiteX7" fmla="*/ 2204720 w 2818290"/>
              <a:gd name="connsiteY7" fmla="*/ 873760 h 1981468"/>
              <a:gd name="connsiteX8" fmla="*/ 2199640 w 2818290"/>
              <a:gd name="connsiteY8" fmla="*/ 1021080 h 1981468"/>
              <a:gd name="connsiteX9" fmla="*/ 2204720 w 2818290"/>
              <a:gd name="connsiteY9" fmla="*/ 1183640 h 1981468"/>
              <a:gd name="connsiteX10" fmla="*/ 2214880 w 2818290"/>
              <a:gd name="connsiteY10" fmla="*/ 1290320 h 1981468"/>
              <a:gd name="connsiteX11" fmla="*/ 2219960 w 2818290"/>
              <a:gd name="connsiteY11" fmla="*/ 1391920 h 1981468"/>
              <a:gd name="connsiteX12" fmla="*/ 2235200 w 2818290"/>
              <a:gd name="connsiteY12" fmla="*/ 1549400 h 1981468"/>
              <a:gd name="connsiteX13" fmla="*/ 2370926 w 2818290"/>
              <a:gd name="connsiteY13" fmla="*/ 1698503 h 1981468"/>
              <a:gd name="connsiteX14" fmla="*/ 2422181 w 2818290"/>
              <a:gd name="connsiteY14" fmla="*/ 1792188 h 1981468"/>
              <a:gd name="connsiteX15" fmla="*/ 2567158 w 2818290"/>
              <a:gd name="connsiteY15" fmla="*/ 1852293 h 1981468"/>
              <a:gd name="connsiteX16" fmla="*/ 2818290 w 2818290"/>
              <a:gd name="connsiteY16" fmla="*/ 1981468 h 1981468"/>
              <a:gd name="connsiteX17" fmla="*/ 0 w 2818290"/>
              <a:gd name="connsiteY17" fmla="*/ 990600 h 1981468"/>
              <a:gd name="connsiteX18" fmla="*/ 9091 w 2818290"/>
              <a:gd name="connsiteY18" fmla="*/ 970292 h 1981468"/>
              <a:gd name="connsiteX19" fmla="*/ 2529840 w 2818290"/>
              <a:gd name="connsiteY19" fmla="*/ 0 h 1981468"/>
              <a:gd name="connsiteX0" fmla="*/ 2529840 w 2818290"/>
              <a:gd name="connsiteY0" fmla="*/ 0 h 1981468"/>
              <a:gd name="connsiteX1" fmla="*/ 2392680 w 2818290"/>
              <a:gd name="connsiteY1" fmla="*/ 81280 h 1981468"/>
              <a:gd name="connsiteX2" fmla="*/ 2346960 w 2818290"/>
              <a:gd name="connsiteY2" fmla="*/ 172720 h 1981468"/>
              <a:gd name="connsiteX3" fmla="*/ 2280920 w 2818290"/>
              <a:gd name="connsiteY3" fmla="*/ 335280 h 1981468"/>
              <a:gd name="connsiteX4" fmla="*/ 2255520 w 2818290"/>
              <a:gd name="connsiteY4" fmla="*/ 452120 h 1981468"/>
              <a:gd name="connsiteX5" fmla="*/ 2230120 w 2818290"/>
              <a:gd name="connsiteY5" fmla="*/ 604520 h 1981468"/>
              <a:gd name="connsiteX6" fmla="*/ 2214880 w 2818290"/>
              <a:gd name="connsiteY6" fmla="*/ 736600 h 1981468"/>
              <a:gd name="connsiteX7" fmla="*/ 2204720 w 2818290"/>
              <a:gd name="connsiteY7" fmla="*/ 873760 h 1981468"/>
              <a:gd name="connsiteX8" fmla="*/ 2199640 w 2818290"/>
              <a:gd name="connsiteY8" fmla="*/ 1021080 h 1981468"/>
              <a:gd name="connsiteX9" fmla="*/ 2204720 w 2818290"/>
              <a:gd name="connsiteY9" fmla="*/ 1183640 h 1981468"/>
              <a:gd name="connsiteX10" fmla="*/ 2214880 w 2818290"/>
              <a:gd name="connsiteY10" fmla="*/ 1290320 h 1981468"/>
              <a:gd name="connsiteX11" fmla="*/ 2219960 w 2818290"/>
              <a:gd name="connsiteY11" fmla="*/ 1391920 h 1981468"/>
              <a:gd name="connsiteX12" fmla="*/ 2267047 w 2818290"/>
              <a:gd name="connsiteY12" fmla="*/ 1532181 h 1981468"/>
              <a:gd name="connsiteX13" fmla="*/ 2370926 w 2818290"/>
              <a:gd name="connsiteY13" fmla="*/ 1698503 h 1981468"/>
              <a:gd name="connsiteX14" fmla="*/ 2422181 w 2818290"/>
              <a:gd name="connsiteY14" fmla="*/ 1792188 h 1981468"/>
              <a:gd name="connsiteX15" fmla="*/ 2567158 w 2818290"/>
              <a:gd name="connsiteY15" fmla="*/ 1852293 h 1981468"/>
              <a:gd name="connsiteX16" fmla="*/ 2818290 w 2818290"/>
              <a:gd name="connsiteY16" fmla="*/ 1981468 h 1981468"/>
              <a:gd name="connsiteX17" fmla="*/ 0 w 2818290"/>
              <a:gd name="connsiteY17" fmla="*/ 990600 h 1981468"/>
              <a:gd name="connsiteX18" fmla="*/ 9091 w 2818290"/>
              <a:gd name="connsiteY18" fmla="*/ 970292 h 1981468"/>
              <a:gd name="connsiteX19" fmla="*/ 2529840 w 2818290"/>
              <a:gd name="connsiteY19" fmla="*/ 0 h 1981468"/>
              <a:gd name="connsiteX0" fmla="*/ 2529840 w 2818290"/>
              <a:gd name="connsiteY0" fmla="*/ 0 h 1981468"/>
              <a:gd name="connsiteX1" fmla="*/ 2392680 w 2818290"/>
              <a:gd name="connsiteY1" fmla="*/ 81280 h 1981468"/>
              <a:gd name="connsiteX2" fmla="*/ 2474350 w 2818290"/>
              <a:gd name="connsiteY2" fmla="*/ 172720 h 1981468"/>
              <a:gd name="connsiteX3" fmla="*/ 2280920 w 2818290"/>
              <a:gd name="connsiteY3" fmla="*/ 335280 h 1981468"/>
              <a:gd name="connsiteX4" fmla="*/ 2255520 w 2818290"/>
              <a:gd name="connsiteY4" fmla="*/ 452120 h 1981468"/>
              <a:gd name="connsiteX5" fmla="*/ 2230120 w 2818290"/>
              <a:gd name="connsiteY5" fmla="*/ 604520 h 1981468"/>
              <a:gd name="connsiteX6" fmla="*/ 2214880 w 2818290"/>
              <a:gd name="connsiteY6" fmla="*/ 736600 h 1981468"/>
              <a:gd name="connsiteX7" fmla="*/ 2204720 w 2818290"/>
              <a:gd name="connsiteY7" fmla="*/ 873760 h 1981468"/>
              <a:gd name="connsiteX8" fmla="*/ 2199640 w 2818290"/>
              <a:gd name="connsiteY8" fmla="*/ 1021080 h 1981468"/>
              <a:gd name="connsiteX9" fmla="*/ 2204720 w 2818290"/>
              <a:gd name="connsiteY9" fmla="*/ 1183640 h 1981468"/>
              <a:gd name="connsiteX10" fmla="*/ 2214880 w 2818290"/>
              <a:gd name="connsiteY10" fmla="*/ 1290320 h 1981468"/>
              <a:gd name="connsiteX11" fmla="*/ 2219960 w 2818290"/>
              <a:gd name="connsiteY11" fmla="*/ 1391920 h 1981468"/>
              <a:gd name="connsiteX12" fmla="*/ 2267047 w 2818290"/>
              <a:gd name="connsiteY12" fmla="*/ 1532181 h 1981468"/>
              <a:gd name="connsiteX13" fmla="*/ 2370926 w 2818290"/>
              <a:gd name="connsiteY13" fmla="*/ 1698503 h 1981468"/>
              <a:gd name="connsiteX14" fmla="*/ 2422181 w 2818290"/>
              <a:gd name="connsiteY14" fmla="*/ 1792188 h 1981468"/>
              <a:gd name="connsiteX15" fmla="*/ 2567158 w 2818290"/>
              <a:gd name="connsiteY15" fmla="*/ 1852293 h 1981468"/>
              <a:gd name="connsiteX16" fmla="*/ 2818290 w 2818290"/>
              <a:gd name="connsiteY16" fmla="*/ 1981468 h 1981468"/>
              <a:gd name="connsiteX17" fmla="*/ 0 w 2818290"/>
              <a:gd name="connsiteY17" fmla="*/ 990600 h 1981468"/>
              <a:gd name="connsiteX18" fmla="*/ 9091 w 2818290"/>
              <a:gd name="connsiteY18" fmla="*/ 970292 h 1981468"/>
              <a:gd name="connsiteX19" fmla="*/ 2529840 w 2818290"/>
              <a:gd name="connsiteY19" fmla="*/ 0 h 1981468"/>
              <a:gd name="connsiteX0" fmla="*/ 2529840 w 2818290"/>
              <a:gd name="connsiteY0" fmla="*/ 0 h 1981468"/>
              <a:gd name="connsiteX1" fmla="*/ 2392680 w 2818290"/>
              <a:gd name="connsiteY1" fmla="*/ 81280 h 1981468"/>
              <a:gd name="connsiteX2" fmla="*/ 2474350 w 2818290"/>
              <a:gd name="connsiteY2" fmla="*/ 172720 h 1981468"/>
              <a:gd name="connsiteX3" fmla="*/ 2312767 w 2818290"/>
              <a:gd name="connsiteY3" fmla="*/ 312322 h 1981468"/>
              <a:gd name="connsiteX4" fmla="*/ 2255520 w 2818290"/>
              <a:gd name="connsiteY4" fmla="*/ 452120 h 1981468"/>
              <a:gd name="connsiteX5" fmla="*/ 2230120 w 2818290"/>
              <a:gd name="connsiteY5" fmla="*/ 604520 h 1981468"/>
              <a:gd name="connsiteX6" fmla="*/ 2214880 w 2818290"/>
              <a:gd name="connsiteY6" fmla="*/ 736600 h 1981468"/>
              <a:gd name="connsiteX7" fmla="*/ 2204720 w 2818290"/>
              <a:gd name="connsiteY7" fmla="*/ 873760 h 1981468"/>
              <a:gd name="connsiteX8" fmla="*/ 2199640 w 2818290"/>
              <a:gd name="connsiteY8" fmla="*/ 1021080 h 1981468"/>
              <a:gd name="connsiteX9" fmla="*/ 2204720 w 2818290"/>
              <a:gd name="connsiteY9" fmla="*/ 1183640 h 1981468"/>
              <a:gd name="connsiteX10" fmla="*/ 2214880 w 2818290"/>
              <a:gd name="connsiteY10" fmla="*/ 1290320 h 1981468"/>
              <a:gd name="connsiteX11" fmla="*/ 2219960 w 2818290"/>
              <a:gd name="connsiteY11" fmla="*/ 1391920 h 1981468"/>
              <a:gd name="connsiteX12" fmla="*/ 2267047 w 2818290"/>
              <a:gd name="connsiteY12" fmla="*/ 1532181 h 1981468"/>
              <a:gd name="connsiteX13" fmla="*/ 2370926 w 2818290"/>
              <a:gd name="connsiteY13" fmla="*/ 1698503 h 1981468"/>
              <a:gd name="connsiteX14" fmla="*/ 2422181 w 2818290"/>
              <a:gd name="connsiteY14" fmla="*/ 1792188 h 1981468"/>
              <a:gd name="connsiteX15" fmla="*/ 2567158 w 2818290"/>
              <a:gd name="connsiteY15" fmla="*/ 1852293 h 1981468"/>
              <a:gd name="connsiteX16" fmla="*/ 2818290 w 2818290"/>
              <a:gd name="connsiteY16" fmla="*/ 1981468 h 1981468"/>
              <a:gd name="connsiteX17" fmla="*/ 0 w 2818290"/>
              <a:gd name="connsiteY17" fmla="*/ 990600 h 1981468"/>
              <a:gd name="connsiteX18" fmla="*/ 9091 w 2818290"/>
              <a:gd name="connsiteY18" fmla="*/ 970292 h 1981468"/>
              <a:gd name="connsiteX19" fmla="*/ 2529840 w 2818290"/>
              <a:gd name="connsiteY19" fmla="*/ 0 h 1981468"/>
              <a:gd name="connsiteX0" fmla="*/ 2529840 w 2818290"/>
              <a:gd name="connsiteY0" fmla="*/ 0 h 1981468"/>
              <a:gd name="connsiteX1" fmla="*/ 2573148 w 2818290"/>
              <a:gd name="connsiteY1" fmla="*/ 75541 h 1981468"/>
              <a:gd name="connsiteX2" fmla="*/ 2474350 w 2818290"/>
              <a:gd name="connsiteY2" fmla="*/ 172720 h 1981468"/>
              <a:gd name="connsiteX3" fmla="*/ 2312767 w 2818290"/>
              <a:gd name="connsiteY3" fmla="*/ 312322 h 1981468"/>
              <a:gd name="connsiteX4" fmla="*/ 2255520 w 2818290"/>
              <a:gd name="connsiteY4" fmla="*/ 452120 h 1981468"/>
              <a:gd name="connsiteX5" fmla="*/ 2230120 w 2818290"/>
              <a:gd name="connsiteY5" fmla="*/ 604520 h 1981468"/>
              <a:gd name="connsiteX6" fmla="*/ 2214880 w 2818290"/>
              <a:gd name="connsiteY6" fmla="*/ 736600 h 1981468"/>
              <a:gd name="connsiteX7" fmla="*/ 2204720 w 2818290"/>
              <a:gd name="connsiteY7" fmla="*/ 873760 h 1981468"/>
              <a:gd name="connsiteX8" fmla="*/ 2199640 w 2818290"/>
              <a:gd name="connsiteY8" fmla="*/ 1021080 h 1981468"/>
              <a:gd name="connsiteX9" fmla="*/ 2204720 w 2818290"/>
              <a:gd name="connsiteY9" fmla="*/ 1183640 h 1981468"/>
              <a:gd name="connsiteX10" fmla="*/ 2214880 w 2818290"/>
              <a:gd name="connsiteY10" fmla="*/ 1290320 h 1981468"/>
              <a:gd name="connsiteX11" fmla="*/ 2219960 w 2818290"/>
              <a:gd name="connsiteY11" fmla="*/ 1391920 h 1981468"/>
              <a:gd name="connsiteX12" fmla="*/ 2267047 w 2818290"/>
              <a:gd name="connsiteY12" fmla="*/ 1532181 h 1981468"/>
              <a:gd name="connsiteX13" fmla="*/ 2370926 w 2818290"/>
              <a:gd name="connsiteY13" fmla="*/ 1698503 h 1981468"/>
              <a:gd name="connsiteX14" fmla="*/ 2422181 w 2818290"/>
              <a:gd name="connsiteY14" fmla="*/ 1792188 h 1981468"/>
              <a:gd name="connsiteX15" fmla="*/ 2567158 w 2818290"/>
              <a:gd name="connsiteY15" fmla="*/ 1852293 h 1981468"/>
              <a:gd name="connsiteX16" fmla="*/ 2818290 w 2818290"/>
              <a:gd name="connsiteY16" fmla="*/ 1981468 h 1981468"/>
              <a:gd name="connsiteX17" fmla="*/ 0 w 2818290"/>
              <a:gd name="connsiteY17" fmla="*/ 990600 h 1981468"/>
              <a:gd name="connsiteX18" fmla="*/ 9091 w 2818290"/>
              <a:gd name="connsiteY18" fmla="*/ 970292 h 1981468"/>
              <a:gd name="connsiteX19" fmla="*/ 2529840 w 2818290"/>
              <a:gd name="connsiteY19" fmla="*/ 0 h 1981468"/>
              <a:gd name="connsiteX0" fmla="*/ 2752772 w 2818290"/>
              <a:gd name="connsiteY0" fmla="*/ 0 h 2027384"/>
              <a:gd name="connsiteX1" fmla="*/ 2573148 w 2818290"/>
              <a:gd name="connsiteY1" fmla="*/ 121457 h 2027384"/>
              <a:gd name="connsiteX2" fmla="*/ 2474350 w 2818290"/>
              <a:gd name="connsiteY2" fmla="*/ 218636 h 2027384"/>
              <a:gd name="connsiteX3" fmla="*/ 2312767 w 2818290"/>
              <a:gd name="connsiteY3" fmla="*/ 358238 h 2027384"/>
              <a:gd name="connsiteX4" fmla="*/ 2255520 w 2818290"/>
              <a:gd name="connsiteY4" fmla="*/ 498036 h 2027384"/>
              <a:gd name="connsiteX5" fmla="*/ 2230120 w 2818290"/>
              <a:gd name="connsiteY5" fmla="*/ 650436 h 2027384"/>
              <a:gd name="connsiteX6" fmla="*/ 2214880 w 2818290"/>
              <a:gd name="connsiteY6" fmla="*/ 782516 h 2027384"/>
              <a:gd name="connsiteX7" fmla="*/ 2204720 w 2818290"/>
              <a:gd name="connsiteY7" fmla="*/ 919676 h 2027384"/>
              <a:gd name="connsiteX8" fmla="*/ 2199640 w 2818290"/>
              <a:gd name="connsiteY8" fmla="*/ 1066996 h 2027384"/>
              <a:gd name="connsiteX9" fmla="*/ 2204720 w 2818290"/>
              <a:gd name="connsiteY9" fmla="*/ 1229556 h 2027384"/>
              <a:gd name="connsiteX10" fmla="*/ 2214880 w 2818290"/>
              <a:gd name="connsiteY10" fmla="*/ 1336236 h 2027384"/>
              <a:gd name="connsiteX11" fmla="*/ 2219960 w 2818290"/>
              <a:gd name="connsiteY11" fmla="*/ 1437836 h 2027384"/>
              <a:gd name="connsiteX12" fmla="*/ 2267047 w 2818290"/>
              <a:gd name="connsiteY12" fmla="*/ 1578097 h 2027384"/>
              <a:gd name="connsiteX13" fmla="*/ 2370926 w 2818290"/>
              <a:gd name="connsiteY13" fmla="*/ 1744419 h 2027384"/>
              <a:gd name="connsiteX14" fmla="*/ 2422181 w 2818290"/>
              <a:gd name="connsiteY14" fmla="*/ 1838104 h 2027384"/>
              <a:gd name="connsiteX15" fmla="*/ 2567158 w 2818290"/>
              <a:gd name="connsiteY15" fmla="*/ 1898209 h 2027384"/>
              <a:gd name="connsiteX16" fmla="*/ 2818290 w 2818290"/>
              <a:gd name="connsiteY16" fmla="*/ 2027384 h 2027384"/>
              <a:gd name="connsiteX17" fmla="*/ 0 w 2818290"/>
              <a:gd name="connsiteY17" fmla="*/ 1036516 h 2027384"/>
              <a:gd name="connsiteX18" fmla="*/ 9091 w 2818290"/>
              <a:gd name="connsiteY18" fmla="*/ 1016208 h 2027384"/>
              <a:gd name="connsiteX19" fmla="*/ 2752772 w 2818290"/>
              <a:gd name="connsiteY19" fmla="*/ 0 h 2027384"/>
              <a:gd name="connsiteX0" fmla="*/ 2742156 w 2818290"/>
              <a:gd name="connsiteY0" fmla="*/ 0 h 1987208"/>
              <a:gd name="connsiteX1" fmla="*/ 2573148 w 2818290"/>
              <a:gd name="connsiteY1" fmla="*/ 81281 h 1987208"/>
              <a:gd name="connsiteX2" fmla="*/ 2474350 w 2818290"/>
              <a:gd name="connsiteY2" fmla="*/ 178460 h 1987208"/>
              <a:gd name="connsiteX3" fmla="*/ 2312767 w 2818290"/>
              <a:gd name="connsiteY3" fmla="*/ 318062 h 1987208"/>
              <a:gd name="connsiteX4" fmla="*/ 2255520 w 2818290"/>
              <a:gd name="connsiteY4" fmla="*/ 457860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573148 w 2818290"/>
              <a:gd name="connsiteY1" fmla="*/ 81281 h 1987208"/>
              <a:gd name="connsiteX2" fmla="*/ 2421271 w 2818290"/>
              <a:gd name="connsiteY2" fmla="*/ 235855 h 1987208"/>
              <a:gd name="connsiteX3" fmla="*/ 2312767 w 2818290"/>
              <a:gd name="connsiteY3" fmla="*/ 318062 h 1987208"/>
              <a:gd name="connsiteX4" fmla="*/ 2255520 w 2818290"/>
              <a:gd name="connsiteY4" fmla="*/ 457860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498838 w 2818290"/>
              <a:gd name="connsiteY1" fmla="*/ 132936 h 1987208"/>
              <a:gd name="connsiteX2" fmla="*/ 2421271 w 2818290"/>
              <a:gd name="connsiteY2" fmla="*/ 235855 h 1987208"/>
              <a:gd name="connsiteX3" fmla="*/ 2312767 w 2818290"/>
              <a:gd name="connsiteY3" fmla="*/ 318062 h 1987208"/>
              <a:gd name="connsiteX4" fmla="*/ 2255520 w 2818290"/>
              <a:gd name="connsiteY4" fmla="*/ 457860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498838 w 2818290"/>
              <a:gd name="connsiteY1" fmla="*/ 132936 h 1987208"/>
              <a:gd name="connsiteX2" fmla="*/ 2421271 w 2818290"/>
              <a:gd name="connsiteY2" fmla="*/ 235855 h 1987208"/>
              <a:gd name="connsiteX3" fmla="*/ 2291535 w 2818290"/>
              <a:gd name="connsiteY3" fmla="*/ 352499 h 1987208"/>
              <a:gd name="connsiteX4" fmla="*/ 2255520 w 2818290"/>
              <a:gd name="connsiteY4" fmla="*/ 457860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498838 w 2818290"/>
              <a:gd name="connsiteY1" fmla="*/ 132936 h 1987208"/>
              <a:gd name="connsiteX2" fmla="*/ 2421271 w 2818290"/>
              <a:gd name="connsiteY2" fmla="*/ 235855 h 1987208"/>
              <a:gd name="connsiteX3" fmla="*/ 2291535 w 2818290"/>
              <a:gd name="connsiteY3" fmla="*/ 386936 h 1987208"/>
              <a:gd name="connsiteX4" fmla="*/ 2255520 w 2818290"/>
              <a:gd name="connsiteY4" fmla="*/ 457860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498838 w 2818290"/>
              <a:gd name="connsiteY1" fmla="*/ 132936 h 1987208"/>
              <a:gd name="connsiteX2" fmla="*/ 2421271 w 2818290"/>
              <a:gd name="connsiteY2" fmla="*/ 235855 h 1987208"/>
              <a:gd name="connsiteX3" fmla="*/ 2291535 w 2818290"/>
              <a:gd name="connsiteY3" fmla="*/ 386936 h 1987208"/>
              <a:gd name="connsiteX4" fmla="*/ 2255521 w 2818290"/>
              <a:gd name="connsiteY4" fmla="*/ 480818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498838 w 2818290"/>
              <a:gd name="connsiteY1" fmla="*/ 132936 h 1987208"/>
              <a:gd name="connsiteX2" fmla="*/ 2421271 w 2818290"/>
              <a:gd name="connsiteY2" fmla="*/ 235855 h 1987208"/>
              <a:gd name="connsiteX3" fmla="*/ 2291535 w 2818290"/>
              <a:gd name="connsiteY3" fmla="*/ 386936 h 1987208"/>
              <a:gd name="connsiteX4" fmla="*/ 2255521 w 2818290"/>
              <a:gd name="connsiteY4" fmla="*/ 480818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498838 w 2818290"/>
              <a:gd name="connsiteY1" fmla="*/ 132936 h 1987208"/>
              <a:gd name="connsiteX2" fmla="*/ 2421271 w 2818290"/>
              <a:gd name="connsiteY2" fmla="*/ 235855 h 1987208"/>
              <a:gd name="connsiteX3" fmla="*/ 2365760 w 2818290"/>
              <a:gd name="connsiteY3" fmla="*/ 372587 h 1987208"/>
              <a:gd name="connsiteX4" fmla="*/ 2255521 w 2818290"/>
              <a:gd name="connsiteY4" fmla="*/ 480818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573062 w 2818290"/>
              <a:gd name="connsiteY1" fmla="*/ 129348 h 1987208"/>
              <a:gd name="connsiteX2" fmla="*/ 2421271 w 2818290"/>
              <a:gd name="connsiteY2" fmla="*/ 235855 h 1987208"/>
              <a:gd name="connsiteX3" fmla="*/ 2365760 w 2818290"/>
              <a:gd name="connsiteY3" fmla="*/ 372587 h 1987208"/>
              <a:gd name="connsiteX4" fmla="*/ 2255521 w 2818290"/>
              <a:gd name="connsiteY4" fmla="*/ 480818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742156 w 2818290"/>
              <a:gd name="connsiteY0" fmla="*/ 0 h 1987208"/>
              <a:gd name="connsiteX1" fmla="*/ 2573062 w 2818290"/>
              <a:gd name="connsiteY1" fmla="*/ 129348 h 1987208"/>
              <a:gd name="connsiteX2" fmla="*/ 2446012 w 2818290"/>
              <a:gd name="connsiteY2" fmla="*/ 235855 h 1987208"/>
              <a:gd name="connsiteX3" fmla="*/ 2365760 w 2818290"/>
              <a:gd name="connsiteY3" fmla="*/ 372587 h 1987208"/>
              <a:gd name="connsiteX4" fmla="*/ 2255521 w 2818290"/>
              <a:gd name="connsiteY4" fmla="*/ 480818 h 1987208"/>
              <a:gd name="connsiteX5" fmla="*/ 2230120 w 2818290"/>
              <a:gd name="connsiteY5" fmla="*/ 610260 h 1987208"/>
              <a:gd name="connsiteX6" fmla="*/ 2214880 w 2818290"/>
              <a:gd name="connsiteY6" fmla="*/ 742340 h 1987208"/>
              <a:gd name="connsiteX7" fmla="*/ 2204720 w 2818290"/>
              <a:gd name="connsiteY7" fmla="*/ 879500 h 1987208"/>
              <a:gd name="connsiteX8" fmla="*/ 2199640 w 2818290"/>
              <a:gd name="connsiteY8" fmla="*/ 1026820 h 1987208"/>
              <a:gd name="connsiteX9" fmla="*/ 2204720 w 2818290"/>
              <a:gd name="connsiteY9" fmla="*/ 1189380 h 1987208"/>
              <a:gd name="connsiteX10" fmla="*/ 2214880 w 2818290"/>
              <a:gd name="connsiteY10" fmla="*/ 1296060 h 1987208"/>
              <a:gd name="connsiteX11" fmla="*/ 2219960 w 2818290"/>
              <a:gd name="connsiteY11" fmla="*/ 1397660 h 1987208"/>
              <a:gd name="connsiteX12" fmla="*/ 2267047 w 2818290"/>
              <a:gd name="connsiteY12" fmla="*/ 1537921 h 1987208"/>
              <a:gd name="connsiteX13" fmla="*/ 2370926 w 2818290"/>
              <a:gd name="connsiteY13" fmla="*/ 1704243 h 1987208"/>
              <a:gd name="connsiteX14" fmla="*/ 2422181 w 2818290"/>
              <a:gd name="connsiteY14" fmla="*/ 1797928 h 1987208"/>
              <a:gd name="connsiteX15" fmla="*/ 2567158 w 2818290"/>
              <a:gd name="connsiteY15" fmla="*/ 1858033 h 1987208"/>
              <a:gd name="connsiteX16" fmla="*/ 2818290 w 2818290"/>
              <a:gd name="connsiteY16" fmla="*/ 1987208 h 1987208"/>
              <a:gd name="connsiteX17" fmla="*/ 0 w 2818290"/>
              <a:gd name="connsiteY17" fmla="*/ 996340 h 1987208"/>
              <a:gd name="connsiteX18" fmla="*/ 9091 w 2818290"/>
              <a:gd name="connsiteY18" fmla="*/ 976032 h 1987208"/>
              <a:gd name="connsiteX19" fmla="*/ 2742156 w 2818290"/>
              <a:gd name="connsiteY19" fmla="*/ 0 h 1987208"/>
              <a:gd name="connsiteX0" fmla="*/ 2882357 w 2882357"/>
              <a:gd name="connsiteY0" fmla="*/ 0 h 2001557"/>
              <a:gd name="connsiteX1" fmla="*/ 2573062 w 2882357"/>
              <a:gd name="connsiteY1" fmla="*/ 143697 h 2001557"/>
              <a:gd name="connsiteX2" fmla="*/ 2446012 w 2882357"/>
              <a:gd name="connsiteY2" fmla="*/ 250204 h 2001557"/>
              <a:gd name="connsiteX3" fmla="*/ 2365760 w 2882357"/>
              <a:gd name="connsiteY3" fmla="*/ 386936 h 2001557"/>
              <a:gd name="connsiteX4" fmla="*/ 2255521 w 2882357"/>
              <a:gd name="connsiteY4" fmla="*/ 495167 h 2001557"/>
              <a:gd name="connsiteX5" fmla="*/ 2230120 w 2882357"/>
              <a:gd name="connsiteY5" fmla="*/ 624609 h 2001557"/>
              <a:gd name="connsiteX6" fmla="*/ 2214880 w 2882357"/>
              <a:gd name="connsiteY6" fmla="*/ 756689 h 2001557"/>
              <a:gd name="connsiteX7" fmla="*/ 2204720 w 2882357"/>
              <a:gd name="connsiteY7" fmla="*/ 893849 h 2001557"/>
              <a:gd name="connsiteX8" fmla="*/ 2199640 w 2882357"/>
              <a:gd name="connsiteY8" fmla="*/ 1041169 h 2001557"/>
              <a:gd name="connsiteX9" fmla="*/ 2204720 w 2882357"/>
              <a:gd name="connsiteY9" fmla="*/ 1203729 h 2001557"/>
              <a:gd name="connsiteX10" fmla="*/ 2214880 w 2882357"/>
              <a:gd name="connsiteY10" fmla="*/ 1310409 h 2001557"/>
              <a:gd name="connsiteX11" fmla="*/ 2219960 w 2882357"/>
              <a:gd name="connsiteY11" fmla="*/ 1412009 h 2001557"/>
              <a:gd name="connsiteX12" fmla="*/ 2267047 w 2882357"/>
              <a:gd name="connsiteY12" fmla="*/ 1552270 h 2001557"/>
              <a:gd name="connsiteX13" fmla="*/ 2370926 w 2882357"/>
              <a:gd name="connsiteY13" fmla="*/ 1718592 h 2001557"/>
              <a:gd name="connsiteX14" fmla="*/ 2422181 w 2882357"/>
              <a:gd name="connsiteY14" fmla="*/ 1812277 h 2001557"/>
              <a:gd name="connsiteX15" fmla="*/ 2567158 w 2882357"/>
              <a:gd name="connsiteY15" fmla="*/ 1872382 h 2001557"/>
              <a:gd name="connsiteX16" fmla="*/ 2818290 w 2882357"/>
              <a:gd name="connsiteY16" fmla="*/ 2001557 h 2001557"/>
              <a:gd name="connsiteX17" fmla="*/ 0 w 2882357"/>
              <a:gd name="connsiteY17" fmla="*/ 1010689 h 2001557"/>
              <a:gd name="connsiteX18" fmla="*/ 9091 w 2882357"/>
              <a:gd name="connsiteY18" fmla="*/ 990381 h 2001557"/>
              <a:gd name="connsiteX19" fmla="*/ 2882357 w 2882357"/>
              <a:gd name="connsiteY19" fmla="*/ 0 h 2001557"/>
              <a:gd name="connsiteX0" fmla="*/ 2882357 w 2882357"/>
              <a:gd name="connsiteY0" fmla="*/ 0 h 2001557"/>
              <a:gd name="connsiteX1" fmla="*/ 2573062 w 2882357"/>
              <a:gd name="connsiteY1" fmla="*/ 143697 h 2001557"/>
              <a:gd name="connsiteX2" fmla="*/ 2446012 w 2882357"/>
              <a:gd name="connsiteY2" fmla="*/ 250204 h 2001557"/>
              <a:gd name="connsiteX3" fmla="*/ 2365760 w 2882357"/>
              <a:gd name="connsiteY3" fmla="*/ 386936 h 2001557"/>
              <a:gd name="connsiteX4" fmla="*/ 2255521 w 2882357"/>
              <a:gd name="connsiteY4" fmla="*/ 495167 h 2001557"/>
              <a:gd name="connsiteX5" fmla="*/ 2230120 w 2882357"/>
              <a:gd name="connsiteY5" fmla="*/ 624609 h 2001557"/>
              <a:gd name="connsiteX6" fmla="*/ 2214880 w 2882357"/>
              <a:gd name="connsiteY6" fmla="*/ 756689 h 2001557"/>
              <a:gd name="connsiteX7" fmla="*/ 2204720 w 2882357"/>
              <a:gd name="connsiteY7" fmla="*/ 893849 h 2001557"/>
              <a:gd name="connsiteX8" fmla="*/ 2199640 w 2882357"/>
              <a:gd name="connsiteY8" fmla="*/ 1041169 h 2001557"/>
              <a:gd name="connsiteX9" fmla="*/ 2204720 w 2882357"/>
              <a:gd name="connsiteY9" fmla="*/ 1203729 h 2001557"/>
              <a:gd name="connsiteX10" fmla="*/ 2214880 w 2882357"/>
              <a:gd name="connsiteY10" fmla="*/ 1310409 h 2001557"/>
              <a:gd name="connsiteX11" fmla="*/ 2219960 w 2882357"/>
              <a:gd name="connsiteY11" fmla="*/ 1412009 h 2001557"/>
              <a:gd name="connsiteX12" fmla="*/ 2291789 w 2882357"/>
              <a:gd name="connsiteY12" fmla="*/ 1552270 h 2001557"/>
              <a:gd name="connsiteX13" fmla="*/ 2370926 w 2882357"/>
              <a:gd name="connsiteY13" fmla="*/ 1718592 h 2001557"/>
              <a:gd name="connsiteX14" fmla="*/ 2422181 w 2882357"/>
              <a:gd name="connsiteY14" fmla="*/ 1812277 h 2001557"/>
              <a:gd name="connsiteX15" fmla="*/ 2567158 w 2882357"/>
              <a:gd name="connsiteY15" fmla="*/ 1872382 h 2001557"/>
              <a:gd name="connsiteX16" fmla="*/ 2818290 w 2882357"/>
              <a:gd name="connsiteY16" fmla="*/ 2001557 h 2001557"/>
              <a:gd name="connsiteX17" fmla="*/ 0 w 2882357"/>
              <a:gd name="connsiteY17" fmla="*/ 1010689 h 2001557"/>
              <a:gd name="connsiteX18" fmla="*/ 9091 w 2882357"/>
              <a:gd name="connsiteY18" fmla="*/ 990381 h 2001557"/>
              <a:gd name="connsiteX19" fmla="*/ 2882357 w 2882357"/>
              <a:gd name="connsiteY19" fmla="*/ 0 h 2001557"/>
              <a:gd name="connsiteX0" fmla="*/ 2882357 w 2882357"/>
              <a:gd name="connsiteY0" fmla="*/ 0 h 2001557"/>
              <a:gd name="connsiteX1" fmla="*/ 2573062 w 2882357"/>
              <a:gd name="connsiteY1" fmla="*/ 143697 h 2001557"/>
              <a:gd name="connsiteX2" fmla="*/ 2446012 w 2882357"/>
              <a:gd name="connsiteY2" fmla="*/ 250204 h 2001557"/>
              <a:gd name="connsiteX3" fmla="*/ 2365760 w 2882357"/>
              <a:gd name="connsiteY3" fmla="*/ 386936 h 2001557"/>
              <a:gd name="connsiteX4" fmla="*/ 2255521 w 2882357"/>
              <a:gd name="connsiteY4" fmla="*/ 495167 h 2001557"/>
              <a:gd name="connsiteX5" fmla="*/ 2230120 w 2882357"/>
              <a:gd name="connsiteY5" fmla="*/ 624609 h 2001557"/>
              <a:gd name="connsiteX6" fmla="*/ 2214880 w 2882357"/>
              <a:gd name="connsiteY6" fmla="*/ 756689 h 2001557"/>
              <a:gd name="connsiteX7" fmla="*/ 2204720 w 2882357"/>
              <a:gd name="connsiteY7" fmla="*/ 893849 h 2001557"/>
              <a:gd name="connsiteX8" fmla="*/ 2199640 w 2882357"/>
              <a:gd name="connsiteY8" fmla="*/ 1041169 h 2001557"/>
              <a:gd name="connsiteX9" fmla="*/ 2204720 w 2882357"/>
              <a:gd name="connsiteY9" fmla="*/ 1203729 h 2001557"/>
              <a:gd name="connsiteX10" fmla="*/ 2214880 w 2882357"/>
              <a:gd name="connsiteY10" fmla="*/ 1310409 h 2001557"/>
              <a:gd name="connsiteX11" fmla="*/ 2228206 w 2882357"/>
              <a:gd name="connsiteY11" fmla="*/ 1412009 h 2001557"/>
              <a:gd name="connsiteX12" fmla="*/ 2291789 w 2882357"/>
              <a:gd name="connsiteY12" fmla="*/ 1552270 h 2001557"/>
              <a:gd name="connsiteX13" fmla="*/ 2370926 w 2882357"/>
              <a:gd name="connsiteY13" fmla="*/ 1718592 h 2001557"/>
              <a:gd name="connsiteX14" fmla="*/ 2422181 w 2882357"/>
              <a:gd name="connsiteY14" fmla="*/ 1812277 h 2001557"/>
              <a:gd name="connsiteX15" fmla="*/ 2567158 w 2882357"/>
              <a:gd name="connsiteY15" fmla="*/ 1872382 h 2001557"/>
              <a:gd name="connsiteX16" fmla="*/ 2818290 w 2882357"/>
              <a:gd name="connsiteY16" fmla="*/ 2001557 h 2001557"/>
              <a:gd name="connsiteX17" fmla="*/ 0 w 2882357"/>
              <a:gd name="connsiteY17" fmla="*/ 1010689 h 2001557"/>
              <a:gd name="connsiteX18" fmla="*/ 9091 w 2882357"/>
              <a:gd name="connsiteY18" fmla="*/ 990381 h 2001557"/>
              <a:gd name="connsiteX19" fmla="*/ 2882357 w 2882357"/>
              <a:gd name="connsiteY19" fmla="*/ 0 h 2001557"/>
              <a:gd name="connsiteX0" fmla="*/ 2882357 w 2882357"/>
              <a:gd name="connsiteY0" fmla="*/ 0 h 2001557"/>
              <a:gd name="connsiteX1" fmla="*/ 2573062 w 2882357"/>
              <a:gd name="connsiteY1" fmla="*/ 143697 h 2001557"/>
              <a:gd name="connsiteX2" fmla="*/ 2446012 w 2882357"/>
              <a:gd name="connsiteY2" fmla="*/ 250204 h 2001557"/>
              <a:gd name="connsiteX3" fmla="*/ 2365760 w 2882357"/>
              <a:gd name="connsiteY3" fmla="*/ 386936 h 2001557"/>
              <a:gd name="connsiteX4" fmla="*/ 2255521 w 2882357"/>
              <a:gd name="connsiteY4" fmla="*/ 495167 h 2001557"/>
              <a:gd name="connsiteX5" fmla="*/ 2230120 w 2882357"/>
              <a:gd name="connsiteY5" fmla="*/ 624609 h 2001557"/>
              <a:gd name="connsiteX6" fmla="*/ 2214880 w 2882357"/>
              <a:gd name="connsiteY6" fmla="*/ 756689 h 2001557"/>
              <a:gd name="connsiteX7" fmla="*/ 2204720 w 2882357"/>
              <a:gd name="connsiteY7" fmla="*/ 893849 h 2001557"/>
              <a:gd name="connsiteX8" fmla="*/ 2199640 w 2882357"/>
              <a:gd name="connsiteY8" fmla="*/ 1041169 h 2001557"/>
              <a:gd name="connsiteX9" fmla="*/ 2204720 w 2882357"/>
              <a:gd name="connsiteY9" fmla="*/ 1203729 h 2001557"/>
              <a:gd name="connsiteX10" fmla="*/ 2214880 w 2882357"/>
              <a:gd name="connsiteY10" fmla="*/ 1310409 h 2001557"/>
              <a:gd name="connsiteX11" fmla="*/ 2228206 w 2882357"/>
              <a:gd name="connsiteY11" fmla="*/ 1412009 h 2001557"/>
              <a:gd name="connsiteX12" fmla="*/ 2291789 w 2882357"/>
              <a:gd name="connsiteY12" fmla="*/ 1552270 h 2001557"/>
              <a:gd name="connsiteX13" fmla="*/ 2403914 w 2882357"/>
              <a:gd name="connsiteY13" fmla="*/ 1718592 h 2001557"/>
              <a:gd name="connsiteX14" fmla="*/ 2422181 w 2882357"/>
              <a:gd name="connsiteY14" fmla="*/ 1812277 h 2001557"/>
              <a:gd name="connsiteX15" fmla="*/ 2567158 w 2882357"/>
              <a:gd name="connsiteY15" fmla="*/ 1872382 h 2001557"/>
              <a:gd name="connsiteX16" fmla="*/ 2818290 w 2882357"/>
              <a:gd name="connsiteY16" fmla="*/ 2001557 h 2001557"/>
              <a:gd name="connsiteX17" fmla="*/ 0 w 2882357"/>
              <a:gd name="connsiteY17" fmla="*/ 1010689 h 2001557"/>
              <a:gd name="connsiteX18" fmla="*/ 9091 w 2882357"/>
              <a:gd name="connsiteY18" fmla="*/ 990381 h 2001557"/>
              <a:gd name="connsiteX19" fmla="*/ 2882357 w 2882357"/>
              <a:gd name="connsiteY19" fmla="*/ 0 h 2001557"/>
              <a:gd name="connsiteX0" fmla="*/ 2882357 w 2882357"/>
              <a:gd name="connsiteY0" fmla="*/ 0 h 2001557"/>
              <a:gd name="connsiteX1" fmla="*/ 2573062 w 2882357"/>
              <a:gd name="connsiteY1" fmla="*/ 143697 h 2001557"/>
              <a:gd name="connsiteX2" fmla="*/ 2446012 w 2882357"/>
              <a:gd name="connsiteY2" fmla="*/ 250204 h 2001557"/>
              <a:gd name="connsiteX3" fmla="*/ 2365760 w 2882357"/>
              <a:gd name="connsiteY3" fmla="*/ 386936 h 2001557"/>
              <a:gd name="connsiteX4" fmla="*/ 2255521 w 2882357"/>
              <a:gd name="connsiteY4" fmla="*/ 495167 h 2001557"/>
              <a:gd name="connsiteX5" fmla="*/ 2230120 w 2882357"/>
              <a:gd name="connsiteY5" fmla="*/ 624609 h 2001557"/>
              <a:gd name="connsiteX6" fmla="*/ 2214880 w 2882357"/>
              <a:gd name="connsiteY6" fmla="*/ 756689 h 2001557"/>
              <a:gd name="connsiteX7" fmla="*/ 2204720 w 2882357"/>
              <a:gd name="connsiteY7" fmla="*/ 893849 h 2001557"/>
              <a:gd name="connsiteX8" fmla="*/ 2199640 w 2882357"/>
              <a:gd name="connsiteY8" fmla="*/ 1041169 h 2001557"/>
              <a:gd name="connsiteX9" fmla="*/ 2204720 w 2882357"/>
              <a:gd name="connsiteY9" fmla="*/ 1203729 h 2001557"/>
              <a:gd name="connsiteX10" fmla="*/ 2214880 w 2882357"/>
              <a:gd name="connsiteY10" fmla="*/ 1310409 h 2001557"/>
              <a:gd name="connsiteX11" fmla="*/ 2228206 w 2882357"/>
              <a:gd name="connsiteY11" fmla="*/ 1412009 h 2001557"/>
              <a:gd name="connsiteX12" fmla="*/ 2291789 w 2882357"/>
              <a:gd name="connsiteY12" fmla="*/ 1552270 h 2001557"/>
              <a:gd name="connsiteX13" fmla="*/ 2403914 w 2882357"/>
              <a:gd name="connsiteY13" fmla="*/ 1718592 h 2001557"/>
              <a:gd name="connsiteX14" fmla="*/ 2479911 w 2882357"/>
              <a:gd name="connsiteY14" fmla="*/ 1801516 h 2001557"/>
              <a:gd name="connsiteX15" fmla="*/ 2567158 w 2882357"/>
              <a:gd name="connsiteY15" fmla="*/ 1872382 h 2001557"/>
              <a:gd name="connsiteX16" fmla="*/ 2818290 w 2882357"/>
              <a:gd name="connsiteY16" fmla="*/ 2001557 h 2001557"/>
              <a:gd name="connsiteX17" fmla="*/ 0 w 2882357"/>
              <a:gd name="connsiteY17" fmla="*/ 1010689 h 2001557"/>
              <a:gd name="connsiteX18" fmla="*/ 9091 w 2882357"/>
              <a:gd name="connsiteY18" fmla="*/ 990381 h 2001557"/>
              <a:gd name="connsiteX19" fmla="*/ 2882357 w 2882357"/>
              <a:gd name="connsiteY19" fmla="*/ 0 h 2001557"/>
              <a:gd name="connsiteX0" fmla="*/ 2882357 w 2882357"/>
              <a:gd name="connsiteY0" fmla="*/ 0 h 2001557"/>
              <a:gd name="connsiteX1" fmla="*/ 2573062 w 2882357"/>
              <a:gd name="connsiteY1" fmla="*/ 143697 h 2001557"/>
              <a:gd name="connsiteX2" fmla="*/ 2446012 w 2882357"/>
              <a:gd name="connsiteY2" fmla="*/ 250204 h 2001557"/>
              <a:gd name="connsiteX3" fmla="*/ 2365760 w 2882357"/>
              <a:gd name="connsiteY3" fmla="*/ 386936 h 2001557"/>
              <a:gd name="connsiteX4" fmla="*/ 2255521 w 2882357"/>
              <a:gd name="connsiteY4" fmla="*/ 495167 h 2001557"/>
              <a:gd name="connsiteX5" fmla="*/ 2230120 w 2882357"/>
              <a:gd name="connsiteY5" fmla="*/ 624609 h 2001557"/>
              <a:gd name="connsiteX6" fmla="*/ 2214880 w 2882357"/>
              <a:gd name="connsiteY6" fmla="*/ 756689 h 2001557"/>
              <a:gd name="connsiteX7" fmla="*/ 2204720 w 2882357"/>
              <a:gd name="connsiteY7" fmla="*/ 893849 h 2001557"/>
              <a:gd name="connsiteX8" fmla="*/ 2199640 w 2882357"/>
              <a:gd name="connsiteY8" fmla="*/ 1041169 h 2001557"/>
              <a:gd name="connsiteX9" fmla="*/ 2204720 w 2882357"/>
              <a:gd name="connsiteY9" fmla="*/ 1203729 h 2001557"/>
              <a:gd name="connsiteX10" fmla="*/ 2214880 w 2882357"/>
              <a:gd name="connsiteY10" fmla="*/ 1310409 h 2001557"/>
              <a:gd name="connsiteX11" fmla="*/ 2228206 w 2882357"/>
              <a:gd name="connsiteY11" fmla="*/ 1412009 h 2001557"/>
              <a:gd name="connsiteX12" fmla="*/ 2291789 w 2882357"/>
              <a:gd name="connsiteY12" fmla="*/ 1552270 h 2001557"/>
              <a:gd name="connsiteX13" fmla="*/ 2403914 w 2882357"/>
              <a:gd name="connsiteY13" fmla="*/ 1718592 h 2001557"/>
              <a:gd name="connsiteX14" fmla="*/ 2479911 w 2882357"/>
              <a:gd name="connsiteY14" fmla="*/ 1801516 h 2001557"/>
              <a:gd name="connsiteX15" fmla="*/ 2600147 w 2882357"/>
              <a:gd name="connsiteY15" fmla="*/ 1872382 h 2001557"/>
              <a:gd name="connsiteX16" fmla="*/ 2818290 w 2882357"/>
              <a:gd name="connsiteY16" fmla="*/ 2001557 h 2001557"/>
              <a:gd name="connsiteX17" fmla="*/ 0 w 2882357"/>
              <a:gd name="connsiteY17" fmla="*/ 1010689 h 2001557"/>
              <a:gd name="connsiteX18" fmla="*/ 9091 w 2882357"/>
              <a:gd name="connsiteY18" fmla="*/ 990381 h 2001557"/>
              <a:gd name="connsiteX19" fmla="*/ 2882357 w 2882357"/>
              <a:gd name="connsiteY19" fmla="*/ 0 h 2001557"/>
              <a:gd name="connsiteX0" fmla="*/ 2882357 w 2900760"/>
              <a:gd name="connsiteY0" fmla="*/ 0 h 2019493"/>
              <a:gd name="connsiteX1" fmla="*/ 2573062 w 2900760"/>
              <a:gd name="connsiteY1" fmla="*/ 143697 h 2019493"/>
              <a:gd name="connsiteX2" fmla="*/ 2446012 w 2900760"/>
              <a:gd name="connsiteY2" fmla="*/ 250204 h 2019493"/>
              <a:gd name="connsiteX3" fmla="*/ 2365760 w 2900760"/>
              <a:gd name="connsiteY3" fmla="*/ 386936 h 2019493"/>
              <a:gd name="connsiteX4" fmla="*/ 2255521 w 2900760"/>
              <a:gd name="connsiteY4" fmla="*/ 495167 h 2019493"/>
              <a:gd name="connsiteX5" fmla="*/ 2230120 w 2900760"/>
              <a:gd name="connsiteY5" fmla="*/ 624609 h 2019493"/>
              <a:gd name="connsiteX6" fmla="*/ 2214880 w 2900760"/>
              <a:gd name="connsiteY6" fmla="*/ 756689 h 2019493"/>
              <a:gd name="connsiteX7" fmla="*/ 2204720 w 2900760"/>
              <a:gd name="connsiteY7" fmla="*/ 893849 h 2019493"/>
              <a:gd name="connsiteX8" fmla="*/ 2199640 w 2900760"/>
              <a:gd name="connsiteY8" fmla="*/ 1041169 h 2019493"/>
              <a:gd name="connsiteX9" fmla="*/ 2204720 w 2900760"/>
              <a:gd name="connsiteY9" fmla="*/ 1203729 h 2019493"/>
              <a:gd name="connsiteX10" fmla="*/ 2214880 w 2900760"/>
              <a:gd name="connsiteY10" fmla="*/ 1310409 h 2019493"/>
              <a:gd name="connsiteX11" fmla="*/ 2228206 w 2900760"/>
              <a:gd name="connsiteY11" fmla="*/ 1412009 h 2019493"/>
              <a:gd name="connsiteX12" fmla="*/ 2291789 w 2900760"/>
              <a:gd name="connsiteY12" fmla="*/ 1552270 h 2019493"/>
              <a:gd name="connsiteX13" fmla="*/ 2403914 w 2900760"/>
              <a:gd name="connsiteY13" fmla="*/ 1718592 h 2019493"/>
              <a:gd name="connsiteX14" fmla="*/ 2479911 w 2900760"/>
              <a:gd name="connsiteY14" fmla="*/ 1801516 h 2019493"/>
              <a:gd name="connsiteX15" fmla="*/ 2600147 w 2900760"/>
              <a:gd name="connsiteY15" fmla="*/ 1872382 h 2019493"/>
              <a:gd name="connsiteX16" fmla="*/ 2900760 w 2900760"/>
              <a:gd name="connsiteY16" fmla="*/ 2019493 h 2019493"/>
              <a:gd name="connsiteX17" fmla="*/ 0 w 2900760"/>
              <a:gd name="connsiteY17" fmla="*/ 1010689 h 2019493"/>
              <a:gd name="connsiteX18" fmla="*/ 9091 w 2900760"/>
              <a:gd name="connsiteY18" fmla="*/ 990381 h 2019493"/>
              <a:gd name="connsiteX19" fmla="*/ 2882357 w 2900760"/>
              <a:gd name="connsiteY19" fmla="*/ 0 h 2019493"/>
              <a:gd name="connsiteX0" fmla="*/ 2882357 w 2882357"/>
              <a:gd name="connsiteY0" fmla="*/ 0 h 2019493"/>
              <a:gd name="connsiteX1" fmla="*/ 2573062 w 2882357"/>
              <a:gd name="connsiteY1" fmla="*/ 143697 h 2019493"/>
              <a:gd name="connsiteX2" fmla="*/ 2446012 w 2882357"/>
              <a:gd name="connsiteY2" fmla="*/ 250204 h 2019493"/>
              <a:gd name="connsiteX3" fmla="*/ 2365760 w 2882357"/>
              <a:gd name="connsiteY3" fmla="*/ 386936 h 2019493"/>
              <a:gd name="connsiteX4" fmla="*/ 2255521 w 2882357"/>
              <a:gd name="connsiteY4" fmla="*/ 495167 h 2019493"/>
              <a:gd name="connsiteX5" fmla="*/ 2230120 w 2882357"/>
              <a:gd name="connsiteY5" fmla="*/ 624609 h 2019493"/>
              <a:gd name="connsiteX6" fmla="*/ 2214880 w 2882357"/>
              <a:gd name="connsiteY6" fmla="*/ 756689 h 2019493"/>
              <a:gd name="connsiteX7" fmla="*/ 2204720 w 2882357"/>
              <a:gd name="connsiteY7" fmla="*/ 893849 h 2019493"/>
              <a:gd name="connsiteX8" fmla="*/ 2199640 w 2882357"/>
              <a:gd name="connsiteY8" fmla="*/ 1041169 h 2019493"/>
              <a:gd name="connsiteX9" fmla="*/ 2204720 w 2882357"/>
              <a:gd name="connsiteY9" fmla="*/ 1203729 h 2019493"/>
              <a:gd name="connsiteX10" fmla="*/ 2214880 w 2882357"/>
              <a:gd name="connsiteY10" fmla="*/ 1310409 h 2019493"/>
              <a:gd name="connsiteX11" fmla="*/ 2228206 w 2882357"/>
              <a:gd name="connsiteY11" fmla="*/ 1412009 h 2019493"/>
              <a:gd name="connsiteX12" fmla="*/ 2291789 w 2882357"/>
              <a:gd name="connsiteY12" fmla="*/ 1552270 h 2019493"/>
              <a:gd name="connsiteX13" fmla="*/ 2403914 w 2882357"/>
              <a:gd name="connsiteY13" fmla="*/ 1718592 h 2019493"/>
              <a:gd name="connsiteX14" fmla="*/ 2479911 w 2882357"/>
              <a:gd name="connsiteY14" fmla="*/ 1801516 h 2019493"/>
              <a:gd name="connsiteX15" fmla="*/ 2600147 w 2882357"/>
              <a:gd name="connsiteY15" fmla="*/ 1872382 h 2019493"/>
              <a:gd name="connsiteX16" fmla="*/ 2825466 w 2882357"/>
              <a:gd name="connsiteY16" fmla="*/ 2019493 h 2019493"/>
              <a:gd name="connsiteX17" fmla="*/ 0 w 2882357"/>
              <a:gd name="connsiteY17" fmla="*/ 1010689 h 2019493"/>
              <a:gd name="connsiteX18" fmla="*/ 9091 w 2882357"/>
              <a:gd name="connsiteY18" fmla="*/ 990381 h 2019493"/>
              <a:gd name="connsiteX19" fmla="*/ 2882357 w 2882357"/>
              <a:gd name="connsiteY19" fmla="*/ 0 h 2019493"/>
              <a:gd name="connsiteX0" fmla="*/ 2882357 w 2882357"/>
              <a:gd name="connsiteY0" fmla="*/ 0 h 2025211"/>
              <a:gd name="connsiteX1" fmla="*/ 2573062 w 2882357"/>
              <a:gd name="connsiteY1" fmla="*/ 149415 h 2025211"/>
              <a:gd name="connsiteX2" fmla="*/ 2446012 w 2882357"/>
              <a:gd name="connsiteY2" fmla="*/ 255922 h 2025211"/>
              <a:gd name="connsiteX3" fmla="*/ 2365760 w 2882357"/>
              <a:gd name="connsiteY3" fmla="*/ 392654 h 2025211"/>
              <a:gd name="connsiteX4" fmla="*/ 2255521 w 2882357"/>
              <a:gd name="connsiteY4" fmla="*/ 500885 h 2025211"/>
              <a:gd name="connsiteX5" fmla="*/ 2230120 w 2882357"/>
              <a:gd name="connsiteY5" fmla="*/ 630327 h 2025211"/>
              <a:gd name="connsiteX6" fmla="*/ 2214880 w 2882357"/>
              <a:gd name="connsiteY6" fmla="*/ 762407 h 2025211"/>
              <a:gd name="connsiteX7" fmla="*/ 2204720 w 2882357"/>
              <a:gd name="connsiteY7" fmla="*/ 899567 h 2025211"/>
              <a:gd name="connsiteX8" fmla="*/ 2199640 w 2882357"/>
              <a:gd name="connsiteY8" fmla="*/ 1046887 h 2025211"/>
              <a:gd name="connsiteX9" fmla="*/ 2204720 w 2882357"/>
              <a:gd name="connsiteY9" fmla="*/ 1209447 h 2025211"/>
              <a:gd name="connsiteX10" fmla="*/ 2214880 w 2882357"/>
              <a:gd name="connsiteY10" fmla="*/ 1316127 h 2025211"/>
              <a:gd name="connsiteX11" fmla="*/ 2228206 w 2882357"/>
              <a:gd name="connsiteY11" fmla="*/ 1417727 h 2025211"/>
              <a:gd name="connsiteX12" fmla="*/ 2291789 w 2882357"/>
              <a:gd name="connsiteY12" fmla="*/ 1557988 h 2025211"/>
              <a:gd name="connsiteX13" fmla="*/ 2403914 w 2882357"/>
              <a:gd name="connsiteY13" fmla="*/ 1724310 h 2025211"/>
              <a:gd name="connsiteX14" fmla="*/ 2479911 w 2882357"/>
              <a:gd name="connsiteY14" fmla="*/ 1807234 h 2025211"/>
              <a:gd name="connsiteX15" fmla="*/ 2600147 w 2882357"/>
              <a:gd name="connsiteY15" fmla="*/ 1878100 h 2025211"/>
              <a:gd name="connsiteX16" fmla="*/ 2825466 w 2882357"/>
              <a:gd name="connsiteY16" fmla="*/ 2025211 h 2025211"/>
              <a:gd name="connsiteX17" fmla="*/ 0 w 2882357"/>
              <a:gd name="connsiteY17" fmla="*/ 1016407 h 2025211"/>
              <a:gd name="connsiteX18" fmla="*/ 9091 w 2882357"/>
              <a:gd name="connsiteY18" fmla="*/ 996099 h 2025211"/>
              <a:gd name="connsiteX19" fmla="*/ 2882357 w 2882357"/>
              <a:gd name="connsiteY19" fmla="*/ 0 h 2025211"/>
              <a:gd name="connsiteX0" fmla="*/ 2894826 w 2894826"/>
              <a:gd name="connsiteY0" fmla="*/ 0 h 2030929"/>
              <a:gd name="connsiteX1" fmla="*/ 2573062 w 2894826"/>
              <a:gd name="connsiteY1" fmla="*/ 155133 h 2030929"/>
              <a:gd name="connsiteX2" fmla="*/ 2446012 w 2894826"/>
              <a:gd name="connsiteY2" fmla="*/ 261640 h 2030929"/>
              <a:gd name="connsiteX3" fmla="*/ 2365760 w 2894826"/>
              <a:gd name="connsiteY3" fmla="*/ 398372 h 2030929"/>
              <a:gd name="connsiteX4" fmla="*/ 2255521 w 2894826"/>
              <a:gd name="connsiteY4" fmla="*/ 506603 h 2030929"/>
              <a:gd name="connsiteX5" fmla="*/ 2230120 w 2894826"/>
              <a:gd name="connsiteY5" fmla="*/ 636045 h 2030929"/>
              <a:gd name="connsiteX6" fmla="*/ 2214880 w 2894826"/>
              <a:gd name="connsiteY6" fmla="*/ 768125 h 2030929"/>
              <a:gd name="connsiteX7" fmla="*/ 2204720 w 2894826"/>
              <a:gd name="connsiteY7" fmla="*/ 905285 h 2030929"/>
              <a:gd name="connsiteX8" fmla="*/ 2199640 w 2894826"/>
              <a:gd name="connsiteY8" fmla="*/ 1052605 h 2030929"/>
              <a:gd name="connsiteX9" fmla="*/ 2204720 w 2894826"/>
              <a:gd name="connsiteY9" fmla="*/ 1215165 h 2030929"/>
              <a:gd name="connsiteX10" fmla="*/ 2214880 w 2894826"/>
              <a:gd name="connsiteY10" fmla="*/ 1321845 h 2030929"/>
              <a:gd name="connsiteX11" fmla="*/ 2228206 w 2894826"/>
              <a:gd name="connsiteY11" fmla="*/ 1423445 h 2030929"/>
              <a:gd name="connsiteX12" fmla="*/ 2291789 w 2894826"/>
              <a:gd name="connsiteY12" fmla="*/ 1563706 h 2030929"/>
              <a:gd name="connsiteX13" fmla="*/ 2403914 w 2894826"/>
              <a:gd name="connsiteY13" fmla="*/ 1730028 h 2030929"/>
              <a:gd name="connsiteX14" fmla="*/ 2479911 w 2894826"/>
              <a:gd name="connsiteY14" fmla="*/ 1812952 h 2030929"/>
              <a:gd name="connsiteX15" fmla="*/ 2600147 w 2894826"/>
              <a:gd name="connsiteY15" fmla="*/ 1883818 h 2030929"/>
              <a:gd name="connsiteX16" fmla="*/ 2825466 w 2894826"/>
              <a:gd name="connsiteY16" fmla="*/ 2030929 h 2030929"/>
              <a:gd name="connsiteX17" fmla="*/ 0 w 2894826"/>
              <a:gd name="connsiteY17" fmla="*/ 1022125 h 2030929"/>
              <a:gd name="connsiteX18" fmla="*/ 9091 w 2894826"/>
              <a:gd name="connsiteY18" fmla="*/ 1001817 h 2030929"/>
              <a:gd name="connsiteX19" fmla="*/ 2894826 w 2894826"/>
              <a:gd name="connsiteY19" fmla="*/ 0 h 2030929"/>
              <a:gd name="connsiteX0" fmla="*/ 2894826 w 2894826"/>
              <a:gd name="connsiteY0" fmla="*/ 0 h 2036647"/>
              <a:gd name="connsiteX1" fmla="*/ 2573062 w 2894826"/>
              <a:gd name="connsiteY1" fmla="*/ 155133 h 2036647"/>
              <a:gd name="connsiteX2" fmla="*/ 2446012 w 2894826"/>
              <a:gd name="connsiteY2" fmla="*/ 261640 h 2036647"/>
              <a:gd name="connsiteX3" fmla="*/ 2365760 w 2894826"/>
              <a:gd name="connsiteY3" fmla="*/ 398372 h 2036647"/>
              <a:gd name="connsiteX4" fmla="*/ 2255521 w 2894826"/>
              <a:gd name="connsiteY4" fmla="*/ 506603 h 2036647"/>
              <a:gd name="connsiteX5" fmla="*/ 2230120 w 2894826"/>
              <a:gd name="connsiteY5" fmla="*/ 636045 h 2036647"/>
              <a:gd name="connsiteX6" fmla="*/ 2214880 w 2894826"/>
              <a:gd name="connsiteY6" fmla="*/ 768125 h 2036647"/>
              <a:gd name="connsiteX7" fmla="*/ 2204720 w 2894826"/>
              <a:gd name="connsiteY7" fmla="*/ 905285 h 2036647"/>
              <a:gd name="connsiteX8" fmla="*/ 2199640 w 2894826"/>
              <a:gd name="connsiteY8" fmla="*/ 1052605 h 2036647"/>
              <a:gd name="connsiteX9" fmla="*/ 2204720 w 2894826"/>
              <a:gd name="connsiteY9" fmla="*/ 1215165 h 2036647"/>
              <a:gd name="connsiteX10" fmla="*/ 2214880 w 2894826"/>
              <a:gd name="connsiteY10" fmla="*/ 1321845 h 2036647"/>
              <a:gd name="connsiteX11" fmla="*/ 2228206 w 2894826"/>
              <a:gd name="connsiteY11" fmla="*/ 1423445 h 2036647"/>
              <a:gd name="connsiteX12" fmla="*/ 2291789 w 2894826"/>
              <a:gd name="connsiteY12" fmla="*/ 1563706 h 2036647"/>
              <a:gd name="connsiteX13" fmla="*/ 2403914 w 2894826"/>
              <a:gd name="connsiteY13" fmla="*/ 1730028 h 2036647"/>
              <a:gd name="connsiteX14" fmla="*/ 2479911 w 2894826"/>
              <a:gd name="connsiteY14" fmla="*/ 1812952 h 2036647"/>
              <a:gd name="connsiteX15" fmla="*/ 2600147 w 2894826"/>
              <a:gd name="connsiteY15" fmla="*/ 1883818 h 2036647"/>
              <a:gd name="connsiteX16" fmla="*/ 2825465 w 2894826"/>
              <a:gd name="connsiteY16" fmla="*/ 2036647 h 2036647"/>
              <a:gd name="connsiteX17" fmla="*/ 0 w 2894826"/>
              <a:gd name="connsiteY17" fmla="*/ 1022125 h 2036647"/>
              <a:gd name="connsiteX18" fmla="*/ 9091 w 2894826"/>
              <a:gd name="connsiteY18" fmla="*/ 1001817 h 2036647"/>
              <a:gd name="connsiteX19" fmla="*/ 2894826 w 2894826"/>
              <a:gd name="connsiteY19" fmla="*/ 0 h 2036647"/>
              <a:gd name="connsiteX0" fmla="*/ 2894826 w 2894826"/>
              <a:gd name="connsiteY0" fmla="*/ 0 h 2019494"/>
              <a:gd name="connsiteX1" fmla="*/ 2573062 w 2894826"/>
              <a:gd name="connsiteY1" fmla="*/ 137980 h 2019494"/>
              <a:gd name="connsiteX2" fmla="*/ 2446012 w 2894826"/>
              <a:gd name="connsiteY2" fmla="*/ 244487 h 2019494"/>
              <a:gd name="connsiteX3" fmla="*/ 2365760 w 2894826"/>
              <a:gd name="connsiteY3" fmla="*/ 381219 h 2019494"/>
              <a:gd name="connsiteX4" fmla="*/ 2255521 w 2894826"/>
              <a:gd name="connsiteY4" fmla="*/ 489450 h 2019494"/>
              <a:gd name="connsiteX5" fmla="*/ 2230120 w 2894826"/>
              <a:gd name="connsiteY5" fmla="*/ 618892 h 2019494"/>
              <a:gd name="connsiteX6" fmla="*/ 2214880 w 2894826"/>
              <a:gd name="connsiteY6" fmla="*/ 750972 h 2019494"/>
              <a:gd name="connsiteX7" fmla="*/ 2204720 w 2894826"/>
              <a:gd name="connsiteY7" fmla="*/ 888132 h 2019494"/>
              <a:gd name="connsiteX8" fmla="*/ 2199640 w 2894826"/>
              <a:gd name="connsiteY8" fmla="*/ 1035452 h 2019494"/>
              <a:gd name="connsiteX9" fmla="*/ 2204720 w 2894826"/>
              <a:gd name="connsiteY9" fmla="*/ 1198012 h 2019494"/>
              <a:gd name="connsiteX10" fmla="*/ 2214880 w 2894826"/>
              <a:gd name="connsiteY10" fmla="*/ 1304692 h 2019494"/>
              <a:gd name="connsiteX11" fmla="*/ 2228206 w 2894826"/>
              <a:gd name="connsiteY11" fmla="*/ 1406292 h 2019494"/>
              <a:gd name="connsiteX12" fmla="*/ 2291789 w 2894826"/>
              <a:gd name="connsiteY12" fmla="*/ 1546553 h 2019494"/>
              <a:gd name="connsiteX13" fmla="*/ 2403914 w 2894826"/>
              <a:gd name="connsiteY13" fmla="*/ 1712875 h 2019494"/>
              <a:gd name="connsiteX14" fmla="*/ 2479911 w 2894826"/>
              <a:gd name="connsiteY14" fmla="*/ 1795799 h 2019494"/>
              <a:gd name="connsiteX15" fmla="*/ 2600147 w 2894826"/>
              <a:gd name="connsiteY15" fmla="*/ 1866665 h 2019494"/>
              <a:gd name="connsiteX16" fmla="*/ 2825465 w 2894826"/>
              <a:gd name="connsiteY16" fmla="*/ 2019494 h 2019494"/>
              <a:gd name="connsiteX17" fmla="*/ 0 w 2894826"/>
              <a:gd name="connsiteY17" fmla="*/ 1004972 h 2019494"/>
              <a:gd name="connsiteX18" fmla="*/ 9091 w 2894826"/>
              <a:gd name="connsiteY18" fmla="*/ 984664 h 2019494"/>
              <a:gd name="connsiteX19" fmla="*/ 2894826 w 2894826"/>
              <a:gd name="connsiteY19" fmla="*/ 0 h 201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94826" h="2019494">
                <a:moveTo>
                  <a:pt x="2894826" y="0"/>
                </a:moveTo>
                <a:lnTo>
                  <a:pt x="2573062" y="137980"/>
                </a:lnTo>
                <a:lnTo>
                  <a:pt x="2446012" y="244487"/>
                </a:lnTo>
                <a:lnTo>
                  <a:pt x="2365760" y="381219"/>
                </a:lnTo>
                <a:lnTo>
                  <a:pt x="2255521" y="489450"/>
                </a:lnTo>
                <a:lnTo>
                  <a:pt x="2230120" y="618892"/>
                </a:lnTo>
                <a:lnTo>
                  <a:pt x="2214880" y="750972"/>
                </a:lnTo>
                <a:lnTo>
                  <a:pt x="2204720" y="888132"/>
                </a:lnTo>
                <a:lnTo>
                  <a:pt x="2199640" y="1035452"/>
                </a:lnTo>
                <a:lnTo>
                  <a:pt x="2204720" y="1198012"/>
                </a:lnTo>
                <a:lnTo>
                  <a:pt x="2214880" y="1304692"/>
                </a:lnTo>
                <a:lnTo>
                  <a:pt x="2228206" y="1406292"/>
                </a:lnTo>
                <a:lnTo>
                  <a:pt x="2291789" y="1546553"/>
                </a:lnTo>
                <a:lnTo>
                  <a:pt x="2403914" y="1712875"/>
                </a:lnTo>
                <a:lnTo>
                  <a:pt x="2479911" y="1795799"/>
                </a:lnTo>
                <a:lnTo>
                  <a:pt x="2600147" y="1866665"/>
                </a:lnTo>
                <a:lnTo>
                  <a:pt x="2825465" y="2019494"/>
                </a:lnTo>
                <a:lnTo>
                  <a:pt x="0" y="1004972"/>
                </a:lnTo>
                <a:lnTo>
                  <a:pt x="9091" y="984664"/>
                </a:lnTo>
                <a:lnTo>
                  <a:pt x="2894826" y="0"/>
                </a:lnTo>
                <a:close/>
              </a:path>
            </a:pathLst>
          </a:custGeom>
          <a:pattFill prst="pct25">
            <a:fgClr>
              <a:srgbClr val="FFC000"/>
            </a:fgClr>
            <a:bgClr>
              <a:schemeClr val="bg1"/>
            </a:bgClr>
          </a:patt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xmlns="" id="{9471448C-7DEB-4243-9186-A08691572259}"/>
              </a:ext>
            </a:extLst>
          </p:cNvPr>
          <p:cNvSpPr/>
          <p:nvPr/>
        </p:nvSpPr>
        <p:spPr>
          <a:xfrm>
            <a:off x="4069208" y="3866679"/>
            <a:ext cx="276326" cy="357321"/>
          </a:xfrm>
          <a:prstGeom prst="ellipse">
            <a:avLst/>
          </a:prstGeom>
          <a:pattFill prst="pct25">
            <a:fgClr>
              <a:srgbClr val="FFC000"/>
            </a:fgClr>
            <a:bgClr>
              <a:schemeClr val="bg1"/>
            </a:bgClr>
          </a:pattFill>
          <a:ln w="79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Related image">
            <a:extLst>
              <a:ext uri="{FF2B5EF4-FFF2-40B4-BE49-F238E27FC236}">
                <a16:creationId xmlns:a16="http://schemas.microsoft.com/office/drawing/2014/main" xmlns="" id="{E2718700-B8CE-4444-8DFD-52638D08296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3964"/>
          <a:stretch/>
        </p:blipFill>
        <p:spPr bwMode="auto">
          <a:xfrm rot="5400000">
            <a:off x="4455022" y="3433145"/>
            <a:ext cx="2712586" cy="121066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xmlns="" id="{B3B31B01-0263-44AD-99D9-02076C1C62B8}"/>
              </a:ext>
            </a:extLst>
          </p:cNvPr>
          <p:cNvGrpSpPr/>
          <p:nvPr/>
        </p:nvGrpSpPr>
        <p:grpSpPr>
          <a:xfrm>
            <a:off x="4419600" y="1905000"/>
            <a:ext cx="3250208" cy="3397598"/>
            <a:chOff x="4668982" y="2174813"/>
            <a:chExt cx="3250208" cy="3397598"/>
          </a:xfrm>
        </p:grpSpPr>
        <p:grpSp>
          <p:nvGrpSpPr>
            <p:cNvPr id="11" name="Group 10">
              <a:extLst>
                <a:ext uri="{FF2B5EF4-FFF2-40B4-BE49-F238E27FC236}">
                  <a16:creationId xmlns:a16="http://schemas.microsoft.com/office/drawing/2014/main" xmlns="" id="{6AA8E852-DCDB-4278-AD52-99819D31C340}"/>
                </a:ext>
              </a:extLst>
            </p:cNvPr>
            <p:cNvGrpSpPr/>
            <p:nvPr/>
          </p:nvGrpSpPr>
          <p:grpSpPr>
            <a:xfrm>
              <a:off x="4897582" y="2695209"/>
              <a:ext cx="2663040" cy="2029191"/>
              <a:chOff x="8925982" y="1800509"/>
              <a:chExt cx="2663040" cy="2029191"/>
            </a:xfrm>
          </p:grpSpPr>
          <p:cxnSp>
            <p:nvCxnSpPr>
              <p:cNvPr id="59" name="Straight Arrow Connector 58">
                <a:extLst>
                  <a:ext uri="{FF2B5EF4-FFF2-40B4-BE49-F238E27FC236}">
                    <a16:creationId xmlns:a16="http://schemas.microsoft.com/office/drawing/2014/main" xmlns="" id="{51E59363-1851-4250-8264-C946DC06220E}"/>
                  </a:ext>
                </a:extLst>
              </p:cNvPr>
              <p:cNvCxnSpPr>
                <a:cxnSpLocks/>
              </p:cNvCxnSpPr>
              <p:nvPr/>
            </p:nvCxnSpPr>
            <p:spPr>
              <a:xfrm>
                <a:off x="9941994" y="3393651"/>
                <a:ext cx="1647028" cy="0"/>
              </a:xfrm>
              <a:prstGeom prst="straightConnector1">
                <a:avLst/>
              </a:prstGeom>
              <a:ln w="1047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16693DE4-A571-47AB-83F2-5637192758CE}"/>
                  </a:ext>
                </a:extLst>
              </p:cNvPr>
              <p:cNvCxnSpPr>
                <a:cxnSpLocks/>
              </p:cNvCxnSpPr>
              <p:nvPr/>
            </p:nvCxnSpPr>
            <p:spPr>
              <a:xfrm rot="16200000">
                <a:off x="9170188" y="2624023"/>
                <a:ext cx="1647028" cy="0"/>
              </a:xfrm>
              <a:prstGeom prst="straightConnector1">
                <a:avLst/>
              </a:prstGeom>
              <a:ln w="1047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60F6AD0C-3FEF-4B25-BD40-DBE464C16BED}"/>
                  </a:ext>
                </a:extLst>
              </p:cNvPr>
              <p:cNvCxnSpPr>
                <a:cxnSpLocks/>
              </p:cNvCxnSpPr>
              <p:nvPr/>
            </p:nvCxnSpPr>
            <p:spPr>
              <a:xfrm rot="8100000">
                <a:off x="8925982" y="3829700"/>
                <a:ext cx="1237436" cy="0"/>
              </a:xfrm>
              <a:prstGeom prst="straightConnector1">
                <a:avLst/>
              </a:prstGeom>
              <a:ln w="1047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04A8F744-E808-4F19-BF29-6BBA1076C830}"/>
                </a:ext>
              </a:extLst>
            </p:cNvPr>
            <p:cNvSpPr txBox="1"/>
            <p:nvPr/>
          </p:nvSpPr>
          <p:spPr>
            <a:xfrm>
              <a:off x="5746332" y="2174813"/>
              <a:ext cx="437941" cy="584775"/>
            </a:xfrm>
            <a:prstGeom prst="rect">
              <a:avLst/>
            </a:prstGeom>
          </p:spPr>
          <p:txBody>
            <a:bodyPr wrap="none" rtlCol="0">
              <a:spAutoFit/>
            </a:bodyPr>
            <a:lstStyle/>
            <a:p>
              <a:r>
                <a:rPr lang="en-US" sz="3200" dirty="0">
                  <a:solidFill>
                    <a:srgbClr val="C00000"/>
                  </a:solidFill>
                  <a:latin typeface="+mn-lt"/>
                </a:rPr>
                <a:t>Y</a:t>
              </a:r>
              <a:endParaRPr lang="en-US" sz="1800" dirty="0">
                <a:solidFill>
                  <a:srgbClr val="C00000"/>
                </a:solidFill>
                <a:latin typeface="+mn-lt"/>
              </a:endParaRPr>
            </a:p>
          </p:txBody>
        </p:sp>
        <p:sp>
          <p:nvSpPr>
            <p:cNvPr id="38" name="TextBox 37">
              <a:extLst>
                <a:ext uri="{FF2B5EF4-FFF2-40B4-BE49-F238E27FC236}">
                  <a16:creationId xmlns:a16="http://schemas.microsoft.com/office/drawing/2014/main" xmlns="" id="{6198AC83-013D-4ED1-A07B-A453762AA745}"/>
                </a:ext>
              </a:extLst>
            </p:cNvPr>
            <p:cNvSpPr txBox="1"/>
            <p:nvPr/>
          </p:nvSpPr>
          <p:spPr>
            <a:xfrm>
              <a:off x="7492470" y="3987225"/>
              <a:ext cx="426720" cy="584775"/>
            </a:xfrm>
            <a:prstGeom prst="rect">
              <a:avLst/>
            </a:prstGeom>
          </p:spPr>
          <p:txBody>
            <a:bodyPr wrap="none" rtlCol="0">
              <a:spAutoFit/>
            </a:bodyPr>
            <a:lstStyle/>
            <a:p>
              <a:r>
                <a:rPr lang="en-US" sz="3200" dirty="0">
                  <a:solidFill>
                    <a:srgbClr val="C00000"/>
                  </a:solidFill>
                  <a:latin typeface="+mn-lt"/>
                </a:rPr>
                <a:t>Z</a:t>
              </a:r>
              <a:endParaRPr lang="en-US" sz="1800" dirty="0">
                <a:solidFill>
                  <a:srgbClr val="C00000"/>
                </a:solidFill>
                <a:latin typeface="+mn-lt"/>
              </a:endParaRPr>
            </a:p>
          </p:txBody>
        </p:sp>
        <p:sp>
          <p:nvSpPr>
            <p:cNvPr id="39" name="TextBox 38">
              <a:extLst>
                <a:ext uri="{FF2B5EF4-FFF2-40B4-BE49-F238E27FC236}">
                  <a16:creationId xmlns:a16="http://schemas.microsoft.com/office/drawing/2014/main" xmlns="" id="{1DFB176B-F124-418A-9F36-8647AAA40B54}"/>
                </a:ext>
              </a:extLst>
            </p:cNvPr>
            <p:cNvSpPr txBox="1"/>
            <p:nvPr/>
          </p:nvSpPr>
          <p:spPr>
            <a:xfrm>
              <a:off x="4668982" y="4987636"/>
              <a:ext cx="466795" cy="584775"/>
            </a:xfrm>
            <a:prstGeom prst="rect">
              <a:avLst/>
            </a:prstGeom>
          </p:spPr>
          <p:txBody>
            <a:bodyPr wrap="none" rtlCol="0">
              <a:spAutoFit/>
            </a:bodyPr>
            <a:lstStyle/>
            <a:p>
              <a:r>
                <a:rPr lang="en-US" sz="3200" dirty="0">
                  <a:solidFill>
                    <a:srgbClr val="C00000"/>
                  </a:solidFill>
                  <a:latin typeface="+mn-lt"/>
                </a:rPr>
                <a:t>X</a:t>
              </a:r>
              <a:endParaRPr lang="en-US" sz="1800" dirty="0">
                <a:solidFill>
                  <a:srgbClr val="C00000"/>
                </a:solidFill>
                <a:latin typeface="+mn-lt"/>
              </a:endParaRPr>
            </a:p>
          </p:txBody>
        </p:sp>
      </p:grpSp>
      <p:sp>
        <p:nvSpPr>
          <p:cNvPr id="46" name="TextBox 2">
            <a:extLst>
              <a:ext uri="{FF2B5EF4-FFF2-40B4-BE49-F238E27FC236}">
                <a16:creationId xmlns:a16="http://schemas.microsoft.com/office/drawing/2014/main" xmlns="" id="{1AAC85F0-C1E1-49D9-BD2B-815060163AB7}"/>
              </a:ext>
            </a:extLst>
          </p:cNvPr>
          <p:cNvSpPr txBox="1"/>
          <p:nvPr/>
        </p:nvSpPr>
        <p:spPr>
          <a:xfrm>
            <a:off x="9394394" y="4302187"/>
            <a:ext cx="2690665"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lang="en-US" dirty="0">
                <a:solidFill>
                  <a:srgbClr val="FF0000"/>
                </a:solidFill>
                <a:latin typeface="+mn-lt"/>
              </a:rPr>
              <a:t>Binary Decision</a:t>
            </a:r>
          </a:p>
        </p:txBody>
      </p:sp>
    </p:spTree>
    <p:extLst>
      <p:ext uri="{BB962C8B-B14F-4D97-AF65-F5344CB8AC3E}">
        <p14:creationId xmlns:p14="http://schemas.microsoft.com/office/powerpoint/2010/main" val="153639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26" presetClass="emph" presetSubtype="0" repeatCount="indefinite" fill="hold" nodeType="withEffect">
                                  <p:stCondLst>
                                    <p:cond delay="0"/>
                                  </p:stCondLst>
                                  <p:endCondLst>
                                    <p:cond evt="onNext" delay="0">
                                      <p:tgtEl>
                                        <p:sldTgt/>
                                      </p:tgtEl>
                                    </p:cond>
                                  </p:endCondLst>
                                  <p:childTnLst>
                                    <p:animEffect transition="out" filter="fade">
                                      <p:cBhvr>
                                        <p:cTn id="22" dur="500" tmFilter="0, 0; .2, .5; .8, .5; 1, 0"/>
                                        <p:tgtEl>
                                          <p:spTgt spid="2054"/>
                                        </p:tgtEl>
                                      </p:cBhvr>
                                    </p:animEffect>
                                    <p:animScale>
                                      <p:cBhvr>
                                        <p:cTn id="23" dur="250" autoRev="1" fill="hold"/>
                                        <p:tgtEl>
                                          <p:spTgt spid="2054"/>
                                        </p:tgtEl>
                                      </p:cBhvr>
                                      <p:by x="105000" y="105000"/>
                                    </p:animScale>
                                  </p:childTnLst>
                                </p:cTn>
                              </p:par>
                              <p:par>
                                <p:cTn id="24" presetID="26" presetClass="emph" presetSubtype="0" repeatCount="indefinite" fill="hold" grpId="1" nodeType="withEffect">
                                  <p:stCondLst>
                                    <p:cond delay="0"/>
                                  </p:stCondLst>
                                  <p:endCondLst>
                                    <p:cond evt="onNext" delay="0">
                                      <p:tgtEl>
                                        <p:sldTgt/>
                                      </p:tgtEl>
                                    </p:cond>
                                  </p:endCondLst>
                                  <p:childTnLst>
                                    <p:animEffect transition="out" filter="fade">
                                      <p:cBhvr>
                                        <p:cTn id="25" dur="500" tmFilter="0, 0; .2, .5; .8, .5; 1, 0"/>
                                        <p:tgtEl>
                                          <p:spTgt spid="40"/>
                                        </p:tgtEl>
                                      </p:cBhvr>
                                    </p:animEffect>
                                    <p:animScale>
                                      <p:cBhvr>
                                        <p:cTn id="26" dur="250" autoRev="1" fill="hold"/>
                                        <p:tgtEl>
                                          <p:spTgt spid="40"/>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27" presetClass="emph" presetSubtype="0" repeatCount="indefinite" fill="remove" grpId="0" nodeType="withEffect">
                                  <p:stCondLst>
                                    <p:cond delay="0"/>
                                  </p:stCondLst>
                                  <p:childTnLst>
                                    <p:animClr clrSpc="rgb" dir="cw">
                                      <p:cBhvr override="childStyle">
                                        <p:cTn id="42" dur="250" autoRev="1" fill="remove"/>
                                        <p:tgtEl>
                                          <p:spTgt spid="44"/>
                                        </p:tgtEl>
                                        <p:attrNameLst>
                                          <p:attrName>style.color</p:attrName>
                                        </p:attrNameLst>
                                      </p:cBhvr>
                                      <p:to>
                                        <a:schemeClr val="bg1"/>
                                      </p:to>
                                    </p:animClr>
                                    <p:animClr clrSpc="rgb" dir="cw">
                                      <p:cBhvr>
                                        <p:cTn id="43" dur="250" autoRev="1" fill="remove"/>
                                        <p:tgtEl>
                                          <p:spTgt spid="44"/>
                                        </p:tgtEl>
                                        <p:attrNameLst>
                                          <p:attrName>fillcolor</p:attrName>
                                        </p:attrNameLst>
                                      </p:cBhvr>
                                      <p:to>
                                        <a:schemeClr val="bg1"/>
                                      </p:to>
                                    </p:animClr>
                                    <p:set>
                                      <p:cBhvr>
                                        <p:cTn id="44" dur="250" autoRev="1" fill="remove"/>
                                        <p:tgtEl>
                                          <p:spTgt spid="44"/>
                                        </p:tgtEl>
                                        <p:attrNameLst>
                                          <p:attrName>fill.type</p:attrName>
                                        </p:attrNameLst>
                                      </p:cBhvr>
                                      <p:to>
                                        <p:strVal val="solid"/>
                                      </p:to>
                                    </p:set>
                                    <p:set>
                                      <p:cBhvr>
                                        <p:cTn id="45" dur="250" autoRev="1" fill="remove"/>
                                        <p:tgtEl>
                                          <p:spTgt spid="44"/>
                                        </p:tgtEl>
                                        <p:attrNameLst>
                                          <p:attrName>fill.on</p:attrName>
                                        </p:attrNameLst>
                                      </p:cBhvr>
                                      <p:to>
                                        <p:strVal val="true"/>
                                      </p:to>
                                    </p:set>
                                  </p:childTnLst>
                                </p:cTn>
                              </p:par>
                              <p:par>
                                <p:cTn id="46" presetID="27" presetClass="emph" presetSubtype="0" repeatCount="indefinite" fill="remove" grpId="0" nodeType="withEffect">
                                  <p:stCondLst>
                                    <p:cond delay="0"/>
                                  </p:stCondLst>
                                  <p:childTnLst>
                                    <p:animClr clrSpc="rgb" dir="cw">
                                      <p:cBhvr override="childStyle">
                                        <p:cTn id="47" dur="250" autoRev="1" fill="remove"/>
                                        <p:tgtEl>
                                          <p:spTgt spid="41"/>
                                        </p:tgtEl>
                                        <p:attrNameLst>
                                          <p:attrName>style.color</p:attrName>
                                        </p:attrNameLst>
                                      </p:cBhvr>
                                      <p:to>
                                        <a:schemeClr val="bg1"/>
                                      </p:to>
                                    </p:animClr>
                                    <p:animClr clrSpc="rgb" dir="cw">
                                      <p:cBhvr>
                                        <p:cTn id="48" dur="250" autoRev="1" fill="remove"/>
                                        <p:tgtEl>
                                          <p:spTgt spid="41"/>
                                        </p:tgtEl>
                                        <p:attrNameLst>
                                          <p:attrName>fillcolor</p:attrName>
                                        </p:attrNameLst>
                                      </p:cBhvr>
                                      <p:to>
                                        <a:schemeClr val="bg1"/>
                                      </p:to>
                                    </p:animClr>
                                    <p:set>
                                      <p:cBhvr>
                                        <p:cTn id="49" dur="250" autoRev="1" fill="remove"/>
                                        <p:tgtEl>
                                          <p:spTgt spid="41"/>
                                        </p:tgtEl>
                                        <p:attrNameLst>
                                          <p:attrName>fill.type</p:attrName>
                                        </p:attrNameLst>
                                      </p:cBhvr>
                                      <p:to>
                                        <p:strVal val="solid"/>
                                      </p:to>
                                    </p:set>
                                    <p:set>
                                      <p:cBhvr>
                                        <p:cTn id="50" dur="250" autoRev="1" fill="remove"/>
                                        <p:tgtEl>
                                          <p:spTgt spid="41"/>
                                        </p:tgtEl>
                                        <p:attrNameLst>
                                          <p:attrName>fill.on</p:attrName>
                                        </p:attrNameLst>
                                      </p:cBhvr>
                                      <p:to>
                                        <p:strVal val="true"/>
                                      </p:to>
                                    </p:set>
                                  </p:childTnLst>
                                </p:cTn>
                              </p:par>
                              <p:par>
                                <p:cTn id="51" presetID="27" presetClass="emph" presetSubtype="0" repeatCount="indefinite" fill="remove" grpId="0" nodeType="withEffect">
                                  <p:stCondLst>
                                    <p:cond delay="0"/>
                                  </p:stCondLst>
                                  <p:childTnLst>
                                    <p:animClr clrSpc="rgb" dir="cw">
                                      <p:cBhvr override="childStyle">
                                        <p:cTn id="52" dur="250" autoRev="1" fill="remove"/>
                                        <p:tgtEl>
                                          <p:spTgt spid="43"/>
                                        </p:tgtEl>
                                        <p:attrNameLst>
                                          <p:attrName>style.color</p:attrName>
                                        </p:attrNameLst>
                                      </p:cBhvr>
                                      <p:to>
                                        <a:schemeClr val="bg1"/>
                                      </p:to>
                                    </p:animClr>
                                    <p:animClr clrSpc="rgb" dir="cw">
                                      <p:cBhvr>
                                        <p:cTn id="53" dur="250" autoRev="1" fill="remove"/>
                                        <p:tgtEl>
                                          <p:spTgt spid="43"/>
                                        </p:tgtEl>
                                        <p:attrNameLst>
                                          <p:attrName>fillcolor</p:attrName>
                                        </p:attrNameLst>
                                      </p:cBhvr>
                                      <p:to>
                                        <a:schemeClr val="bg1"/>
                                      </p:to>
                                    </p:animClr>
                                    <p:set>
                                      <p:cBhvr>
                                        <p:cTn id="54" dur="250" autoRev="1" fill="remove"/>
                                        <p:tgtEl>
                                          <p:spTgt spid="43"/>
                                        </p:tgtEl>
                                        <p:attrNameLst>
                                          <p:attrName>fill.type</p:attrName>
                                        </p:attrNameLst>
                                      </p:cBhvr>
                                      <p:to>
                                        <p:strVal val="solid"/>
                                      </p:to>
                                    </p:set>
                                    <p:set>
                                      <p:cBhvr>
                                        <p:cTn id="55" dur="250" autoRev="1" fill="remove"/>
                                        <p:tgtEl>
                                          <p:spTgt spid="43"/>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2" nodeType="clickEffect">
                                  <p:stCondLst>
                                    <p:cond delay="0"/>
                                  </p:stCondLst>
                                  <p:childTnLst>
                                    <p:set>
                                      <p:cBhvr>
                                        <p:cTn id="67" dur="1" fill="hold">
                                          <p:stCondLst>
                                            <p:cond delay="0"/>
                                          </p:stCondLst>
                                        </p:cTn>
                                        <p:tgtEl>
                                          <p:spTgt spid="44"/>
                                        </p:tgtEl>
                                        <p:attrNameLst>
                                          <p:attrName>style.visibility</p:attrName>
                                        </p:attrNameLst>
                                      </p:cBhvr>
                                      <p:to>
                                        <p:strVal val="hidden"/>
                                      </p:to>
                                    </p:set>
                                  </p:childTnLst>
                                </p:cTn>
                              </p:par>
                              <p:par>
                                <p:cTn id="68" presetID="1" presetClass="exit" presetSubtype="0" fill="hold" grpId="2" nodeType="withEffect">
                                  <p:stCondLst>
                                    <p:cond delay="0"/>
                                  </p:stCondLst>
                                  <p:childTnLst>
                                    <p:set>
                                      <p:cBhvr>
                                        <p:cTn id="69" dur="1" fill="hold">
                                          <p:stCondLst>
                                            <p:cond delay="0"/>
                                          </p:stCondLst>
                                        </p:cTn>
                                        <p:tgtEl>
                                          <p:spTgt spid="41"/>
                                        </p:tgtEl>
                                        <p:attrNameLst>
                                          <p:attrName>style.visibility</p:attrName>
                                        </p:attrNameLst>
                                      </p:cBhvr>
                                      <p:to>
                                        <p:strVal val="hidden"/>
                                      </p:to>
                                    </p:set>
                                  </p:childTnLst>
                                </p:cTn>
                              </p:par>
                              <p:par>
                                <p:cTn id="70" presetID="1" presetClass="exit" presetSubtype="0" fill="hold" grpId="2" nodeType="withEffect">
                                  <p:stCondLst>
                                    <p:cond delay="0"/>
                                  </p:stCondLst>
                                  <p:childTnLst>
                                    <p:set>
                                      <p:cBhvr>
                                        <p:cTn id="71" dur="1" fill="hold">
                                          <p:stCondLst>
                                            <p:cond delay="0"/>
                                          </p:stCondLst>
                                        </p:cTn>
                                        <p:tgtEl>
                                          <p:spTgt spid="43"/>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4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3" grpId="2" animBg="1"/>
      <p:bldP spid="7" grpId="0" animBg="1"/>
      <p:bldP spid="35" grpId="0" animBg="1"/>
      <p:bldP spid="36" grpId="0" animBg="1"/>
      <p:bldP spid="37" grpId="0" animBg="1"/>
      <p:bldP spid="14" grpId="0" animBg="1"/>
      <p:bldP spid="40" grpId="0"/>
      <p:bldP spid="40" grpId="1"/>
      <p:bldP spid="41" grpId="0" animBg="1"/>
      <p:bldP spid="41" grpId="1" animBg="1"/>
      <p:bldP spid="41" grpId="2" animBg="1"/>
      <p:bldP spid="44" grpId="0" animBg="1"/>
      <p:bldP spid="44" grpId="1" animBg="1"/>
      <p:bldP spid="44" grpId="2" animBg="1"/>
      <p:bldP spid="46" grpId="0"/>
      <p:bldP spid="4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xmlns="" id="{16201D9E-BB84-4487-9B82-8E61B3F6C942}"/>
              </a:ext>
            </a:extLst>
          </p:cNvPr>
          <p:cNvSpPr/>
          <p:nvPr/>
        </p:nvSpPr>
        <p:spPr>
          <a:xfrm rot="199223">
            <a:off x="2258377" y="2549275"/>
            <a:ext cx="646088" cy="1520689"/>
          </a:xfrm>
          <a:prstGeom prst="ellipse">
            <a:avLst/>
          </a:prstGeom>
          <a:solidFill>
            <a:srgbClr val="FC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17D2AA27-1843-4F25-B7B1-34431C5F8DD5}"/>
              </a:ext>
            </a:extLst>
          </p:cNvPr>
          <p:cNvGrpSpPr/>
          <p:nvPr/>
        </p:nvGrpSpPr>
        <p:grpSpPr>
          <a:xfrm>
            <a:off x="1865401" y="760909"/>
            <a:ext cx="1520927" cy="4829123"/>
            <a:chOff x="1865401" y="760909"/>
            <a:chExt cx="1520927" cy="4829123"/>
          </a:xfrm>
        </p:grpSpPr>
        <p:pic>
          <p:nvPicPr>
            <p:cNvPr id="6" name="Picture 5">
              <a:extLst>
                <a:ext uri="{FF2B5EF4-FFF2-40B4-BE49-F238E27FC236}">
                  <a16:creationId xmlns:a16="http://schemas.microsoft.com/office/drawing/2014/main" xmlns="" id="{646A6376-1060-4194-92ED-BDE749D112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7525"/>
            <a:stretch/>
          </p:blipFill>
          <p:spPr>
            <a:xfrm>
              <a:off x="1865401" y="981482"/>
              <a:ext cx="1520927" cy="4608550"/>
            </a:xfrm>
            <a:prstGeom prst="rect">
              <a:avLst/>
            </a:prstGeom>
          </p:spPr>
        </p:pic>
        <p:sp>
          <p:nvSpPr>
            <p:cNvPr id="44" name="TextBox 43">
              <a:extLst>
                <a:ext uri="{FF2B5EF4-FFF2-40B4-BE49-F238E27FC236}">
                  <a16:creationId xmlns:a16="http://schemas.microsoft.com/office/drawing/2014/main" xmlns="" id="{DBE8CA9F-DEA8-4CF6-9987-E9FC68C23F66}"/>
                </a:ext>
              </a:extLst>
            </p:cNvPr>
            <p:cNvSpPr txBox="1"/>
            <p:nvPr/>
          </p:nvSpPr>
          <p:spPr>
            <a:xfrm rot="18803174">
              <a:off x="1602566" y="1420000"/>
              <a:ext cx="1779847" cy="461665"/>
            </a:xfrm>
            <a:prstGeom prst="rect">
              <a:avLst/>
            </a:prstGeom>
          </p:spPr>
          <p:txBody>
            <a:bodyPr wrap="none" rtlCol="0">
              <a:spAutoFit/>
            </a:bodyPr>
            <a:lstStyle/>
            <a:p>
              <a:r>
                <a:rPr lang="en-US" dirty="0">
                  <a:solidFill>
                    <a:schemeClr val="tx1"/>
                  </a:solidFill>
                  <a:latin typeface="+mn-lt"/>
                </a:rPr>
                <a:t>LEDs Array</a:t>
              </a:r>
            </a:p>
          </p:txBody>
        </p:sp>
      </p:grpSp>
      <p:sp>
        <p:nvSpPr>
          <p:cNvPr id="87" name="Freeform: Shape 86">
            <a:extLst>
              <a:ext uri="{FF2B5EF4-FFF2-40B4-BE49-F238E27FC236}">
                <a16:creationId xmlns:a16="http://schemas.microsoft.com/office/drawing/2014/main" xmlns="" id="{42095508-BB21-475B-89FA-A1358D458077}"/>
              </a:ext>
            </a:extLst>
          </p:cNvPr>
          <p:cNvSpPr/>
          <p:nvPr/>
        </p:nvSpPr>
        <p:spPr>
          <a:xfrm>
            <a:off x="2188972" y="2317945"/>
            <a:ext cx="2687320" cy="2575560"/>
          </a:xfrm>
          <a:custGeom>
            <a:avLst/>
            <a:gdLst>
              <a:gd name="connsiteX0" fmla="*/ 2687320 w 2687320"/>
              <a:gd name="connsiteY0" fmla="*/ 0 h 2575560"/>
              <a:gd name="connsiteX1" fmla="*/ 2580640 w 2687320"/>
              <a:gd name="connsiteY1" fmla="*/ 127000 h 2575560"/>
              <a:gd name="connsiteX2" fmla="*/ 2529840 w 2687320"/>
              <a:gd name="connsiteY2" fmla="*/ 238760 h 2575560"/>
              <a:gd name="connsiteX3" fmla="*/ 2479040 w 2687320"/>
              <a:gd name="connsiteY3" fmla="*/ 370840 h 2575560"/>
              <a:gd name="connsiteX4" fmla="*/ 2443480 w 2687320"/>
              <a:gd name="connsiteY4" fmla="*/ 508000 h 2575560"/>
              <a:gd name="connsiteX5" fmla="*/ 2413000 w 2687320"/>
              <a:gd name="connsiteY5" fmla="*/ 680720 h 2575560"/>
              <a:gd name="connsiteX6" fmla="*/ 2402840 w 2687320"/>
              <a:gd name="connsiteY6" fmla="*/ 807720 h 2575560"/>
              <a:gd name="connsiteX7" fmla="*/ 2382520 w 2687320"/>
              <a:gd name="connsiteY7" fmla="*/ 975360 h 2575560"/>
              <a:gd name="connsiteX8" fmla="*/ 2382520 w 2687320"/>
              <a:gd name="connsiteY8" fmla="*/ 1087120 h 2575560"/>
              <a:gd name="connsiteX9" fmla="*/ 2382520 w 2687320"/>
              <a:gd name="connsiteY9" fmla="*/ 1229360 h 2575560"/>
              <a:gd name="connsiteX10" fmla="*/ 2397760 w 2687320"/>
              <a:gd name="connsiteY10" fmla="*/ 1386840 h 2575560"/>
              <a:gd name="connsiteX11" fmla="*/ 2418080 w 2687320"/>
              <a:gd name="connsiteY11" fmla="*/ 1569720 h 2575560"/>
              <a:gd name="connsiteX12" fmla="*/ 2443480 w 2687320"/>
              <a:gd name="connsiteY12" fmla="*/ 1717040 h 2575560"/>
              <a:gd name="connsiteX13" fmla="*/ 2484120 w 2687320"/>
              <a:gd name="connsiteY13" fmla="*/ 1859280 h 2575560"/>
              <a:gd name="connsiteX14" fmla="*/ 2545080 w 2687320"/>
              <a:gd name="connsiteY14" fmla="*/ 2006600 h 2575560"/>
              <a:gd name="connsiteX15" fmla="*/ 2667000 w 2687320"/>
              <a:gd name="connsiteY15" fmla="*/ 2148840 h 2575560"/>
              <a:gd name="connsiteX16" fmla="*/ 0 w 2687320"/>
              <a:gd name="connsiteY16" fmla="*/ 2575560 h 2575560"/>
              <a:gd name="connsiteX17" fmla="*/ 157480 w 2687320"/>
              <a:gd name="connsiteY17" fmla="*/ 2062480 h 2575560"/>
              <a:gd name="connsiteX18" fmla="*/ 2687320 w 2687320"/>
              <a:gd name="connsiteY18" fmla="*/ 0 h 257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320" h="2575560">
                <a:moveTo>
                  <a:pt x="2687320" y="0"/>
                </a:moveTo>
                <a:lnTo>
                  <a:pt x="2580640" y="127000"/>
                </a:lnTo>
                <a:lnTo>
                  <a:pt x="2529840" y="238760"/>
                </a:lnTo>
                <a:lnTo>
                  <a:pt x="2479040" y="370840"/>
                </a:lnTo>
                <a:lnTo>
                  <a:pt x="2443480" y="508000"/>
                </a:lnTo>
                <a:lnTo>
                  <a:pt x="2413000" y="680720"/>
                </a:lnTo>
                <a:lnTo>
                  <a:pt x="2402840" y="807720"/>
                </a:lnTo>
                <a:lnTo>
                  <a:pt x="2382520" y="975360"/>
                </a:lnTo>
                <a:lnTo>
                  <a:pt x="2382520" y="1087120"/>
                </a:lnTo>
                <a:lnTo>
                  <a:pt x="2382520" y="1229360"/>
                </a:lnTo>
                <a:lnTo>
                  <a:pt x="2397760" y="1386840"/>
                </a:lnTo>
                <a:lnTo>
                  <a:pt x="2418080" y="1569720"/>
                </a:lnTo>
                <a:lnTo>
                  <a:pt x="2443480" y="1717040"/>
                </a:lnTo>
                <a:lnTo>
                  <a:pt x="2484120" y="1859280"/>
                </a:lnTo>
                <a:lnTo>
                  <a:pt x="2545080" y="2006600"/>
                </a:lnTo>
                <a:lnTo>
                  <a:pt x="2667000" y="2148840"/>
                </a:lnTo>
                <a:lnTo>
                  <a:pt x="0" y="2575560"/>
                </a:lnTo>
                <a:lnTo>
                  <a:pt x="157480" y="2062480"/>
                </a:lnTo>
                <a:lnTo>
                  <a:pt x="2687320" y="0"/>
                </a:lnTo>
                <a:close/>
              </a:path>
            </a:pathLst>
          </a:custGeom>
          <a:pattFill prst="pct25">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xmlns="" id="{644D8F83-EA64-40A2-90C6-60E645AF7E1D}"/>
              </a:ext>
            </a:extLst>
          </p:cNvPr>
          <p:cNvSpPr/>
          <p:nvPr/>
        </p:nvSpPr>
        <p:spPr>
          <a:xfrm>
            <a:off x="2507742" y="2347155"/>
            <a:ext cx="2377440" cy="2118360"/>
          </a:xfrm>
          <a:custGeom>
            <a:avLst/>
            <a:gdLst>
              <a:gd name="connsiteX0" fmla="*/ 2377440 w 2377440"/>
              <a:gd name="connsiteY0" fmla="*/ 0 h 2118360"/>
              <a:gd name="connsiteX1" fmla="*/ 2282190 w 2377440"/>
              <a:gd name="connsiteY1" fmla="*/ 60960 h 2118360"/>
              <a:gd name="connsiteX2" fmla="*/ 2228850 w 2377440"/>
              <a:gd name="connsiteY2" fmla="*/ 144780 h 2118360"/>
              <a:gd name="connsiteX3" fmla="*/ 2190750 w 2377440"/>
              <a:gd name="connsiteY3" fmla="*/ 243840 h 2118360"/>
              <a:gd name="connsiteX4" fmla="*/ 2160270 w 2377440"/>
              <a:gd name="connsiteY4" fmla="*/ 323850 h 2118360"/>
              <a:gd name="connsiteX5" fmla="*/ 2141220 w 2377440"/>
              <a:gd name="connsiteY5" fmla="*/ 400050 h 2118360"/>
              <a:gd name="connsiteX6" fmla="*/ 2110740 w 2377440"/>
              <a:gd name="connsiteY6" fmla="*/ 533400 h 2118360"/>
              <a:gd name="connsiteX7" fmla="*/ 2095500 w 2377440"/>
              <a:gd name="connsiteY7" fmla="*/ 640080 h 2118360"/>
              <a:gd name="connsiteX8" fmla="*/ 2084070 w 2377440"/>
              <a:gd name="connsiteY8" fmla="*/ 746760 h 2118360"/>
              <a:gd name="connsiteX9" fmla="*/ 2072640 w 2377440"/>
              <a:gd name="connsiteY9" fmla="*/ 853440 h 2118360"/>
              <a:gd name="connsiteX10" fmla="*/ 2065020 w 2377440"/>
              <a:gd name="connsiteY10" fmla="*/ 1036320 h 2118360"/>
              <a:gd name="connsiteX11" fmla="*/ 2065020 w 2377440"/>
              <a:gd name="connsiteY11" fmla="*/ 1200150 h 2118360"/>
              <a:gd name="connsiteX12" fmla="*/ 2080260 w 2377440"/>
              <a:gd name="connsiteY12" fmla="*/ 1367790 h 2118360"/>
              <a:gd name="connsiteX13" fmla="*/ 2091690 w 2377440"/>
              <a:gd name="connsiteY13" fmla="*/ 1504950 h 2118360"/>
              <a:gd name="connsiteX14" fmla="*/ 2110740 w 2377440"/>
              <a:gd name="connsiteY14" fmla="*/ 1634490 h 2118360"/>
              <a:gd name="connsiteX15" fmla="*/ 2145030 w 2377440"/>
              <a:gd name="connsiteY15" fmla="*/ 1771650 h 2118360"/>
              <a:gd name="connsiteX16" fmla="*/ 2209800 w 2377440"/>
              <a:gd name="connsiteY16" fmla="*/ 1958340 h 2118360"/>
              <a:gd name="connsiteX17" fmla="*/ 2282190 w 2377440"/>
              <a:gd name="connsiteY17" fmla="*/ 2061210 h 2118360"/>
              <a:gd name="connsiteX18" fmla="*/ 2366010 w 2377440"/>
              <a:gd name="connsiteY18" fmla="*/ 2118360 h 2118360"/>
              <a:gd name="connsiteX19" fmla="*/ 0 w 2377440"/>
              <a:gd name="connsiteY19" fmla="*/ 1516380 h 2118360"/>
              <a:gd name="connsiteX20" fmla="*/ 156210 w 2377440"/>
              <a:gd name="connsiteY20" fmla="*/ 1036320 h 2118360"/>
              <a:gd name="connsiteX21" fmla="*/ 2377440 w 2377440"/>
              <a:gd name="connsiteY21" fmla="*/ 0 h 211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0" h="2118360">
                <a:moveTo>
                  <a:pt x="2377440" y="0"/>
                </a:moveTo>
                <a:lnTo>
                  <a:pt x="2282190" y="60960"/>
                </a:lnTo>
                <a:lnTo>
                  <a:pt x="2228850" y="144780"/>
                </a:lnTo>
                <a:lnTo>
                  <a:pt x="2190750" y="243840"/>
                </a:lnTo>
                <a:lnTo>
                  <a:pt x="2160270" y="323850"/>
                </a:lnTo>
                <a:lnTo>
                  <a:pt x="2141220" y="400050"/>
                </a:lnTo>
                <a:lnTo>
                  <a:pt x="2110740" y="533400"/>
                </a:lnTo>
                <a:lnTo>
                  <a:pt x="2095500" y="640080"/>
                </a:lnTo>
                <a:lnTo>
                  <a:pt x="2084070" y="746760"/>
                </a:lnTo>
                <a:lnTo>
                  <a:pt x="2072640" y="853440"/>
                </a:lnTo>
                <a:lnTo>
                  <a:pt x="2065020" y="1036320"/>
                </a:lnTo>
                <a:lnTo>
                  <a:pt x="2065020" y="1200150"/>
                </a:lnTo>
                <a:lnTo>
                  <a:pt x="2080260" y="1367790"/>
                </a:lnTo>
                <a:lnTo>
                  <a:pt x="2091690" y="1504950"/>
                </a:lnTo>
                <a:lnTo>
                  <a:pt x="2110740" y="1634490"/>
                </a:lnTo>
                <a:lnTo>
                  <a:pt x="2145030" y="1771650"/>
                </a:lnTo>
                <a:lnTo>
                  <a:pt x="2209800" y="1958340"/>
                </a:lnTo>
                <a:lnTo>
                  <a:pt x="2282190" y="2061210"/>
                </a:lnTo>
                <a:lnTo>
                  <a:pt x="2366010" y="2118360"/>
                </a:lnTo>
                <a:lnTo>
                  <a:pt x="0" y="1516380"/>
                </a:lnTo>
                <a:lnTo>
                  <a:pt x="156210" y="1036320"/>
                </a:lnTo>
                <a:lnTo>
                  <a:pt x="2377440" y="0"/>
                </a:lnTo>
                <a:close/>
              </a:path>
            </a:pathLst>
          </a:custGeom>
          <a:pattFill prst="pct25">
            <a:fgClr>
              <a:srgbClr val="00B050"/>
            </a:fgClr>
            <a:bgClr>
              <a:schemeClr val="bg1"/>
            </a:bgClr>
          </a:patt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xmlns="" id="{D4713933-6D1A-4287-BC3B-887BBC8E90C8}"/>
              </a:ext>
            </a:extLst>
          </p:cNvPr>
          <p:cNvSpPr/>
          <p:nvPr/>
        </p:nvSpPr>
        <p:spPr>
          <a:xfrm>
            <a:off x="2362200" y="2344313"/>
            <a:ext cx="2514600" cy="2131511"/>
          </a:xfrm>
          <a:custGeom>
            <a:avLst/>
            <a:gdLst>
              <a:gd name="connsiteX0" fmla="*/ 2529840 w 2529840"/>
              <a:gd name="connsiteY0" fmla="*/ 0 h 2067560"/>
              <a:gd name="connsiteX1" fmla="*/ 2392680 w 2529840"/>
              <a:gd name="connsiteY1" fmla="*/ 81280 h 2067560"/>
              <a:gd name="connsiteX2" fmla="*/ 2346960 w 2529840"/>
              <a:gd name="connsiteY2" fmla="*/ 172720 h 2067560"/>
              <a:gd name="connsiteX3" fmla="*/ 2280920 w 2529840"/>
              <a:gd name="connsiteY3" fmla="*/ 335280 h 2067560"/>
              <a:gd name="connsiteX4" fmla="*/ 2255520 w 2529840"/>
              <a:gd name="connsiteY4" fmla="*/ 452120 h 2067560"/>
              <a:gd name="connsiteX5" fmla="*/ 2230120 w 2529840"/>
              <a:gd name="connsiteY5" fmla="*/ 604520 h 2067560"/>
              <a:gd name="connsiteX6" fmla="*/ 2214880 w 2529840"/>
              <a:gd name="connsiteY6" fmla="*/ 736600 h 2067560"/>
              <a:gd name="connsiteX7" fmla="*/ 2204720 w 2529840"/>
              <a:gd name="connsiteY7" fmla="*/ 873760 h 2067560"/>
              <a:gd name="connsiteX8" fmla="*/ 2199640 w 2529840"/>
              <a:gd name="connsiteY8" fmla="*/ 1021080 h 2067560"/>
              <a:gd name="connsiteX9" fmla="*/ 2204720 w 2529840"/>
              <a:gd name="connsiteY9" fmla="*/ 1183640 h 2067560"/>
              <a:gd name="connsiteX10" fmla="*/ 2214880 w 2529840"/>
              <a:gd name="connsiteY10" fmla="*/ 1290320 h 2067560"/>
              <a:gd name="connsiteX11" fmla="*/ 2219960 w 2529840"/>
              <a:gd name="connsiteY11" fmla="*/ 1391920 h 2067560"/>
              <a:gd name="connsiteX12" fmla="*/ 2235200 w 2529840"/>
              <a:gd name="connsiteY12" fmla="*/ 1549400 h 2067560"/>
              <a:gd name="connsiteX13" fmla="*/ 2286000 w 2529840"/>
              <a:gd name="connsiteY13" fmla="*/ 1727200 h 2067560"/>
              <a:gd name="connsiteX14" fmla="*/ 2326640 w 2529840"/>
              <a:gd name="connsiteY14" fmla="*/ 1889760 h 2067560"/>
              <a:gd name="connsiteX15" fmla="*/ 2407920 w 2529840"/>
              <a:gd name="connsiteY15" fmla="*/ 2001520 h 2067560"/>
              <a:gd name="connsiteX16" fmla="*/ 2489200 w 2529840"/>
              <a:gd name="connsiteY16" fmla="*/ 2067560 h 2067560"/>
              <a:gd name="connsiteX17" fmla="*/ 0 w 2529840"/>
              <a:gd name="connsiteY17" fmla="*/ 990600 h 2067560"/>
              <a:gd name="connsiteX18" fmla="*/ 142240 w 2529840"/>
              <a:gd name="connsiteY18" fmla="*/ 538480 h 2067560"/>
              <a:gd name="connsiteX19" fmla="*/ 2529840 w 2529840"/>
              <a:gd name="connsiteY19" fmla="*/ 0 h 20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29840" h="2067560">
                <a:moveTo>
                  <a:pt x="2529840" y="0"/>
                </a:moveTo>
                <a:lnTo>
                  <a:pt x="2392680" y="81280"/>
                </a:lnTo>
                <a:lnTo>
                  <a:pt x="2346960" y="172720"/>
                </a:lnTo>
                <a:lnTo>
                  <a:pt x="2280920" y="335280"/>
                </a:lnTo>
                <a:lnTo>
                  <a:pt x="2255520" y="452120"/>
                </a:lnTo>
                <a:lnTo>
                  <a:pt x="2230120" y="604520"/>
                </a:lnTo>
                <a:lnTo>
                  <a:pt x="2214880" y="736600"/>
                </a:lnTo>
                <a:lnTo>
                  <a:pt x="2204720" y="873760"/>
                </a:lnTo>
                <a:lnTo>
                  <a:pt x="2199640" y="1021080"/>
                </a:lnTo>
                <a:lnTo>
                  <a:pt x="2204720" y="1183640"/>
                </a:lnTo>
                <a:lnTo>
                  <a:pt x="2214880" y="1290320"/>
                </a:lnTo>
                <a:lnTo>
                  <a:pt x="2219960" y="1391920"/>
                </a:lnTo>
                <a:lnTo>
                  <a:pt x="2235200" y="1549400"/>
                </a:lnTo>
                <a:lnTo>
                  <a:pt x="2286000" y="1727200"/>
                </a:lnTo>
                <a:lnTo>
                  <a:pt x="2326640" y="1889760"/>
                </a:lnTo>
                <a:lnTo>
                  <a:pt x="2407920" y="2001520"/>
                </a:lnTo>
                <a:lnTo>
                  <a:pt x="2489200" y="2067560"/>
                </a:lnTo>
                <a:lnTo>
                  <a:pt x="0" y="990600"/>
                </a:lnTo>
                <a:lnTo>
                  <a:pt x="142240" y="538480"/>
                </a:lnTo>
                <a:lnTo>
                  <a:pt x="2529840" y="0"/>
                </a:lnTo>
                <a:close/>
              </a:path>
            </a:pathLst>
          </a:custGeom>
          <a:pattFill prst="pct25">
            <a:fgClr>
              <a:srgbClr val="FFC000"/>
            </a:fgClr>
            <a:bgClr>
              <a:schemeClr val="bg1"/>
            </a:bgClr>
          </a:patt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xmlns="" id="{19E7A4B9-A53D-41E5-82FC-7E5EF5A6E08B}"/>
              </a:ext>
            </a:extLst>
          </p:cNvPr>
          <p:cNvSpPr/>
          <p:nvPr/>
        </p:nvSpPr>
        <p:spPr>
          <a:xfrm>
            <a:off x="4881372" y="2346393"/>
            <a:ext cx="5760720" cy="2645664"/>
          </a:xfrm>
          <a:custGeom>
            <a:avLst/>
            <a:gdLst>
              <a:gd name="connsiteX0" fmla="*/ 36576 w 5760720"/>
              <a:gd name="connsiteY0" fmla="*/ 0 h 2645664"/>
              <a:gd name="connsiteX1" fmla="*/ 140208 w 5760720"/>
              <a:gd name="connsiteY1" fmla="*/ 103632 h 2645664"/>
              <a:gd name="connsiteX2" fmla="*/ 201168 w 5760720"/>
              <a:gd name="connsiteY2" fmla="*/ 225552 h 2645664"/>
              <a:gd name="connsiteX3" fmla="*/ 231648 w 5760720"/>
              <a:gd name="connsiteY3" fmla="*/ 316992 h 2645664"/>
              <a:gd name="connsiteX4" fmla="*/ 256032 w 5760720"/>
              <a:gd name="connsiteY4" fmla="*/ 445008 h 2645664"/>
              <a:gd name="connsiteX5" fmla="*/ 274320 w 5760720"/>
              <a:gd name="connsiteY5" fmla="*/ 560832 h 2645664"/>
              <a:gd name="connsiteX6" fmla="*/ 286512 w 5760720"/>
              <a:gd name="connsiteY6" fmla="*/ 658368 h 2645664"/>
              <a:gd name="connsiteX7" fmla="*/ 292608 w 5760720"/>
              <a:gd name="connsiteY7" fmla="*/ 762000 h 2645664"/>
              <a:gd name="connsiteX8" fmla="*/ 304800 w 5760720"/>
              <a:gd name="connsiteY8" fmla="*/ 847344 h 2645664"/>
              <a:gd name="connsiteX9" fmla="*/ 304800 w 5760720"/>
              <a:gd name="connsiteY9" fmla="*/ 1036320 h 2645664"/>
              <a:gd name="connsiteX10" fmla="*/ 292608 w 5760720"/>
              <a:gd name="connsiteY10" fmla="*/ 1164336 h 2645664"/>
              <a:gd name="connsiteX11" fmla="*/ 280416 w 5760720"/>
              <a:gd name="connsiteY11" fmla="*/ 1377696 h 2645664"/>
              <a:gd name="connsiteX12" fmla="*/ 262128 w 5760720"/>
              <a:gd name="connsiteY12" fmla="*/ 1505712 h 2645664"/>
              <a:gd name="connsiteX13" fmla="*/ 237744 w 5760720"/>
              <a:gd name="connsiteY13" fmla="*/ 1615440 h 2645664"/>
              <a:gd name="connsiteX14" fmla="*/ 207264 w 5760720"/>
              <a:gd name="connsiteY14" fmla="*/ 1737360 h 2645664"/>
              <a:gd name="connsiteX15" fmla="*/ 146304 w 5760720"/>
              <a:gd name="connsiteY15" fmla="*/ 1877568 h 2645664"/>
              <a:gd name="connsiteX16" fmla="*/ 48768 w 5760720"/>
              <a:gd name="connsiteY16" fmla="*/ 2005584 h 2645664"/>
              <a:gd name="connsiteX17" fmla="*/ 0 w 5760720"/>
              <a:gd name="connsiteY17" fmla="*/ 2042160 h 2645664"/>
              <a:gd name="connsiteX18" fmla="*/ 5760720 w 5760720"/>
              <a:gd name="connsiteY18" fmla="*/ 2645664 h 2645664"/>
              <a:gd name="connsiteX19" fmla="*/ 5748528 w 5760720"/>
              <a:gd name="connsiteY19" fmla="*/ 1743456 h 2645664"/>
              <a:gd name="connsiteX20" fmla="*/ 36576 w 5760720"/>
              <a:gd name="connsiteY20" fmla="*/ 0 h 264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60720" h="2645664">
                <a:moveTo>
                  <a:pt x="36576" y="0"/>
                </a:moveTo>
                <a:lnTo>
                  <a:pt x="140208" y="103632"/>
                </a:lnTo>
                <a:lnTo>
                  <a:pt x="201168" y="225552"/>
                </a:lnTo>
                <a:lnTo>
                  <a:pt x="231648" y="316992"/>
                </a:lnTo>
                <a:lnTo>
                  <a:pt x="256032" y="445008"/>
                </a:lnTo>
                <a:lnTo>
                  <a:pt x="274320" y="560832"/>
                </a:lnTo>
                <a:lnTo>
                  <a:pt x="286512" y="658368"/>
                </a:lnTo>
                <a:lnTo>
                  <a:pt x="292608" y="762000"/>
                </a:lnTo>
                <a:lnTo>
                  <a:pt x="304800" y="847344"/>
                </a:lnTo>
                <a:lnTo>
                  <a:pt x="304800" y="1036320"/>
                </a:lnTo>
                <a:lnTo>
                  <a:pt x="292608" y="1164336"/>
                </a:lnTo>
                <a:lnTo>
                  <a:pt x="280416" y="1377696"/>
                </a:lnTo>
                <a:lnTo>
                  <a:pt x="262128" y="1505712"/>
                </a:lnTo>
                <a:lnTo>
                  <a:pt x="237744" y="1615440"/>
                </a:lnTo>
                <a:lnTo>
                  <a:pt x="207264" y="1737360"/>
                </a:lnTo>
                <a:lnTo>
                  <a:pt x="146304" y="1877568"/>
                </a:lnTo>
                <a:lnTo>
                  <a:pt x="48768" y="2005584"/>
                </a:lnTo>
                <a:lnTo>
                  <a:pt x="0" y="2042160"/>
                </a:lnTo>
                <a:lnTo>
                  <a:pt x="5760720" y="2645664"/>
                </a:lnTo>
                <a:lnTo>
                  <a:pt x="5748528" y="1743456"/>
                </a:lnTo>
                <a:lnTo>
                  <a:pt x="36576" y="0"/>
                </a:lnTo>
                <a:close/>
              </a:path>
            </a:pathLst>
          </a:custGeom>
          <a:pattFill prst="pct25">
            <a:fgClr>
              <a:srgbClr val="FFC000"/>
            </a:fgClr>
            <a:bgClr>
              <a:schemeClr val="bg1"/>
            </a:bgClr>
          </a:patt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8000" y="76200"/>
            <a:ext cx="11277600" cy="796092"/>
          </a:xfrm>
        </p:spPr>
        <p:txBody>
          <a:bodyPr>
            <a:normAutofit fontScale="90000"/>
          </a:bodyPr>
          <a:lstStyle/>
          <a:p>
            <a:pPr algn="ctr"/>
            <a:r>
              <a:rPr lang="en-US" altLang="zh-CN" dirty="0"/>
              <a:t> The Key Idea of </a:t>
            </a:r>
            <a:r>
              <a:rPr lang="en-US" altLang="zh-CN" dirty="0" err="1"/>
              <a:t>SmartLight</a:t>
            </a:r>
            <a:endParaRPr lang="en-US" dirty="0"/>
          </a:p>
        </p:txBody>
      </p:sp>
      <p:sp>
        <p:nvSpPr>
          <p:cNvPr id="4" name="幻灯片编号占位符 3"/>
          <p:cNvSpPr>
            <a:spLocks noGrp="1"/>
          </p:cNvSpPr>
          <p:nvPr>
            <p:ph type="sldNum" sz="quarter" idx="12"/>
          </p:nvPr>
        </p:nvSpPr>
        <p:spPr/>
        <p:txBody>
          <a:bodyPr/>
          <a:lstStyle/>
          <a:p>
            <a:fld id="{7C767AD1-7CE3-4908-B8A1-7860D249BD31}" type="slidenum">
              <a:rPr lang="zh-CN" altLang="en-US" smtClean="0"/>
              <a:pPr/>
              <a:t>9</a:t>
            </a:fld>
            <a:endParaRPr lang="zh-CN" altLang="en-US" dirty="0"/>
          </a:p>
        </p:txBody>
      </p:sp>
      <p:sp>
        <p:nvSpPr>
          <p:cNvPr id="40" name="Content Placeholder 2">
            <a:extLst>
              <a:ext uri="{FF2B5EF4-FFF2-40B4-BE49-F238E27FC236}">
                <a16:creationId xmlns:a16="http://schemas.microsoft.com/office/drawing/2014/main" xmlns="" id="{0BDAF214-8367-4F1D-8D8A-05674F602645}"/>
              </a:ext>
            </a:extLst>
          </p:cNvPr>
          <p:cNvSpPr>
            <a:spLocks noGrp="1"/>
          </p:cNvSpPr>
          <p:nvPr>
            <p:ph idx="4294967295"/>
          </p:nvPr>
        </p:nvSpPr>
        <p:spPr>
          <a:xfrm>
            <a:off x="2214404" y="5111327"/>
            <a:ext cx="10227564" cy="1632190"/>
          </a:xfrm>
        </p:spPr>
        <p:txBody>
          <a:bodyPr>
            <a:normAutofit fontScale="85000" lnSpcReduction="10000"/>
          </a:bodyPr>
          <a:lstStyle/>
          <a:p>
            <a:pPr eaLnBrk="1" hangingPunct="1"/>
            <a:r>
              <a:rPr lang="en-US" altLang="zh-TW" sz="3200" dirty="0">
                <a:ea typeface="新細明體" pitchFamily="18" charset="-120"/>
              </a:rPr>
              <a:t>Light refract through the lens and form a </a:t>
            </a:r>
            <a:r>
              <a:rPr lang="en-US" altLang="zh-TW" sz="3200" b="1" dirty="0">
                <a:ea typeface="新細明體" pitchFamily="18" charset="-120"/>
              </a:rPr>
              <a:t>lighting region</a:t>
            </a:r>
            <a:r>
              <a:rPr lang="en-US" altLang="zh-TW" sz="3200" dirty="0">
                <a:ea typeface="新細明體" pitchFamily="18" charset="-120"/>
              </a:rPr>
              <a:t> </a:t>
            </a:r>
          </a:p>
          <a:p>
            <a:pPr eaLnBrk="1" hangingPunct="1"/>
            <a:r>
              <a:rPr lang="en-US" altLang="zh-TW" sz="3200" dirty="0">
                <a:ea typeface="新細明體" pitchFamily="18" charset="-120"/>
              </a:rPr>
              <a:t>Sensor receives light from different set of LEDs different location</a:t>
            </a:r>
          </a:p>
          <a:p>
            <a:pPr eaLnBrk="1" hangingPunct="1"/>
            <a:r>
              <a:rPr lang="en-US" altLang="zh-TW" sz="3200" dirty="0">
                <a:ea typeface="新細明體" pitchFamily="18" charset="-120"/>
              </a:rPr>
              <a:t>Sees Light from a continuous circle of LEDs</a:t>
            </a:r>
          </a:p>
        </p:txBody>
      </p:sp>
      <p:sp>
        <p:nvSpPr>
          <p:cNvPr id="52" name="TextBox 51">
            <a:extLst>
              <a:ext uri="{FF2B5EF4-FFF2-40B4-BE49-F238E27FC236}">
                <a16:creationId xmlns:a16="http://schemas.microsoft.com/office/drawing/2014/main" xmlns="" id="{B76745E1-2F81-4B6D-8FAE-7BF712614EC0}"/>
              </a:ext>
            </a:extLst>
          </p:cNvPr>
          <p:cNvSpPr txBox="1"/>
          <p:nvPr/>
        </p:nvSpPr>
        <p:spPr>
          <a:xfrm>
            <a:off x="3997292" y="4626753"/>
            <a:ext cx="1992405" cy="461665"/>
          </a:xfrm>
          <a:prstGeom prst="rect">
            <a:avLst/>
          </a:prstGeom>
        </p:spPr>
        <p:txBody>
          <a:bodyPr wrap="none" rtlCol="0">
            <a:spAutoFit/>
          </a:bodyPr>
          <a:lstStyle/>
          <a:p>
            <a:r>
              <a:rPr lang="en-US" dirty="0">
                <a:solidFill>
                  <a:schemeClr val="tx1"/>
                </a:solidFill>
                <a:latin typeface="+mn-lt"/>
              </a:rPr>
              <a:t>Convex Lens</a:t>
            </a:r>
          </a:p>
        </p:txBody>
      </p:sp>
      <p:pic>
        <p:nvPicPr>
          <p:cNvPr id="71" name="Picture 70">
            <a:extLst>
              <a:ext uri="{FF2B5EF4-FFF2-40B4-BE49-F238E27FC236}">
                <a16:creationId xmlns:a16="http://schemas.microsoft.com/office/drawing/2014/main" xmlns="" id="{A5EDA21C-6D59-4C14-84AB-FD73CD5609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50" t="25580" r="73802"/>
          <a:stretch/>
        </p:blipFill>
        <p:spPr>
          <a:xfrm>
            <a:off x="4485132" y="2287465"/>
            <a:ext cx="908137" cy="2188359"/>
          </a:xfrm>
          <a:prstGeom prst="rect">
            <a:avLst/>
          </a:prstGeom>
        </p:spPr>
      </p:pic>
      <p:sp>
        <p:nvSpPr>
          <p:cNvPr id="85" name="Freeform: Shape 84">
            <a:extLst>
              <a:ext uri="{FF2B5EF4-FFF2-40B4-BE49-F238E27FC236}">
                <a16:creationId xmlns:a16="http://schemas.microsoft.com/office/drawing/2014/main" xmlns="" id="{127C080C-178D-4D12-A957-00410F9B5A1D}"/>
              </a:ext>
            </a:extLst>
          </p:cNvPr>
          <p:cNvSpPr/>
          <p:nvPr/>
        </p:nvSpPr>
        <p:spPr>
          <a:xfrm>
            <a:off x="4888992" y="1688025"/>
            <a:ext cx="5779008" cy="2761488"/>
          </a:xfrm>
          <a:custGeom>
            <a:avLst/>
            <a:gdLst>
              <a:gd name="connsiteX0" fmla="*/ 30480 w 5779008"/>
              <a:gd name="connsiteY0" fmla="*/ 621792 h 2761488"/>
              <a:gd name="connsiteX1" fmla="*/ 134112 w 5779008"/>
              <a:gd name="connsiteY1" fmla="*/ 707136 h 2761488"/>
              <a:gd name="connsiteX2" fmla="*/ 201168 w 5779008"/>
              <a:gd name="connsiteY2" fmla="*/ 822960 h 2761488"/>
              <a:gd name="connsiteX3" fmla="*/ 237744 w 5779008"/>
              <a:gd name="connsiteY3" fmla="*/ 926592 h 2761488"/>
              <a:gd name="connsiteX4" fmla="*/ 262128 w 5779008"/>
              <a:gd name="connsiteY4" fmla="*/ 1024128 h 2761488"/>
              <a:gd name="connsiteX5" fmla="*/ 286512 w 5779008"/>
              <a:gd name="connsiteY5" fmla="*/ 1121664 h 2761488"/>
              <a:gd name="connsiteX6" fmla="*/ 304800 w 5779008"/>
              <a:gd name="connsiteY6" fmla="*/ 1274064 h 2761488"/>
              <a:gd name="connsiteX7" fmla="*/ 316992 w 5779008"/>
              <a:gd name="connsiteY7" fmla="*/ 1402080 h 2761488"/>
              <a:gd name="connsiteX8" fmla="*/ 323088 w 5779008"/>
              <a:gd name="connsiteY8" fmla="*/ 1554480 h 2761488"/>
              <a:gd name="connsiteX9" fmla="*/ 323088 w 5779008"/>
              <a:gd name="connsiteY9" fmla="*/ 1682496 h 2761488"/>
              <a:gd name="connsiteX10" fmla="*/ 316992 w 5779008"/>
              <a:gd name="connsiteY10" fmla="*/ 1865376 h 2761488"/>
              <a:gd name="connsiteX11" fmla="*/ 304800 w 5779008"/>
              <a:gd name="connsiteY11" fmla="*/ 2072640 h 2761488"/>
              <a:gd name="connsiteX12" fmla="*/ 274320 w 5779008"/>
              <a:gd name="connsiteY12" fmla="*/ 2249424 h 2761488"/>
              <a:gd name="connsiteX13" fmla="*/ 243840 w 5779008"/>
              <a:gd name="connsiteY13" fmla="*/ 2395728 h 2761488"/>
              <a:gd name="connsiteX14" fmla="*/ 176784 w 5779008"/>
              <a:gd name="connsiteY14" fmla="*/ 2548128 h 2761488"/>
              <a:gd name="connsiteX15" fmla="*/ 128016 w 5779008"/>
              <a:gd name="connsiteY15" fmla="*/ 2645664 h 2761488"/>
              <a:gd name="connsiteX16" fmla="*/ 24384 w 5779008"/>
              <a:gd name="connsiteY16" fmla="*/ 2731008 h 2761488"/>
              <a:gd name="connsiteX17" fmla="*/ 0 w 5779008"/>
              <a:gd name="connsiteY17" fmla="*/ 2761488 h 2761488"/>
              <a:gd name="connsiteX18" fmla="*/ 5772912 w 5779008"/>
              <a:gd name="connsiteY18" fmla="*/ 810768 h 2761488"/>
              <a:gd name="connsiteX19" fmla="*/ 5779008 w 5779008"/>
              <a:gd name="connsiteY19" fmla="*/ 0 h 2761488"/>
              <a:gd name="connsiteX20" fmla="*/ 30480 w 5779008"/>
              <a:gd name="connsiteY20" fmla="*/ 621792 h 276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79008" h="2761488">
                <a:moveTo>
                  <a:pt x="30480" y="621792"/>
                </a:moveTo>
                <a:lnTo>
                  <a:pt x="134112" y="707136"/>
                </a:lnTo>
                <a:lnTo>
                  <a:pt x="201168" y="822960"/>
                </a:lnTo>
                <a:lnTo>
                  <a:pt x="237744" y="926592"/>
                </a:lnTo>
                <a:lnTo>
                  <a:pt x="262128" y="1024128"/>
                </a:lnTo>
                <a:lnTo>
                  <a:pt x="286512" y="1121664"/>
                </a:lnTo>
                <a:lnTo>
                  <a:pt x="304800" y="1274064"/>
                </a:lnTo>
                <a:lnTo>
                  <a:pt x="316992" y="1402080"/>
                </a:lnTo>
                <a:lnTo>
                  <a:pt x="323088" y="1554480"/>
                </a:lnTo>
                <a:lnTo>
                  <a:pt x="323088" y="1682496"/>
                </a:lnTo>
                <a:lnTo>
                  <a:pt x="316992" y="1865376"/>
                </a:lnTo>
                <a:lnTo>
                  <a:pt x="304800" y="2072640"/>
                </a:lnTo>
                <a:lnTo>
                  <a:pt x="274320" y="2249424"/>
                </a:lnTo>
                <a:lnTo>
                  <a:pt x="243840" y="2395728"/>
                </a:lnTo>
                <a:lnTo>
                  <a:pt x="176784" y="2548128"/>
                </a:lnTo>
                <a:lnTo>
                  <a:pt x="128016" y="2645664"/>
                </a:lnTo>
                <a:lnTo>
                  <a:pt x="24384" y="2731008"/>
                </a:lnTo>
                <a:lnTo>
                  <a:pt x="0" y="2761488"/>
                </a:lnTo>
                <a:lnTo>
                  <a:pt x="5772912" y="810768"/>
                </a:lnTo>
                <a:lnTo>
                  <a:pt x="5779008" y="0"/>
                </a:lnTo>
                <a:lnTo>
                  <a:pt x="30480" y="621792"/>
                </a:lnTo>
                <a:close/>
              </a:path>
            </a:pathLst>
          </a:custGeom>
          <a:pattFill prst="pct25">
            <a:fgClr>
              <a:srgbClr val="00B050"/>
            </a:fgClr>
            <a:bgClr>
              <a:schemeClr val="bg1"/>
            </a:bgClr>
          </a:patt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6" name="Freeform: Shape 85">
            <a:extLst>
              <a:ext uri="{FF2B5EF4-FFF2-40B4-BE49-F238E27FC236}">
                <a16:creationId xmlns:a16="http://schemas.microsoft.com/office/drawing/2014/main" xmlns="" id="{7EAF8874-B6CD-468E-9AE8-BBB5DC20A307}"/>
              </a:ext>
            </a:extLst>
          </p:cNvPr>
          <p:cNvSpPr/>
          <p:nvPr/>
        </p:nvSpPr>
        <p:spPr>
          <a:xfrm>
            <a:off x="2188972" y="4395665"/>
            <a:ext cx="162560" cy="502920"/>
          </a:xfrm>
          <a:custGeom>
            <a:avLst/>
            <a:gdLst>
              <a:gd name="connsiteX0" fmla="*/ 0 w 162560"/>
              <a:gd name="connsiteY0" fmla="*/ 162560 h 502920"/>
              <a:gd name="connsiteX1" fmla="*/ 0 w 162560"/>
              <a:gd name="connsiteY1" fmla="*/ 502920 h 502920"/>
              <a:gd name="connsiteX2" fmla="*/ 162560 w 162560"/>
              <a:gd name="connsiteY2" fmla="*/ 335280 h 502920"/>
              <a:gd name="connsiteX3" fmla="*/ 162560 w 162560"/>
              <a:gd name="connsiteY3" fmla="*/ 0 h 502920"/>
              <a:gd name="connsiteX4" fmla="*/ 0 w 162560"/>
              <a:gd name="connsiteY4" fmla="*/ 162560 h 50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60" h="502920">
                <a:moveTo>
                  <a:pt x="0" y="162560"/>
                </a:moveTo>
                <a:lnTo>
                  <a:pt x="0" y="502920"/>
                </a:lnTo>
                <a:lnTo>
                  <a:pt x="162560" y="335280"/>
                </a:lnTo>
                <a:lnTo>
                  <a:pt x="162560" y="0"/>
                </a:lnTo>
                <a:lnTo>
                  <a:pt x="0" y="16256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xmlns="" id="{523F9BF2-2A67-4B82-98B5-E9E54121628D}"/>
              </a:ext>
            </a:extLst>
          </p:cNvPr>
          <p:cNvSpPr/>
          <p:nvPr/>
        </p:nvSpPr>
        <p:spPr>
          <a:xfrm>
            <a:off x="4875276" y="956505"/>
            <a:ext cx="4108704" cy="3474720"/>
          </a:xfrm>
          <a:custGeom>
            <a:avLst/>
            <a:gdLst>
              <a:gd name="connsiteX0" fmla="*/ 0 w 4108704"/>
              <a:gd name="connsiteY0" fmla="*/ 1365504 h 3474720"/>
              <a:gd name="connsiteX1" fmla="*/ 128016 w 4108704"/>
              <a:gd name="connsiteY1" fmla="*/ 1438656 h 3474720"/>
              <a:gd name="connsiteX2" fmla="*/ 201168 w 4108704"/>
              <a:gd name="connsiteY2" fmla="*/ 1578864 h 3474720"/>
              <a:gd name="connsiteX3" fmla="*/ 243840 w 4108704"/>
              <a:gd name="connsiteY3" fmla="*/ 1700784 h 3474720"/>
              <a:gd name="connsiteX4" fmla="*/ 280416 w 4108704"/>
              <a:gd name="connsiteY4" fmla="*/ 1847088 h 3474720"/>
              <a:gd name="connsiteX5" fmla="*/ 298704 w 4108704"/>
              <a:gd name="connsiteY5" fmla="*/ 1987296 h 3474720"/>
              <a:gd name="connsiteX6" fmla="*/ 316992 w 4108704"/>
              <a:gd name="connsiteY6" fmla="*/ 2139696 h 3474720"/>
              <a:gd name="connsiteX7" fmla="*/ 323088 w 4108704"/>
              <a:gd name="connsiteY7" fmla="*/ 2273808 h 3474720"/>
              <a:gd name="connsiteX8" fmla="*/ 323088 w 4108704"/>
              <a:gd name="connsiteY8" fmla="*/ 2414016 h 3474720"/>
              <a:gd name="connsiteX9" fmla="*/ 323088 w 4108704"/>
              <a:gd name="connsiteY9" fmla="*/ 2560320 h 3474720"/>
              <a:gd name="connsiteX10" fmla="*/ 304800 w 4108704"/>
              <a:gd name="connsiteY10" fmla="*/ 2761488 h 3474720"/>
              <a:gd name="connsiteX11" fmla="*/ 280416 w 4108704"/>
              <a:gd name="connsiteY11" fmla="*/ 2907792 h 3474720"/>
              <a:gd name="connsiteX12" fmla="*/ 249936 w 4108704"/>
              <a:gd name="connsiteY12" fmla="*/ 3090672 h 3474720"/>
              <a:gd name="connsiteX13" fmla="*/ 182880 w 4108704"/>
              <a:gd name="connsiteY13" fmla="*/ 3279648 h 3474720"/>
              <a:gd name="connsiteX14" fmla="*/ 115824 w 4108704"/>
              <a:gd name="connsiteY14" fmla="*/ 3383280 h 3474720"/>
              <a:gd name="connsiteX15" fmla="*/ 18288 w 4108704"/>
              <a:gd name="connsiteY15" fmla="*/ 3474720 h 3474720"/>
              <a:gd name="connsiteX16" fmla="*/ 4078224 w 4108704"/>
              <a:gd name="connsiteY16" fmla="*/ 493776 h 3474720"/>
              <a:gd name="connsiteX17" fmla="*/ 4108704 w 4108704"/>
              <a:gd name="connsiteY17" fmla="*/ 0 h 3474720"/>
              <a:gd name="connsiteX18" fmla="*/ 0 w 4108704"/>
              <a:gd name="connsiteY18" fmla="*/ 1365504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08704" h="3474720">
                <a:moveTo>
                  <a:pt x="0" y="1365504"/>
                </a:moveTo>
                <a:lnTo>
                  <a:pt x="128016" y="1438656"/>
                </a:lnTo>
                <a:lnTo>
                  <a:pt x="201168" y="1578864"/>
                </a:lnTo>
                <a:lnTo>
                  <a:pt x="243840" y="1700784"/>
                </a:lnTo>
                <a:lnTo>
                  <a:pt x="280416" y="1847088"/>
                </a:lnTo>
                <a:lnTo>
                  <a:pt x="298704" y="1987296"/>
                </a:lnTo>
                <a:lnTo>
                  <a:pt x="316992" y="2139696"/>
                </a:lnTo>
                <a:lnTo>
                  <a:pt x="323088" y="2273808"/>
                </a:lnTo>
                <a:lnTo>
                  <a:pt x="323088" y="2414016"/>
                </a:lnTo>
                <a:lnTo>
                  <a:pt x="323088" y="2560320"/>
                </a:lnTo>
                <a:lnTo>
                  <a:pt x="304800" y="2761488"/>
                </a:lnTo>
                <a:lnTo>
                  <a:pt x="280416" y="2907792"/>
                </a:lnTo>
                <a:lnTo>
                  <a:pt x="249936" y="3090672"/>
                </a:lnTo>
                <a:lnTo>
                  <a:pt x="182880" y="3279648"/>
                </a:lnTo>
                <a:lnTo>
                  <a:pt x="115824" y="3383280"/>
                </a:lnTo>
                <a:lnTo>
                  <a:pt x="18288" y="3474720"/>
                </a:lnTo>
                <a:lnTo>
                  <a:pt x="4078224" y="493776"/>
                </a:lnTo>
                <a:lnTo>
                  <a:pt x="4108704" y="0"/>
                </a:lnTo>
                <a:lnTo>
                  <a:pt x="0" y="1365504"/>
                </a:lnTo>
                <a:close/>
              </a:path>
            </a:pathLst>
          </a:custGeom>
          <a:pattFill prst="pct25">
            <a:fgClr>
              <a:srgbClr val="C00000"/>
            </a:fgClr>
            <a:bgClr>
              <a:schemeClr val="bg1"/>
            </a:bgClr>
          </a:patt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xmlns="" id="{52C7F6B5-A1BC-48CF-87D0-8D3B00261D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355" t="21814" r="17269" b="27334"/>
          <a:stretch/>
        </p:blipFill>
        <p:spPr>
          <a:xfrm flipH="1">
            <a:off x="6655249" y="3362044"/>
            <a:ext cx="255983" cy="307180"/>
          </a:xfrm>
          <a:prstGeom prst="rect">
            <a:avLst/>
          </a:prstGeom>
        </p:spPr>
      </p:pic>
      <p:cxnSp>
        <p:nvCxnSpPr>
          <p:cNvPr id="47" name="Straight Arrow Connector 46">
            <a:extLst>
              <a:ext uri="{FF2B5EF4-FFF2-40B4-BE49-F238E27FC236}">
                <a16:creationId xmlns:a16="http://schemas.microsoft.com/office/drawing/2014/main" xmlns="" id="{AB9A19A3-DE1D-4098-BAD6-86AEEEE185E1}"/>
              </a:ext>
            </a:extLst>
          </p:cNvPr>
          <p:cNvCxnSpPr>
            <a:cxnSpLocks/>
          </p:cNvCxnSpPr>
          <p:nvPr/>
        </p:nvCxnSpPr>
        <p:spPr>
          <a:xfrm flipH="1">
            <a:off x="6783240" y="2344312"/>
            <a:ext cx="464412" cy="943913"/>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23F7ACAD-25E8-404C-AC89-2783FD78300B}"/>
              </a:ext>
            </a:extLst>
          </p:cNvPr>
          <p:cNvSpPr txBox="1"/>
          <p:nvPr/>
        </p:nvSpPr>
        <p:spPr>
          <a:xfrm>
            <a:off x="6663999" y="1899693"/>
            <a:ext cx="1167307" cy="461665"/>
          </a:xfrm>
          <a:prstGeom prst="rect">
            <a:avLst/>
          </a:prstGeom>
        </p:spPr>
        <p:txBody>
          <a:bodyPr wrap="none" rtlCol="0">
            <a:spAutoFit/>
          </a:bodyPr>
          <a:lstStyle/>
          <a:p>
            <a:r>
              <a:rPr lang="en-US" dirty="0">
                <a:solidFill>
                  <a:schemeClr val="tx1"/>
                </a:solidFill>
                <a:latin typeface="+mn-lt"/>
              </a:rPr>
              <a:t>Sensor</a:t>
            </a:r>
          </a:p>
        </p:txBody>
      </p:sp>
      <p:sp>
        <p:nvSpPr>
          <p:cNvPr id="97" name="Rectangle 96">
            <a:extLst>
              <a:ext uri="{FF2B5EF4-FFF2-40B4-BE49-F238E27FC236}">
                <a16:creationId xmlns:a16="http://schemas.microsoft.com/office/drawing/2014/main" xmlns="" id="{D266FC71-AC0B-49C0-A6CB-64A556B64D63}"/>
              </a:ext>
            </a:extLst>
          </p:cNvPr>
          <p:cNvSpPr/>
          <p:nvPr/>
        </p:nvSpPr>
        <p:spPr>
          <a:xfrm>
            <a:off x="6950062" y="3231499"/>
            <a:ext cx="2424062" cy="461665"/>
          </a:xfrm>
          <a:prstGeom prst="rect">
            <a:avLst/>
          </a:prstGeom>
        </p:spPr>
        <p:txBody>
          <a:bodyPr wrap="none">
            <a:spAutoFit/>
          </a:bodyPr>
          <a:lstStyle/>
          <a:p>
            <a:r>
              <a:rPr lang="en-US" dirty="0">
                <a:solidFill>
                  <a:schemeClr val="tx1"/>
                </a:solidFill>
                <a:latin typeface="Constantia (Body)"/>
              </a:rPr>
              <a:t>Light Detected!</a:t>
            </a:r>
          </a:p>
        </p:txBody>
      </p:sp>
      <p:sp>
        <p:nvSpPr>
          <p:cNvPr id="99" name="Rectangle 98">
            <a:extLst>
              <a:ext uri="{FF2B5EF4-FFF2-40B4-BE49-F238E27FC236}">
                <a16:creationId xmlns:a16="http://schemas.microsoft.com/office/drawing/2014/main" xmlns="" id="{6701A2D0-9A44-4A3C-B473-D5EC00FC017A}"/>
              </a:ext>
            </a:extLst>
          </p:cNvPr>
          <p:cNvSpPr/>
          <p:nvPr/>
        </p:nvSpPr>
        <p:spPr>
          <a:xfrm>
            <a:off x="6950062" y="3035180"/>
            <a:ext cx="2186817" cy="461665"/>
          </a:xfrm>
          <a:prstGeom prst="rect">
            <a:avLst/>
          </a:prstGeom>
        </p:spPr>
        <p:txBody>
          <a:bodyPr wrap="none">
            <a:spAutoFit/>
          </a:bodyPr>
          <a:lstStyle/>
          <a:p>
            <a:r>
              <a:rPr lang="en-US" dirty="0">
                <a:solidFill>
                  <a:schemeClr val="tx1"/>
                </a:solidFill>
                <a:latin typeface="Constantia (Body)"/>
              </a:rPr>
              <a:t>Not Detected!</a:t>
            </a:r>
          </a:p>
        </p:txBody>
      </p:sp>
      <p:grpSp>
        <p:nvGrpSpPr>
          <p:cNvPr id="32" name="Group 31">
            <a:extLst>
              <a:ext uri="{FF2B5EF4-FFF2-40B4-BE49-F238E27FC236}">
                <a16:creationId xmlns:a16="http://schemas.microsoft.com/office/drawing/2014/main" xmlns="" id="{016B4801-C38C-499B-84CF-2C9D37BE2461}"/>
              </a:ext>
            </a:extLst>
          </p:cNvPr>
          <p:cNvGrpSpPr/>
          <p:nvPr/>
        </p:nvGrpSpPr>
        <p:grpSpPr>
          <a:xfrm>
            <a:off x="-43542" y="967640"/>
            <a:ext cx="1719942" cy="1851760"/>
            <a:chOff x="4424424" y="1947716"/>
            <a:chExt cx="3831029" cy="3810767"/>
          </a:xfrm>
        </p:grpSpPr>
        <p:grpSp>
          <p:nvGrpSpPr>
            <p:cNvPr id="33" name="Group 32">
              <a:extLst>
                <a:ext uri="{FF2B5EF4-FFF2-40B4-BE49-F238E27FC236}">
                  <a16:creationId xmlns:a16="http://schemas.microsoft.com/office/drawing/2014/main" xmlns="" id="{2974C9D8-FBA4-4493-852D-A8A441CF597D}"/>
                </a:ext>
              </a:extLst>
            </p:cNvPr>
            <p:cNvGrpSpPr/>
            <p:nvPr/>
          </p:nvGrpSpPr>
          <p:grpSpPr>
            <a:xfrm>
              <a:off x="4944264" y="2695209"/>
              <a:ext cx="2616358" cy="1941706"/>
              <a:chOff x="8972664" y="1800509"/>
              <a:chExt cx="2616358" cy="1941706"/>
            </a:xfrm>
          </p:grpSpPr>
          <p:cxnSp>
            <p:nvCxnSpPr>
              <p:cNvPr id="37" name="Straight Arrow Connector 36">
                <a:extLst>
                  <a:ext uri="{FF2B5EF4-FFF2-40B4-BE49-F238E27FC236}">
                    <a16:creationId xmlns:a16="http://schemas.microsoft.com/office/drawing/2014/main" xmlns="" id="{9E76B4D8-E461-4DDE-B66A-ECE8E2C27553}"/>
                  </a:ext>
                </a:extLst>
              </p:cNvPr>
              <p:cNvCxnSpPr>
                <a:cxnSpLocks/>
              </p:cNvCxnSpPr>
              <p:nvPr/>
            </p:nvCxnSpPr>
            <p:spPr>
              <a:xfrm>
                <a:off x="9941994" y="3393651"/>
                <a:ext cx="1647028" cy="0"/>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C793F009-1F0A-4345-889E-111C71095978}"/>
                  </a:ext>
                </a:extLst>
              </p:cNvPr>
              <p:cNvCxnSpPr>
                <a:cxnSpLocks/>
              </p:cNvCxnSpPr>
              <p:nvPr/>
            </p:nvCxnSpPr>
            <p:spPr>
              <a:xfrm rot="16200000">
                <a:off x="9170188" y="2624023"/>
                <a:ext cx="1647028" cy="0"/>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4AC3DAB4-A498-4E23-9359-EF9299C8B0AA}"/>
                  </a:ext>
                </a:extLst>
              </p:cNvPr>
              <p:cNvCxnSpPr>
                <a:cxnSpLocks/>
              </p:cNvCxnSpPr>
              <p:nvPr/>
            </p:nvCxnSpPr>
            <p:spPr>
              <a:xfrm rot="8100000">
                <a:off x="8972664" y="3742215"/>
                <a:ext cx="1237435" cy="0"/>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xmlns="" id="{E5FFAF0C-A9C3-48B4-9811-256354DDA4AB}"/>
                </a:ext>
              </a:extLst>
            </p:cNvPr>
            <p:cNvSpPr txBox="1"/>
            <p:nvPr/>
          </p:nvSpPr>
          <p:spPr>
            <a:xfrm>
              <a:off x="5552211" y="1947716"/>
              <a:ext cx="836226" cy="950068"/>
            </a:xfrm>
            <a:prstGeom prst="rect">
              <a:avLst/>
            </a:prstGeom>
          </p:spPr>
          <p:txBody>
            <a:bodyPr wrap="none" rtlCol="0">
              <a:spAutoFit/>
            </a:bodyPr>
            <a:lstStyle/>
            <a:p>
              <a:r>
                <a:rPr lang="en-US" dirty="0">
                  <a:solidFill>
                    <a:srgbClr val="C00000"/>
                  </a:solidFill>
                  <a:latin typeface="+mn-lt"/>
                </a:rPr>
                <a:t>Y</a:t>
              </a:r>
            </a:p>
          </p:txBody>
        </p:sp>
        <p:sp>
          <p:nvSpPr>
            <p:cNvPr id="35" name="TextBox 34">
              <a:extLst>
                <a:ext uri="{FF2B5EF4-FFF2-40B4-BE49-F238E27FC236}">
                  <a16:creationId xmlns:a16="http://schemas.microsoft.com/office/drawing/2014/main" xmlns="" id="{B4929B8D-FA2A-4863-BE35-E6C554C13604}"/>
                </a:ext>
              </a:extLst>
            </p:cNvPr>
            <p:cNvSpPr txBox="1"/>
            <p:nvPr/>
          </p:nvSpPr>
          <p:spPr>
            <a:xfrm>
              <a:off x="7269540" y="3829471"/>
              <a:ext cx="985913" cy="950068"/>
            </a:xfrm>
            <a:prstGeom prst="rect">
              <a:avLst/>
            </a:prstGeom>
          </p:spPr>
          <p:txBody>
            <a:bodyPr wrap="none" rtlCol="0">
              <a:spAutoFit/>
            </a:bodyPr>
            <a:lstStyle/>
            <a:p>
              <a:r>
                <a:rPr lang="en-US" dirty="0">
                  <a:solidFill>
                    <a:srgbClr val="C00000"/>
                  </a:solidFill>
                  <a:latin typeface="+mn-lt"/>
                </a:rPr>
                <a:t>Z</a:t>
              </a:r>
            </a:p>
          </p:txBody>
        </p:sp>
        <p:sp>
          <p:nvSpPr>
            <p:cNvPr id="36" name="TextBox 35">
              <a:extLst>
                <a:ext uri="{FF2B5EF4-FFF2-40B4-BE49-F238E27FC236}">
                  <a16:creationId xmlns:a16="http://schemas.microsoft.com/office/drawing/2014/main" xmlns="" id="{A19DC57E-46A5-4AD7-B8B0-B5D76DF117A3}"/>
                </a:ext>
              </a:extLst>
            </p:cNvPr>
            <p:cNvSpPr txBox="1"/>
            <p:nvPr/>
          </p:nvSpPr>
          <p:spPr>
            <a:xfrm>
              <a:off x="4424424" y="4808415"/>
              <a:ext cx="882641" cy="950068"/>
            </a:xfrm>
            <a:prstGeom prst="rect">
              <a:avLst/>
            </a:prstGeom>
          </p:spPr>
          <p:txBody>
            <a:bodyPr wrap="none" rtlCol="0">
              <a:spAutoFit/>
            </a:bodyPr>
            <a:lstStyle/>
            <a:p>
              <a:r>
                <a:rPr lang="en-US" dirty="0">
                  <a:solidFill>
                    <a:srgbClr val="C00000"/>
                  </a:solidFill>
                  <a:latin typeface="+mn-lt"/>
                </a:rPr>
                <a:t>X</a:t>
              </a:r>
            </a:p>
          </p:txBody>
        </p:sp>
      </p:grpSp>
      <p:sp>
        <p:nvSpPr>
          <p:cNvPr id="74" name="Freeform: Shape 73">
            <a:extLst>
              <a:ext uri="{FF2B5EF4-FFF2-40B4-BE49-F238E27FC236}">
                <a16:creationId xmlns:a16="http://schemas.microsoft.com/office/drawing/2014/main" xmlns="" id="{9A6D999A-EEC9-4431-9EE5-7FDB7442BCAA}"/>
              </a:ext>
            </a:extLst>
          </p:cNvPr>
          <p:cNvSpPr/>
          <p:nvPr/>
        </p:nvSpPr>
        <p:spPr>
          <a:xfrm>
            <a:off x="2347107" y="2871724"/>
            <a:ext cx="164592" cy="518160"/>
          </a:xfrm>
          <a:custGeom>
            <a:avLst/>
            <a:gdLst>
              <a:gd name="connsiteX0" fmla="*/ 158496 w 164592"/>
              <a:gd name="connsiteY0" fmla="*/ 0 h 518160"/>
              <a:gd name="connsiteX1" fmla="*/ 6096 w 164592"/>
              <a:gd name="connsiteY1" fmla="*/ 164592 h 518160"/>
              <a:gd name="connsiteX2" fmla="*/ 0 w 164592"/>
              <a:gd name="connsiteY2" fmla="*/ 518160 h 518160"/>
              <a:gd name="connsiteX3" fmla="*/ 164592 w 164592"/>
              <a:gd name="connsiteY3" fmla="*/ 329184 h 518160"/>
              <a:gd name="connsiteX4" fmla="*/ 158496 w 164592"/>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518160">
                <a:moveTo>
                  <a:pt x="158496" y="0"/>
                </a:moveTo>
                <a:lnTo>
                  <a:pt x="6096" y="164592"/>
                </a:lnTo>
                <a:lnTo>
                  <a:pt x="0" y="518160"/>
                </a:lnTo>
                <a:lnTo>
                  <a:pt x="164592" y="329184"/>
                </a:lnTo>
                <a:lnTo>
                  <a:pt x="158496"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xmlns="" id="{B56E9EB4-6CFB-4280-9410-0A7231AC7285}"/>
              </a:ext>
            </a:extLst>
          </p:cNvPr>
          <p:cNvSpPr/>
          <p:nvPr/>
        </p:nvSpPr>
        <p:spPr>
          <a:xfrm>
            <a:off x="2503932" y="3375855"/>
            <a:ext cx="160020" cy="502920"/>
          </a:xfrm>
          <a:custGeom>
            <a:avLst/>
            <a:gdLst>
              <a:gd name="connsiteX0" fmla="*/ 160020 w 160020"/>
              <a:gd name="connsiteY0" fmla="*/ 0 h 502920"/>
              <a:gd name="connsiteX1" fmla="*/ 3810 w 160020"/>
              <a:gd name="connsiteY1" fmla="*/ 179070 h 502920"/>
              <a:gd name="connsiteX2" fmla="*/ 0 w 160020"/>
              <a:gd name="connsiteY2" fmla="*/ 502920 h 502920"/>
              <a:gd name="connsiteX3" fmla="*/ 160020 w 160020"/>
              <a:gd name="connsiteY3" fmla="*/ 339090 h 502920"/>
              <a:gd name="connsiteX4" fmla="*/ 160020 w 160020"/>
              <a:gd name="connsiteY4" fmla="*/ 0 h 50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 h="502920">
                <a:moveTo>
                  <a:pt x="160020" y="0"/>
                </a:moveTo>
                <a:lnTo>
                  <a:pt x="3810" y="179070"/>
                </a:lnTo>
                <a:lnTo>
                  <a:pt x="0" y="502920"/>
                </a:lnTo>
                <a:lnTo>
                  <a:pt x="160020" y="339090"/>
                </a:lnTo>
                <a:lnTo>
                  <a:pt x="16002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xmlns="" id="{12410F1E-70A6-4414-9CE9-12B5B80EB715}"/>
              </a:ext>
            </a:extLst>
          </p:cNvPr>
          <p:cNvSpPr/>
          <p:nvPr/>
        </p:nvSpPr>
        <p:spPr>
          <a:xfrm>
            <a:off x="2509012" y="2012757"/>
            <a:ext cx="164592" cy="518160"/>
          </a:xfrm>
          <a:custGeom>
            <a:avLst/>
            <a:gdLst>
              <a:gd name="connsiteX0" fmla="*/ 158496 w 164592"/>
              <a:gd name="connsiteY0" fmla="*/ 0 h 518160"/>
              <a:gd name="connsiteX1" fmla="*/ 6096 w 164592"/>
              <a:gd name="connsiteY1" fmla="*/ 164592 h 518160"/>
              <a:gd name="connsiteX2" fmla="*/ 0 w 164592"/>
              <a:gd name="connsiteY2" fmla="*/ 518160 h 518160"/>
              <a:gd name="connsiteX3" fmla="*/ 164592 w 164592"/>
              <a:gd name="connsiteY3" fmla="*/ 329184 h 518160"/>
              <a:gd name="connsiteX4" fmla="*/ 158496 w 164592"/>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518160">
                <a:moveTo>
                  <a:pt x="158496" y="0"/>
                </a:moveTo>
                <a:lnTo>
                  <a:pt x="6096" y="164592"/>
                </a:lnTo>
                <a:lnTo>
                  <a:pt x="0" y="518160"/>
                </a:lnTo>
                <a:lnTo>
                  <a:pt x="164592" y="329184"/>
                </a:lnTo>
                <a:lnTo>
                  <a:pt x="158496"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F7868DE1-9B71-4653-8A77-3995CA078080}"/>
              </a:ext>
            </a:extLst>
          </p:cNvPr>
          <p:cNvSpPr/>
          <p:nvPr/>
        </p:nvSpPr>
        <p:spPr>
          <a:xfrm>
            <a:off x="2980628" y="1509348"/>
            <a:ext cx="164592" cy="518160"/>
          </a:xfrm>
          <a:custGeom>
            <a:avLst/>
            <a:gdLst>
              <a:gd name="connsiteX0" fmla="*/ 158496 w 164592"/>
              <a:gd name="connsiteY0" fmla="*/ 0 h 518160"/>
              <a:gd name="connsiteX1" fmla="*/ 6096 w 164592"/>
              <a:gd name="connsiteY1" fmla="*/ 164592 h 518160"/>
              <a:gd name="connsiteX2" fmla="*/ 0 w 164592"/>
              <a:gd name="connsiteY2" fmla="*/ 518160 h 518160"/>
              <a:gd name="connsiteX3" fmla="*/ 164592 w 164592"/>
              <a:gd name="connsiteY3" fmla="*/ 329184 h 518160"/>
              <a:gd name="connsiteX4" fmla="*/ 158496 w 164592"/>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518160">
                <a:moveTo>
                  <a:pt x="158496" y="0"/>
                </a:moveTo>
                <a:lnTo>
                  <a:pt x="6096" y="164592"/>
                </a:lnTo>
                <a:lnTo>
                  <a:pt x="0" y="518160"/>
                </a:lnTo>
                <a:lnTo>
                  <a:pt x="164592" y="329184"/>
                </a:lnTo>
                <a:lnTo>
                  <a:pt x="158496"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xmlns="" id="{C1718D68-BBA9-48CF-8D8D-E2DC06160692}"/>
              </a:ext>
            </a:extLst>
          </p:cNvPr>
          <p:cNvSpPr/>
          <p:nvPr/>
        </p:nvSpPr>
        <p:spPr>
          <a:xfrm>
            <a:off x="2025155" y="2517020"/>
            <a:ext cx="164592" cy="518160"/>
          </a:xfrm>
          <a:custGeom>
            <a:avLst/>
            <a:gdLst>
              <a:gd name="connsiteX0" fmla="*/ 158496 w 164592"/>
              <a:gd name="connsiteY0" fmla="*/ 0 h 518160"/>
              <a:gd name="connsiteX1" fmla="*/ 6096 w 164592"/>
              <a:gd name="connsiteY1" fmla="*/ 164592 h 518160"/>
              <a:gd name="connsiteX2" fmla="*/ 0 w 164592"/>
              <a:gd name="connsiteY2" fmla="*/ 518160 h 518160"/>
              <a:gd name="connsiteX3" fmla="*/ 164592 w 164592"/>
              <a:gd name="connsiteY3" fmla="*/ 329184 h 518160"/>
              <a:gd name="connsiteX4" fmla="*/ 158496 w 164592"/>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518160">
                <a:moveTo>
                  <a:pt x="158496" y="0"/>
                </a:moveTo>
                <a:lnTo>
                  <a:pt x="6096" y="164592"/>
                </a:lnTo>
                <a:lnTo>
                  <a:pt x="0" y="518160"/>
                </a:lnTo>
                <a:lnTo>
                  <a:pt x="164592" y="329184"/>
                </a:lnTo>
                <a:lnTo>
                  <a:pt x="158496"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xmlns="" id="{84F746CE-11FE-4789-B1AC-6DB90680FEA9}"/>
              </a:ext>
            </a:extLst>
          </p:cNvPr>
          <p:cNvSpPr/>
          <p:nvPr/>
        </p:nvSpPr>
        <p:spPr>
          <a:xfrm>
            <a:off x="2025711" y="3201746"/>
            <a:ext cx="164592" cy="518160"/>
          </a:xfrm>
          <a:custGeom>
            <a:avLst/>
            <a:gdLst>
              <a:gd name="connsiteX0" fmla="*/ 158496 w 164592"/>
              <a:gd name="connsiteY0" fmla="*/ 0 h 518160"/>
              <a:gd name="connsiteX1" fmla="*/ 6096 w 164592"/>
              <a:gd name="connsiteY1" fmla="*/ 164592 h 518160"/>
              <a:gd name="connsiteX2" fmla="*/ 0 w 164592"/>
              <a:gd name="connsiteY2" fmla="*/ 518160 h 518160"/>
              <a:gd name="connsiteX3" fmla="*/ 164592 w 164592"/>
              <a:gd name="connsiteY3" fmla="*/ 329184 h 518160"/>
              <a:gd name="connsiteX4" fmla="*/ 158496 w 164592"/>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518160">
                <a:moveTo>
                  <a:pt x="158496" y="0"/>
                </a:moveTo>
                <a:lnTo>
                  <a:pt x="6096" y="164592"/>
                </a:lnTo>
                <a:lnTo>
                  <a:pt x="0" y="518160"/>
                </a:lnTo>
                <a:lnTo>
                  <a:pt x="164592" y="329184"/>
                </a:lnTo>
                <a:lnTo>
                  <a:pt x="158496"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xmlns="" id="{BEE2300D-8A23-431A-B728-12C4BB7F84AF}"/>
              </a:ext>
            </a:extLst>
          </p:cNvPr>
          <p:cNvSpPr/>
          <p:nvPr/>
        </p:nvSpPr>
        <p:spPr>
          <a:xfrm>
            <a:off x="2507681" y="2694013"/>
            <a:ext cx="164592" cy="518160"/>
          </a:xfrm>
          <a:custGeom>
            <a:avLst/>
            <a:gdLst>
              <a:gd name="connsiteX0" fmla="*/ 158496 w 164592"/>
              <a:gd name="connsiteY0" fmla="*/ 0 h 518160"/>
              <a:gd name="connsiteX1" fmla="*/ 6096 w 164592"/>
              <a:gd name="connsiteY1" fmla="*/ 164592 h 518160"/>
              <a:gd name="connsiteX2" fmla="*/ 0 w 164592"/>
              <a:gd name="connsiteY2" fmla="*/ 518160 h 518160"/>
              <a:gd name="connsiteX3" fmla="*/ 164592 w 164592"/>
              <a:gd name="connsiteY3" fmla="*/ 329184 h 518160"/>
              <a:gd name="connsiteX4" fmla="*/ 158496 w 164592"/>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518160">
                <a:moveTo>
                  <a:pt x="158496" y="0"/>
                </a:moveTo>
                <a:lnTo>
                  <a:pt x="6096" y="164592"/>
                </a:lnTo>
                <a:lnTo>
                  <a:pt x="0" y="518160"/>
                </a:lnTo>
                <a:lnTo>
                  <a:pt x="164592" y="329184"/>
                </a:lnTo>
                <a:lnTo>
                  <a:pt x="158496"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xmlns="" id="{D1D059AC-422C-44C9-9866-DB8AF11C5A78}"/>
              </a:ext>
            </a:extLst>
          </p:cNvPr>
          <p:cNvSpPr/>
          <p:nvPr/>
        </p:nvSpPr>
        <p:spPr>
          <a:xfrm>
            <a:off x="2510790" y="3378648"/>
            <a:ext cx="164592" cy="518160"/>
          </a:xfrm>
          <a:custGeom>
            <a:avLst/>
            <a:gdLst>
              <a:gd name="connsiteX0" fmla="*/ 158496 w 164592"/>
              <a:gd name="connsiteY0" fmla="*/ 0 h 518160"/>
              <a:gd name="connsiteX1" fmla="*/ 6096 w 164592"/>
              <a:gd name="connsiteY1" fmla="*/ 164592 h 518160"/>
              <a:gd name="connsiteX2" fmla="*/ 0 w 164592"/>
              <a:gd name="connsiteY2" fmla="*/ 518160 h 518160"/>
              <a:gd name="connsiteX3" fmla="*/ 164592 w 164592"/>
              <a:gd name="connsiteY3" fmla="*/ 329184 h 518160"/>
              <a:gd name="connsiteX4" fmla="*/ 158496 w 164592"/>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518160">
                <a:moveTo>
                  <a:pt x="158496" y="0"/>
                </a:moveTo>
                <a:lnTo>
                  <a:pt x="6096" y="164592"/>
                </a:lnTo>
                <a:lnTo>
                  <a:pt x="0" y="518160"/>
                </a:lnTo>
                <a:lnTo>
                  <a:pt x="164592" y="329184"/>
                </a:lnTo>
                <a:lnTo>
                  <a:pt x="158496"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xmlns="" id="{83DBAD30-7AA3-4FD7-B745-45490EE60ECB}"/>
              </a:ext>
            </a:extLst>
          </p:cNvPr>
          <p:cNvSpPr/>
          <p:nvPr/>
        </p:nvSpPr>
        <p:spPr>
          <a:xfrm>
            <a:off x="2025711" y="4557331"/>
            <a:ext cx="164592" cy="518160"/>
          </a:xfrm>
          <a:custGeom>
            <a:avLst/>
            <a:gdLst>
              <a:gd name="connsiteX0" fmla="*/ 158496 w 164592"/>
              <a:gd name="connsiteY0" fmla="*/ 0 h 518160"/>
              <a:gd name="connsiteX1" fmla="*/ 6096 w 164592"/>
              <a:gd name="connsiteY1" fmla="*/ 164592 h 518160"/>
              <a:gd name="connsiteX2" fmla="*/ 0 w 164592"/>
              <a:gd name="connsiteY2" fmla="*/ 518160 h 518160"/>
              <a:gd name="connsiteX3" fmla="*/ 164592 w 164592"/>
              <a:gd name="connsiteY3" fmla="*/ 329184 h 518160"/>
              <a:gd name="connsiteX4" fmla="*/ 158496 w 164592"/>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518160">
                <a:moveTo>
                  <a:pt x="158496" y="0"/>
                </a:moveTo>
                <a:lnTo>
                  <a:pt x="6096" y="164592"/>
                </a:lnTo>
                <a:lnTo>
                  <a:pt x="0" y="518160"/>
                </a:lnTo>
                <a:lnTo>
                  <a:pt x="164592" y="329184"/>
                </a:lnTo>
                <a:lnTo>
                  <a:pt x="158496"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xmlns="" id="{42554C26-D763-47F2-892E-3B6A86AC7EB3}"/>
              </a:ext>
            </a:extLst>
          </p:cNvPr>
          <p:cNvSpPr/>
          <p:nvPr/>
        </p:nvSpPr>
        <p:spPr>
          <a:xfrm>
            <a:off x="2986625" y="2188302"/>
            <a:ext cx="164592" cy="518160"/>
          </a:xfrm>
          <a:custGeom>
            <a:avLst/>
            <a:gdLst>
              <a:gd name="connsiteX0" fmla="*/ 158496 w 164592"/>
              <a:gd name="connsiteY0" fmla="*/ 0 h 518160"/>
              <a:gd name="connsiteX1" fmla="*/ 6096 w 164592"/>
              <a:gd name="connsiteY1" fmla="*/ 164592 h 518160"/>
              <a:gd name="connsiteX2" fmla="*/ 0 w 164592"/>
              <a:gd name="connsiteY2" fmla="*/ 518160 h 518160"/>
              <a:gd name="connsiteX3" fmla="*/ 164592 w 164592"/>
              <a:gd name="connsiteY3" fmla="*/ 329184 h 518160"/>
              <a:gd name="connsiteX4" fmla="*/ 158496 w 164592"/>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518160">
                <a:moveTo>
                  <a:pt x="158496" y="0"/>
                </a:moveTo>
                <a:lnTo>
                  <a:pt x="6096" y="164592"/>
                </a:lnTo>
                <a:lnTo>
                  <a:pt x="0" y="518160"/>
                </a:lnTo>
                <a:lnTo>
                  <a:pt x="164592" y="329184"/>
                </a:lnTo>
                <a:lnTo>
                  <a:pt x="158496"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xmlns="" id="{D90D5DEC-617F-4E17-B6B0-6E0421E65CEB}"/>
              </a:ext>
            </a:extLst>
          </p:cNvPr>
          <p:cNvSpPr/>
          <p:nvPr/>
        </p:nvSpPr>
        <p:spPr>
          <a:xfrm>
            <a:off x="2991518" y="3525520"/>
            <a:ext cx="164592" cy="518160"/>
          </a:xfrm>
          <a:custGeom>
            <a:avLst/>
            <a:gdLst>
              <a:gd name="connsiteX0" fmla="*/ 158496 w 164592"/>
              <a:gd name="connsiteY0" fmla="*/ 0 h 518160"/>
              <a:gd name="connsiteX1" fmla="*/ 6096 w 164592"/>
              <a:gd name="connsiteY1" fmla="*/ 164592 h 518160"/>
              <a:gd name="connsiteX2" fmla="*/ 0 w 164592"/>
              <a:gd name="connsiteY2" fmla="*/ 518160 h 518160"/>
              <a:gd name="connsiteX3" fmla="*/ 164592 w 164592"/>
              <a:gd name="connsiteY3" fmla="*/ 329184 h 518160"/>
              <a:gd name="connsiteX4" fmla="*/ 158496 w 164592"/>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518160">
                <a:moveTo>
                  <a:pt x="158496" y="0"/>
                </a:moveTo>
                <a:lnTo>
                  <a:pt x="6096" y="164592"/>
                </a:lnTo>
                <a:lnTo>
                  <a:pt x="0" y="518160"/>
                </a:lnTo>
                <a:lnTo>
                  <a:pt x="164592" y="329184"/>
                </a:lnTo>
                <a:lnTo>
                  <a:pt x="158496"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xmlns="" id="{533F7092-A12A-461B-9D33-5E755A652A61}"/>
              </a:ext>
            </a:extLst>
          </p:cNvPr>
          <p:cNvSpPr/>
          <p:nvPr/>
        </p:nvSpPr>
        <p:spPr>
          <a:xfrm>
            <a:off x="2980452" y="2890520"/>
            <a:ext cx="164592" cy="518160"/>
          </a:xfrm>
          <a:custGeom>
            <a:avLst/>
            <a:gdLst>
              <a:gd name="connsiteX0" fmla="*/ 158496 w 164592"/>
              <a:gd name="connsiteY0" fmla="*/ 0 h 518160"/>
              <a:gd name="connsiteX1" fmla="*/ 6096 w 164592"/>
              <a:gd name="connsiteY1" fmla="*/ 164592 h 518160"/>
              <a:gd name="connsiteX2" fmla="*/ 0 w 164592"/>
              <a:gd name="connsiteY2" fmla="*/ 518160 h 518160"/>
              <a:gd name="connsiteX3" fmla="*/ 164592 w 164592"/>
              <a:gd name="connsiteY3" fmla="*/ 329184 h 518160"/>
              <a:gd name="connsiteX4" fmla="*/ 158496 w 164592"/>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518160">
                <a:moveTo>
                  <a:pt x="158496" y="0"/>
                </a:moveTo>
                <a:lnTo>
                  <a:pt x="6096" y="164592"/>
                </a:lnTo>
                <a:lnTo>
                  <a:pt x="0" y="518160"/>
                </a:lnTo>
                <a:lnTo>
                  <a:pt x="164592" y="329184"/>
                </a:lnTo>
                <a:lnTo>
                  <a:pt x="158496"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xmlns="" id="{7A715046-A94A-4144-9910-2763A80F0908}"/>
              </a:ext>
            </a:extLst>
          </p:cNvPr>
          <p:cNvSpPr/>
          <p:nvPr/>
        </p:nvSpPr>
        <p:spPr>
          <a:xfrm>
            <a:off x="2499360" y="4073542"/>
            <a:ext cx="164592" cy="518160"/>
          </a:xfrm>
          <a:custGeom>
            <a:avLst/>
            <a:gdLst>
              <a:gd name="connsiteX0" fmla="*/ 158496 w 164592"/>
              <a:gd name="connsiteY0" fmla="*/ 0 h 518160"/>
              <a:gd name="connsiteX1" fmla="*/ 6096 w 164592"/>
              <a:gd name="connsiteY1" fmla="*/ 164592 h 518160"/>
              <a:gd name="connsiteX2" fmla="*/ 0 w 164592"/>
              <a:gd name="connsiteY2" fmla="*/ 518160 h 518160"/>
              <a:gd name="connsiteX3" fmla="*/ 164592 w 164592"/>
              <a:gd name="connsiteY3" fmla="*/ 329184 h 518160"/>
              <a:gd name="connsiteX4" fmla="*/ 158496 w 164592"/>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518160">
                <a:moveTo>
                  <a:pt x="158496" y="0"/>
                </a:moveTo>
                <a:lnTo>
                  <a:pt x="6096" y="164592"/>
                </a:lnTo>
                <a:lnTo>
                  <a:pt x="0" y="518160"/>
                </a:lnTo>
                <a:lnTo>
                  <a:pt x="164592" y="329184"/>
                </a:lnTo>
                <a:lnTo>
                  <a:pt x="158496"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xmlns="" id="{8BDCCCAC-B758-4C94-8FE6-F6218A9E1452}"/>
              </a:ext>
            </a:extLst>
          </p:cNvPr>
          <p:cNvSpPr/>
          <p:nvPr/>
        </p:nvSpPr>
        <p:spPr>
          <a:xfrm>
            <a:off x="2026920" y="3877056"/>
            <a:ext cx="164592" cy="518160"/>
          </a:xfrm>
          <a:custGeom>
            <a:avLst/>
            <a:gdLst>
              <a:gd name="connsiteX0" fmla="*/ 158496 w 164592"/>
              <a:gd name="connsiteY0" fmla="*/ 0 h 518160"/>
              <a:gd name="connsiteX1" fmla="*/ 6096 w 164592"/>
              <a:gd name="connsiteY1" fmla="*/ 164592 h 518160"/>
              <a:gd name="connsiteX2" fmla="*/ 0 w 164592"/>
              <a:gd name="connsiteY2" fmla="*/ 518160 h 518160"/>
              <a:gd name="connsiteX3" fmla="*/ 164592 w 164592"/>
              <a:gd name="connsiteY3" fmla="*/ 329184 h 518160"/>
              <a:gd name="connsiteX4" fmla="*/ 158496 w 164592"/>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518160">
                <a:moveTo>
                  <a:pt x="158496" y="0"/>
                </a:moveTo>
                <a:lnTo>
                  <a:pt x="6096" y="164592"/>
                </a:lnTo>
                <a:lnTo>
                  <a:pt x="0" y="518160"/>
                </a:lnTo>
                <a:lnTo>
                  <a:pt x="164592" y="329184"/>
                </a:lnTo>
                <a:lnTo>
                  <a:pt x="158496"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50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7" presetClass="emph" presetSubtype="0" repeatCount="indefinite" fill="remove" grpId="1" nodeType="clickEffect">
                                  <p:stCondLst>
                                    <p:cond delay="0"/>
                                  </p:stCondLst>
                                  <p:endCondLst>
                                    <p:cond evt="onNext" delay="0">
                                      <p:tgtEl>
                                        <p:sldTgt/>
                                      </p:tgtEl>
                                    </p:cond>
                                  </p:endCondLst>
                                  <p:childTnLst>
                                    <p:animClr clrSpc="rgb" dir="cw">
                                      <p:cBhvr override="childStyle">
                                        <p:cTn id="38" dur="500" autoRev="1" fill="remove"/>
                                        <p:tgtEl>
                                          <p:spTgt spid="49"/>
                                        </p:tgtEl>
                                        <p:attrNameLst>
                                          <p:attrName>style.color</p:attrName>
                                        </p:attrNameLst>
                                      </p:cBhvr>
                                      <p:to>
                                        <a:schemeClr val="bg1"/>
                                      </p:to>
                                    </p:animClr>
                                    <p:animClr clrSpc="rgb" dir="cw">
                                      <p:cBhvr>
                                        <p:cTn id="39" dur="500" autoRev="1" fill="remove"/>
                                        <p:tgtEl>
                                          <p:spTgt spid="49"/>
                                        </p:tgtEl>
                                        <p:attrNameLst>
                                          <p:attrName>fillcolor</p:attrName>
                                        </p:attrNameLst>
                                      </p:cBhvr>
                                      <p:to>
                                        <a:schemeClr val="bg1"/>
                                      </p:to>
                                    </p:animClr>
                                    <p:set>
                                      <p:cBhvr>
                                        <p:cTn id="40" dur="500" autoRev="1" fill="remove"/>
                                        <p:tgtEl>
                                          <p:spTgt spid="49"/>
                                        </p:tgtEl>
                                        <p:attrNameLst>
                                          <p:attrName>fill.type</p:attrName>
                                        </p:attrNameLst>
                                      </p:cBhvr>
                                      <p:to>
                                        <p:strVal val="solid"/>
                                      </p:to>
                                    </p:set>
                                    <p:set>
                                      <p:cBhvr>
                                        <p:cTn id="41" dur="500" autoRev="1" fill="remove"/>
                                        <p:tgtEl>
                                          <p:spTgt spid="49"/>
                                        </p:tgtEl>
                                        <p:attrNameLst>
                                          <p:attrName>fill.on</p:attrName>
                                        </p:attrNameLst>
                                      </p:cBhvr>
                                      <p:to>
                                        <p:strVal val="true"/>
                                      </p:to>
                                    </p:set>
                                  </p:childTnLst>
                                </p:cTn>
                              </p:par>
                              <p:par>
                                <p:cTn id="42"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43" dur="250" autoRev="1" fill="remove"/>
                                        <p:tgtEl>
                                          <p:spTgt spid="46"/>
                                        </p:tgtEl>
                                        <p:attrNameLst>
                                          <p:attrName>style.color</p:attrName>
                                        </p:attrNameLst>
                                      </p:cBhvr>
                                      <p:to>
                                        <a:schemeClr val="bg1"/>
                                      </p:to>
                                    </p:animClr>
                                    <p:animClr clrSpc="rgb" dir="cw">
                                      <p:cBhvr>
                                        <p:cTn id="44" dur="250" autoRev="1" fill="remove"/>
                                        <p:tgtEl>
                                          <p:spTgt spid="46"/>
                                        </p:tgtEl>
                                        <p:attrNameLst>
                                          <p:attrName>fillcolor</p:attrName>
                                        </p:attrNameLst>
                                      </p:cBhvr>
                                      <p:to>
                                        <a:schemeClr val="bg1"/>
                                      </p:to>
                                    </p:animClr>
                                    <p:set>
                                      <p:cBhvr>
                                        <p:cTn id="45" dur="250" autoRev="1" fill="remove"/>
                                        <p:tgtEl>
                                          <p:spTgt spid="46"/>
                                        </p:tgtEl>
                                        <p:attrNameLst>
                                          <p:attrName>fill.type</p:attrName>
                                        </p:attrNameLst>
                                      </p:cBhvr>
                                      <p:to>
                                        <p:strVal val="solid"/>
                                      </p:to>
                                    </p:set>
                                    <p:set>
                                      <p:cBhvr>
                                        <p:cTn id="46" dur="250" autoRev="1" fill="remove"/>
                                        <p:tgtEl>
                                          <p:spTgt spid="46"/>
                                        </p:tgtEl>
                                        <p:attrNameLst>
                                          <p:attrName>fill.on</p:attrName>
                                        </p:attrNameLst>
                                      </p:cBhvr>
                                      <p:to>
                                        <p:strVal val="true"/>
                                      </p:to>
                                    </p:set>
                                  </p:childTnLst>
                                </p:cTn>
                              </p:par>
                              <p:par>
                                <p:cTn id="47"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48" dur="1500" autoRev="1" fill="remove"/>
                                        <p:tgtEl>
                                          <p:spTgt spid="48"/>
                                        </p:tgtEl>
                                        <p:attrNameLst>
                                          <p:attrName>style.color</p:attrName>
                                        </p:attrNameLst>
                                      </p:cBhvr>
                                      <p:to>
                                        <a:schemeClr val="bg1"/>
                                      </p:to>
                                    </p:animClr>
                                    <p:animClr clrSpc="rgb" dir="cw">
                                      <p:cBhvr>
                                        <p:cTn id="49" dur="1500" autoRev="1" fill="remove"/>
                                        <p:tgtEl>
                                          <p:spTgt spid="48"/>
                                        </p:tgtEl>
                                        <p:attrNameLst>
                                          <p:attrName>fillcolor</p:attrName>
                                        </p:attrNameLst>
                                      </p:cBhvr>
                                      <p:to>
                                        <a:schemeClr val="bg1"/>
                                      </p:to>
                                    </p:animClr>
                                    <p:set>
                                      <p:cBhvr>
                                        <p:cTn id="50" dur="1500" autoRev="1" fill="remove"/>
                                        <p:tgtEl>
                                          <p:spTgt spid="48"/>
                                        </p:tgtEl>
                                        <p:attrNameLst>
                                          <p:attrName>fill.type</p:attrName>
                                        </p:attrNameLst>
                                      </p:cBhvr>
                                      <p:to>
                                        <p:strVal val="solid"/>
                                      </p:to>
                                    </p:set>
                                    <p:set>
                                      <p:cBhvr>
                                        <p:cTn id="51" dur="1500" autoRev="1" fill="remove"/>
                                        <p:tgtEl>
                                          <p:spTgt spid="48"/>
                                        </p:tgtEl>
                                        <p:attrNameLst>
                                          <p:attrName>fill.on</p:attrName>
                                        </p:attrNameLst>
                                      </p:cBhvr>
                                      <p:to>
                                        <p:strVal val="true"/>
                                      </p:to>
                                    </p:set>
                                  </p:childTnLst>
                                </p:cTn>
                              </p:par>
                              <p:par>
                                <p:cTn id="52"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53" dur="250" autoRev="1" fill="remove"/>
                                        <p:tgtEl>
                                          <p:spTgt spid="61"/>
                                        </p:tgtEl>
                                        <p:attrNameLst>
                                          <p:attrName>style.color</p:attrName>
                                        </p:attrNameLst>
                                      </p:cBhvr>
                                      <p:to>
                                        <a:schemeClr val="bg1"/>
                                      </p:to>
                                    </p:animClr>
                                    <p:animClr clrSpc="rgb" dir="cw">
                                      <p:cBhvr>
                                        <p:cTn id="54" dur="250" autoRev="1" fill="remove"/>
                                        <p:tgtEl>
                                          <p:spTgt spid="61"/>
                                        </p:tgtEl>
                                        <p:attrNameLst>
                                          <p:attrName>fillcolor</p:attrName>
                                        </p:attrNameLst>
                                      </p:cBhvr>
                                      <p:to>
                                        <a:schemeClr val="bg1"/>
                                      </p:to>
                                    </p:animClr>
                                    <p:set>
                                      <p:cBhvr>
                                        <p:cTn id="55" dur="250" autoRev="1" fill="remove"/>
                                        <p:tgtEl>
                                          <p:spTgt spid="61"/>
                                        </p:tgtEl>
                                        <p:attrNameLst>
                                          <p:attrName>fill.type</p:attrName>
                                        </p:attrNameLst>
                                      </p:cBhvr>
                                      <p:to>
                                        <p:strVal val="solid"/>
                                      </p:to>
                                    </p:set>
                                    <p:set>
                                      <p:cBhvr>
                                        <p:cTn id="56" dur="250" autoRev="1" fill="remove"/>
                                        <p:tgtEl>
                                          <p:spTgt spid="61"/>
                                        </p:tgtEl>
                                        <p:attrNameLst>
                                          <p:attrName>fill.on</p:attrName>
                                        </p:attrNameLst>
                                      </p:cBhvr>
                                      <p:to>
                                        <p:strVal val="true"/>
                                      </p:to>
                                    </p:set>
                                  </p:childTnLst>
                                </p:cTn>
                              </p:par>
                              <p:par>
                                <p:cTn id="57"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58" dur="1500" autoRev="1" fill="remove"/>
                                        <p:tgtEl>
                                          <p:spTgt spid="53"/>
                                        </p:tgtEl>
                                        <p:attrNameLst>
                                          <p:attrName>style.color</p:attrName>
                                        </p:attrNameLst>
                                      </p:cBhvr>
                                      <p:to>
                                        <a:schemeClr val="bg1"/>
                                      </p:to>
                                    </p:animClr>
                                    <p:animClr clrSpc="rgb" dir="cw">
                                      <p:cBhvr>
                                        <p:cTn id="59" dur="1500" autoRev="1" fill="remove"/>
                                        <p:tgtEl>
                                          <p:spTgt spid="53"/>
                                        </p:tgtEl>
                                        <p:attrNameLst>
                                          <p:attrName>fillcolor</p:attrName>
                                        </p:attrNameLst>
                                      </p:cBhvr>
                                      <p:to>
                                        <a:schemeClr val="bg1"/>
                                      </p:to>
                                    </p:animClr>
                                    <p:set>
                                      <p:cBhvr>
                                        <p:cTn id="60" dur="1500" autoRev="1" fill="remove"/>
                                        <p:tgtEl>
                                          <p:spTgt spid="53"/>
                                        </p:tgtEl>
                                        <p:attrNameLst>
                                          <p:attrName>fill.type</p:attrName>
                                        </p:attrNameLst>
                                      </p:cBhvr>
                                      <p:to>
                                        <p:strVal val="solid"/>
                                      </p:to>
                                    </p:set>
                                    <p:set>
                                      <p:cBhvr>
                                        <p:cTn id="61" dur="1500" autoRev="1" fill="remove"/>
                                        <p:tgtEl>
                                          <p:spTgt spid="53"/>
                                        </p:tgtEl>
                                        <p:attrNameLst>
                                          <p:attrName>fill.on</p:attrName>
                                        </p:attrNameLst>
                                      </p:cBhvr>
                                      <p:to>
                                        <p:strVal val="true"/>
                                      </p:to>
                                    </p:set>
                                  </p:childTnLst>
                                </p:cTn>
                              </p:par>
                              <p:par>
                                <p:cTn id="62"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63" dur="2500" autoRev="1" fill="remove"/>
                                        <p:tgtEl>
                                          <p:spTgt spid="50"/>
                                        </p:tgtEl>
                                        <p:attrNameLst>
                                          <p:attrName>style.color</p:attrName>
                                        </p:attrNameLst>
                                      </p:cBhvr>
                                      <p:to>
                                        <a:schemeClr val="bg1"/>
                                      </p:to>
                                    </p:animClr>
                                    <p:animClr clrSpc="rgb" dir="cw">
                                      <p:cBhvr>
                                        <p:cTn id="64" dur="2500" autoRev="1" fill="remove"/>
                                        <p:tgtEl>
                                          <p:spTgt spid="50"/>
                                        </p:tgtEl>
                                        <p:attrNameLst>
                                          <p:attrName>fillcolor</p:attrName>
                                        </p:attrNameLst>
                                      </p:cBhvr>
                                      <p:to>
                                        <a:schemeClr val="bg1"/>
                                      </p:to>
                                    </p:animClr>
                                    <p:set>
                                      <p:cBhvr>
                                        <p:cTn id="65" dur="2500" autoRev="1" fill="remove"/>
                                        <p:tgtEl>
                                          <p:spTgt spid="50"/>
                                        </p:tgtEl>
                                        <p:attrNameLst>
                                          <p:attrName>fill.type</p:attrName>
                                        </p:attrNameLst>
                                      </p:cBhvr>
                                      <p:to>
                                        <p:strVal val="solid"/>
                                      </p:to>
                                    </p:set>
                                    <p:set>
                                      <p:cBhvr>
                                        <p:cTn id="66" dur="2500" autoRev="1" fill="remove"/>
                                        <p:tgtEl>
                                          <p:spTgt spid="50"/>
                                        </p:tgtEl>
                                        <p:attrNameLst>
                                          <p:attrName>fill.on</p:attrName>
                                        </p:attrNameLst>
                                      </p:cBhvr>
                                      <p:to>
                                        <p:strVal val="true"/>
                                      </p:to>
                                    </p:set>
                                  </p:childTnLst>
                                </p:cTn>
                              </p:par>
                              <p:par>
                                <p:cTn id="67"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68" dur="250" autoRev="1" fill="remove"/>
                                        <p:tgtEl>
                                          <p:spTgt spid="78"/>
                                        </p:tgtEl>
                                        <p:attrNameLst>
                                          <p:attrName>style.color</p:attrName>
                                        </p:attrNameLst>
                                      </p:cBhvr>
                                      <p:to>
                                        <a:schemeClr val="bg1"/>
                                      </p:to>
                                    </p:animClr>
                                    <p:animClr clrSpc="rgb" dir="cw">
                                      <p:cBhvr>
                                        <p:cTn id="69" dur="250" autoRev="1" fill="remove"/>
                                        <p:tgtEl>
                                          <p:spTgt spid="78"/>
                                        </p:tgtEl>
                                        <p:attrNameLst>
                                          <p:attrName>fillcolor</p:attrName>
                                        </p:attrNameLst>
                                      </p:cBhvr>
                                      <p:to>
                                        <a:schemeClr val="bg1"/>
                                      </p:to>
                                    </p:animClr>
                                    <p:set>
                                      <p:cBhvr>
                                        <p:cTn id="70" dur="250" autoRev="1" fill="remove"/>
                                        <p:tgtEl>
                                          <p:spTgt spid="78"/>
                                        </p:tgtEl>
                                        <p:attrNameLst>
                                          <p:attrName>fill.type</p:attrName>
                                        </p:attrNameLst>
                                      </p:cBhvr>
                                      <p:to>
                                        <p:strVal val="solid"/>
                                      </p:to>
                                    </p:set>
                                    <p:set>
                                      <p:cBhvr>
                                        <p:cTn id="71" dur="250" autoRev="1" fill="remove"/>
                                        <p:tgtEl>
                                          <p:spTgt spid="78"/>
                                        </p:tgtEl>
                                        <p:attrNameLst>
                                          <p:attrName>fill.on</p:attrName>
                                        </p:attrNameLst>
                                      </p:cBhvr>
                                      <p:to>
                                        <p:strVal val="true"/>
                                      </p:to>
                                    </p:set>
                                  </p:childTnLst>
                                </p:cTn>
                              </p:par>
                              <p:par>
                                <p:cTn id="72"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73" dur="500" autoRev="1" fill="remove"/>
                                        <p:tgtEl>
                                          <p:spTgt spid="59"/>
                                        </p:tgtEl>
                                        <p:attrNameLst>
                                          <p:attrName>style.color</p:attrName>
                                        </p:attrNameLst>
                                      </p:cBhvr>
                                      <p:to>
                                        <a:schemeClr val="bg1"/>
                                      </p:to>
                                    </p:animClr>
                                    <p:animClr clrSpc="rgb" dir="cw">
                                      <p:cBhvr>
                                        <p:cTn id="74" dur="500" autoRev="1" fill="remove"/>
                                        <p:tgtEl>
                                          <p:spTgt spid="59"/>
                                        </p:tgtEl>
                                        <p:attrNameLst>
                                          <p:attrName>fillcolor</p:attrName>
                                        </p:attrNameLst>
                                      </p:cBhvr>
                                      <p:to>
                                        <a:schemeClr val="bg1"/>
                                      </p:to>
                                    </p:animClr>
                                    <p:set>
                                      <p:cBhvr>
                                        <p:cTn id="75" dur="500" autoRev="1" fill="remove"/>
                                        <p:tgtEl>
                                          <p:spTgt spid="59"/>
                                        </p:tgtEl>
                                        <p:attrNameLst>
                                          <p:attrName>fill.type</p:attrName>
                                        </p:attrNameLst>
                                      </p:cBhvr>
                                      <p:to>
                                        <p:strVal val="solid"/>
                                      </p:to>
                                    </p:set>
                                    <p:set>
                                      <p:cBhvr>
                                        <p:cTn id="76" dur="500" autoRev="1" fill="remove"/>
                                        <p:tgtEl>
                                          <p:spTgt spid="59"/>
                                        </p:tgtEl>
                                        <p:attrNameLst>
                                          <p:attrName>fill.on</p:attrName>
                                        </p:attrNameLst>
                                      </p:cBhvr>
                                      <p:to>
                                        <p:strVal val="true"/>
                                      </p:to>
                                    </p:set>
                                  </p:childTnLst>
                                </p:cTn>
                              </p:par>
                              <p:par>
                                <p:cTn id="77"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78" dur="250" autoRev="1" fill="remove"/>
                                        <p:tgtEl>
                                          <p:spTgt spid="72"/>
                                        </p:tgtEl>
                                        <p:attrNameLst>
                                          <p:attrName>style.color</p:attrName>
                                        </p:attrNameLst>
                                      </p:cBhvr>
                                      <p:to>
                                        <a:schemeClr val="bg1"/>
                                      </p:to>
                                    </p:animClr>
                                    <p:animClr clrSpc="rgb" dir="cw">
                                      <p:cBhvr>
                                        <p:cTn id="79" dur="250" autoRev="1" fill="remove"/>
                                        <p:tgtEl>
                                          <p:spTgt spid="72"/>
                                        </p:tgtEl>
                                        <p:attrNameLst>
                                          <p:attrName>fillcolor</p:attrName>
                                        </p:attrNameLst>
                                      </p:cBhvr>
                                      <p:to>
                                        <a:schemeClr val="bg1"/>
                                      </p:to>
                                    </p:animClr>
                                    <p:set>
                                      <p:cBhvr>
                                        <p:cTn id="80" dur="250" autoRev="1" fill="remove"/>
                                        <p:tgtEl>
                                          <p:spTgt spid="72"/>
                                        </p:tgtEl>
                                        <p:attrNameLst>
                                          <p:attrName>fill.type</p:attrName>
                                        </p:attrNameLst>
                                      </p:cBhvr>
                                      <p:to>
                                        <p:strVal val="solid"/>
                                      </p:to>
                                    </p:set>
                                    <p:set>
                                      <p:cBhvr>
                                        <p:cTn id="81" dur="250" autoRev="1" fill="remove"/>
                                        <p:tgtEl>
                                          <p:spTgt spid="72"/>
                                        </p:tgtEl>
                                        <p:attrNameLst>
                                          <p:attrName>fill.on</p:attrName>
                                        </p:attrNameLst>
                                      </p:cBhvr>
                                      <p:to>
                                        <p:strVal val="true"/>
                                      </p:to>
                                    </p:set>
                                  </p:childTnLst>
                                </p:cTn>
                              </p:par>
                              <p:par>
                                <p:cTn id="82"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83" dur="1500" autoRev="1" fill="remove"/>
                                        <p:tgtEl>
                                          <p:spTgt spid="70"/>
                                        </p:tgtEl>
                                        <p:attrNameLst>
                                          <p:attrName>style.color</p:attrName>
                                        </p:attrNameLst>
                                      </p:cBhvr>
                                      <p:to>
                                        <a:schemeClr val="bg1"/>
                                      </p:to>
                                    </p:animClr>
                                    <p:animClr clrSpc="rgb" dir="cw">
                                      <p:cBhvr>
                                        <p:cTn id="84" dur="1500" autoRev="1" fill="remove"/>
                                        <p:tgtEl>
                                          <p:spTgt spid="70"/>
                                        </p:tgtEl>
                                        <p:attrNameLst>
                                          <p:attrName>fillcolor</p:attrName>
                                        </p:attrNameLst>
                                      </p:cBhvr>
                                      <p:to>
                                        <a:schemeClr val="bg1"/>
                                      </p:to>
                                    </p:animClr>
                                    <p:set>
                                      <p:cBhvr>
                                        <p:cTn id="85" dur="1500" autoRev="1" fill="remove"/>
                                        <p:tgtEl>
                                          <p:spTgt spid="70"/>
                                        </p:tgtEl>
                                        <p:attrNameLst>
                                          <p:attrName>fill.type</p:attrName>
                                        </p:attrNameLst>
                                      </p:cBhvr>
                                      <p:to>
                                        <p:strVal val="solid"/>
                                      </p:to>
                                    </p:set>
                                    <p:set>
                                      <p:cBhvr>
                                        <p:cTn id="86" dur="1500" autoRev="1" fill="remove"/>
                                        <p:tgtEl>
                                          <p:spTgt spid="70"/>
                                        </p:tgtEl>
                                        <p:attrNameLst>
                                          <p:attrName>fill.on</p:attrName>
                                        </p:attrNameLst>
                                      </p:cBhvr>
                                      <p:to>
                                        <p:strVal val="true"/>
                                      </p:to>
                                    </p:set>
                                  </p:childTnLst>
                                </p:cTn>
                              </p:par>
                              <p:par>
                                <p:cTn id="87"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88" dur="250" autoRev="1" fill="remove"/>
                                        <p:tgtEl>
                                          <p:spTgt spid="77"/>
                                        </p:tgtEl>
                                        <p:attrNameLst>
                                          <p:attrName>style.color</p:attrName>
                                        </p:attrNameLst>
                                      </p:cBhvr>
                                      <p:to>
                                        <a:schemeClr val="bg1"/>
                                      </p:to>
                                    </p:animClr>
                                    <p:animClr clrSpc="rgb" dir="cw">
                                      <p:cBhvr>
                                        <p:cTn id="89" dur="250" autoRev="1" fill="remove"/>
                                        <p:tgtEl>
                                          <p:spTgt spid="77"/>
                                        </p:tgtEl>
                                        <p:attrNameLst>
                                          <p:attrName>fillcolor</p:attrName>
                                        </p:attrNameLst>
                                      </p:cBhvr>
                                      <p:to>
                                        <a:schemeClr val="bg1"/>
                                      </p:to>
                                    </p:animClr>
                                    <p:set>
                                      <p:cBhvr>
                                        <p:cTn id="90" dur="250" autoRev="1" fill="remove"/>
                                        <p:tgtEl>
                                          <p:spTgt spid="77"/>
                                        </p:tgtEl>
                                        <p:attrNameLst>
                                          <p:attrName>fill.type</p:attrName>
                                        </p:attrNameLst>
                                      </p:cBhvr>
                                      <p:to>
                                        <p:strVal val="solid"/>
                                      </p:to>
                                    </p:set>
                                    <p:set>
                                      <p:cBhvr>
                                        <p:cTn id="91" dur="250" autoRev="1" fill="remove"/>
                                        <p:tgtEl>
                                          <p:spTgt spid="77"/>
                                        </p:tgtEl>
                                        <p:attrNameLst>
                                          <p:attrName>fill.on</p:attrName>
                                        </p:attrNameLst>
                                      </p:cBhvr>
                                      <p:to>
                                        <p:strVal val="true"/>
                                      </p:to>
                                    </p:set>
                                  </p:childTnLst>
                                </p:cTn>
                              </p:par>
                              <p:par>
                                <p:cTn id="92"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93" dur="1000" autoRev="1" fill="remove"/>
                                        <p:tgtEl>
                                          <p:spTgt spid="60"/>
                                        </p:tgtEl>
                                        <p:attrNameLst>
                                          <p:attrName>style.color</p:attrName>
                                        </p:attrNameLst>
                                      </p:cBhvr>
                                      <p:to>
                                        <a:schemeClr val="bg1"/>
                                      </p:to>
                                    </p:animClr>
                                    <p:animClr clrSpc="rgb" dir="cw">
                                      <p:cBhvr>
                                        <p:cTn id="94" dur="1000" autoRev="1" fill="remove"/>
                                        <p:tgtEl>
                                          <p:spTgt spid="60"/>
                                        </p:tgtEl>
                                        <p:attrNameLst>
                                          <p:attrName>fillcolor</p:attrName>
                                        </p:attrNameLst>
                                      </p:cBhvr>
                                      <p:to>
                                        <a:schemeClr val="bg1"/>
                                      </p:to>
                                    </p:animClr>
                                    <p:set>
                                      <p:cBhvr>
                                        <p:cTn id="95" dur="1000" autoRev="1" fill="remove"/>
                                        <p:tgtEl>
                                          <p:spTgt spid="60"/>
                                        </p:tgtEl>
                                        <p:attrNameLst>
                                          <p:attrName>fill.type</p:attrName>
                                        </p:attrNameLst>
                                      </p:cBhvr>
                                      <p:to>
                                        <p:strVal val="solid"/>
                                      </p:to>
                                    </p:set>
                                    <p:set>
                                      <p:cBhvr>
                                        <p:cTn id="96" dur="1000" autoRev="1" fill="remove"/>
                                        <p:tgtEl>
                                          <p:spTgt spid="60"/>
                                        </p:tgtEl>
                                        <p:attrNameLst>
                                          <p:attrName>fill.on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2" nodeType="clickEffect">
                                  <p:stCondLst>
                                    <p:cond delay="0"/>
                                  </p:stCondLst>
                                  <p:childTnLst>
                                    <p:set>
                                      <p:cBhvr>
                                        <p:cTn id="100" dur="1" fill="hold">
                                          <p:stCondLst>
                                            <p:cond delay="0"/>
                                          </p:stCondLst>
                                        </p:cTn>
                                        <p:tgtEl>
                                          <p:spTgt spid="49"/>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46"/>
                                        </p:tgtEl>
                                        <p:attrNameLst>
                                          <p:attrName>style.visibility</p:attrName>
                                        </p:attrNameLst>
                                      </p:cBhvr>
                                      <p:to>
                                        <p:strVal val="hidden"/>
                                      </p:to>
                                    </p:set>
                                  </p:childTnLst>
                                </p:cTn>
                              </p:par>
                              <p:par>
                                <p:cTn id="103" presetID="1" presetClass="exit" presetSubtype="0" fill="hold" grpId="2" nodeType="withEffect">
                                  <p:stCondLst>
                                    <p:cond delay="0"/>
                                  </p:stCondLst>
                                  <p:childTnLst>
                                    <p:set>
                                      <p:cBhvr>
                                        <p:cTn id="104" dur="1" fill="hold">
                                          <p:stCondLst>
                                            <p:cond delay="0"/>
                                          </p:stCondLst>
                                        </p:cTn>
                                        <p:tgtEl>
                                          <p:spTgt spid="48"/>
                                        </p:tgtEl>
                                        <p:attrNameLst>
                                          <p:attrName>style.visibility</p:attrName>
                                        </p:attrNameLst>
                                      </p:cBhvr>
                                      <p:to>
                                        <p:strVal val="hidden"/>
                                      </p:to>
                                    </p:set>
                                  </p:childTnLst>
                                </p:cTn>
                              </p:par>
                              <p:par>
                                <p:cTn id="105" presetID="1" presetClass="exit" presetSubtype="0" fill="hold" grpId="2" nodeType="withEffect">
                                  <p:stCondLst>
                                    <p:cond delay="0"/>
                                  </p:stCondLst>
                                  <p:childTnLst>
                                    <p:set>
                                      <p:cBhvr>
                                        <p:cTn id="106" dur="1" fill="hold">
                                          <p:stCondLst>
                                            <p:cond delay="0"/>
                                          </p:stCondLst>
                                        </p:cTn>
                                        <p:tgtEl>
                                          <p:spTgt spid="61"/>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53"/>
                                        </p:tgtEl>
                                        <p:attrNameLst>
                                          <p:attrName>style.visibility</p:attrName>
                                        </p:attrNameLst>
                                      </p:cBhvr>
                                      <p:to>
                                        <p:strVal val="hidden"/>
                                      </p:to>
                                    </p:set>
                                  </p:childTnLst>
                                </p:cTn>
                              </p:par>
                              <p:par>
                                <p:cTn id="109" presetID="1" presetClass="exit" presetSubtype="0" fill="hold" grpId="2" nodeType="withEffect">
                                  <p:stCondLst>
                                    <p:cond delay="0"/>
                                  </p:stCondLst>
                                  <p:childTnLst>
                                    <p:set>
                                      <p:cBhvr>
                                        <p:cTn id="110" dur="1" fill="hold">
                                          <p:stCondLst>
                                            <p:cond delay="0"/>
                                          </p:stCondLst>
                                        </p:cTn>
                                        <p:tgtEl>
                                          <p:spTgt spid="50"/>
                                        </p:tgtEl>
                                        <p:attrNameLst>
                                          <p:attrName>style.visibility</p:attrName>
                                        </p:attrNameLst>
                                      </p:cBhvr>
                                      <p:to>
                                        <p:strVal val="hidden"/>
                                      </p:to>
                                    </p:set>
                                  </p:childTnLst>
                                </p:cTn>
                              </p:par>
                              <p:par>
                                <p:cTn id="111" presetID="1" presetClass="exit" presetSubtype="0" fill="hold" grpId="2" nodeType="withEffect">
                                  <p:stCondLst>
                                    <p:cond delay="0"/>
                                  </p:stCondLst>
                                  <p:childTnLst>
                                    <p:set>
                                      <p:cBhvr>
                                        <p:cTn id="112" dur="1" fill="hold">
                                          <p:stCondLst>
                                            <p:cond delay="0"/>
                                          </p:stCondLst>
                                        </p:cTn>
                                        <p:tgtEl>
                                          <p:spTgt spid="78"/>
                                        </p:tgtEl>
                                        <p:attrNameLst>
                                          <p:attrName>style.visibility</p:attrName>
                                        </p:attrNameLst>
                                      </p:cBhvr>
                                      <p:to>
                                        <p:strVal val="hidden"/>
                                      </p:to>
                                    </p:set>
                                  </p:childTnLst>
                                </p:cTn>
                              </p:par>
                              <p:par>
                                <p:cTn id="113" presetID="1" presetClass="exit" presetSubtype="0" fill="hold" grpId="2" nodeType="withEffect">
                                  <p:stCondLst>
                                    <p:cond delay="0"/>
                                  </p:stCondLst>
                                  <p:childTnLst>
                                    <p:set>
                                      <p:cBhvr>
                                        <p:cTn id="114" dur="1" fill="hold">
                                          <p:stCondLst>
                                            <p:cond delay="0"/>
                                          </p:stCondLst>
                                        </p:cTn>
                                        <p:tgtEl>
                                          <p:spTgt spid="59"/>
                                        </p:tgtEl>
                                        <p:attrNameLst>
                                          <p:attrName>style.visibility</p:attrName>
                                        </p:attrNameLst>
                                      </p:cBhvr>
                                      <p:to>
                                        <p:strVal val="hidden"/>
                                      </p:to>
                                    </p:set>
                                  </p:childTnLst>
                                </p:cTn>
                              </p:par>
                              <p:par>
                                <p:cTn id="115" presetID="1" presetClass="exit" presetSubtype="0" fill="hold" grpId="2" nodeType="withEffect">
                                  <p:stCondLst>
                                    <p:cond delay="0"/>
                                  </p:stCondLst>
                                  <p:childTnLst>
                                    <p:set>
                                      <p:cBhvr>
                                        <p:cTn id="116" dur="1" fill="hold">
                                          <p:stCondLst>
                                            <p:cond delay="0"/>
                                          </p:stCondLst>
                                        </p:cTn>
                                        <p:tgtEl>
                                          <p:spTgt spid="72"/>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70"/>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77"/>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60"/>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7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27" presetClass="emph" presetSubtype="0" fill="remove" grpId="1" nodeType="clickEffect">
                                  <p:stCondLst>
                                    <p:cond delay="0"/>
                                  </p:stCondLst>
                                  <p:childTnLst>
                                    <p:animClr clrSpc="rgb" dir="cw">
                                      <p:cBhvr override="childStyle">
                                        <p:cTn id="140" dur="250" autoRev="1" fill="remove"/>
                                        <p:tgtEl>
                                          <p:spTgt spid="74"/>
                                        </p:tgtEl>
                                        <p:attrNameLst>
                                          <p:attrName>style.color</p:attrName>
                                        </p:attrNameLst>
                                      </p:cBhvr>
                                      <p:to>
                                        <a:schemeClr val="bg1"/>
                                      </p:to>
                                    </p:animClr>
                                    <p:animClr clrSpc="rgb" dir="cw">
                                      <p:cBhvr>
                                        <p:cTn id="141" dur="250" autoRev="1" fill="remove"/>
                                        <p:tgtEl>
                                          <p:spTgt spid="74"/>
                                        </p:tgtEl>
                                        <p:attrNameLst>
                                          <p:attrName>fillcolor</p:attrName>
                                        </p:attrNameLst>
                                      </p:cBhvr>
                                      <p:to>
                                        <a:schemeClr val="bg1"/>
                                      </p:to>
                                    </p:animClr>
                                    <p:set>
                                      <p:cBhvr>
                                        <p:cTn id="142" dur="250" autoRev="1" fill="remove"/>
                                        <p:tgtEl>
                                          <p:spTgt spid="74"/>
                                        </p:tgtEl>
                                        <p:attrNameLst>
                                          <p:attrName>fill.type</p:attrName>
                                        </p:attrNameLst>
                                      </p:cBhvr>
                                      <p:to>
                                        <p:strVal val="solid"/>
                                      </p:to>
                                    </p:set>
                                    <p:set>
                                      <p:cBhvr>
                                        <p:cTn id="143" dur="250" autoRev="1" fill="remove"/>
                                        <p:tgtEl>
                                          <p:spTgt spid="74"/>
                                        </p:tgtEl>
                                        <p:attrNameLst>
                                          <p:attrName>fill.on</p:attrName>
                                        </p:attrNameLst>
                                      </p:cBhvr>
                                      <p:to>
                                        <p:strVal val="true"/>
                                      </p:to>
                                    </p:set>
                                  </p:childTnLst>
                                </p:cTn>
                              </p:par>
                              <p:par>
                                <p:cTn id="144" presetID="1" presetClass="entr" presetSubtype="0" fill="hold" nodeType="withEffect">
                                  <p:stCondLst>
                                    <p:cond delay="0"/>
                                  </p:stCondLst>
                                  <p:childTnLst>
                                    <p:set>
                                      <p:cBhvr>
                                        <p:cTn id="145" dur="1" fill="hold">
                                          <p:stCondLst>
                                            <p:cond delay="0"/>
                                          </p:stCondLst>
                                        </p:cTn>
                                        <p:tgtEl>
                                          <p:spTgt spid="47"/>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56"/>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39"/>
                                        </p:tgtEl>
                                        <p:attrNameLst>
                                          <p:attrName>style.visibility</p:attrName>
                                        </p:attrNameLst>
                                      </p:cBhvr>
                                      <p:to>
                                        <p:strVal val="visible"/>
                                      </p:to>
                                    </p:set>
                                  </p:childTnLst>
                                </p:cTn>
                              </p:par>
                              <p:par>
                                <p:cTn id="150" presetID="26" presetClass="emph" presetSubtype="0" repeatCount="indefinite" fill="hold" grpId="1" nodeType="withEffect">
                                  <p:stCondLst>
                                    <p:cond delay="0"/>
                                  </p:stCondLst>
                                  <p:endCondLst>
                                    <p:cond evt="onNext" delay="0">
                                      <p:tgtEl>
                                        <p:sldTgt/>
                                      </p:tgtEl>
                                    </p:cond>
                                  </p:endCondLst>
                                  <p:childTnLst>
                                    <p:animEffect transition="out" filter="fade">
                                      <p:cBhvr>
                                        <p:cTn id="151" dur="500" tmFilter="0, 0; .2, .5; .8, .5; 1, 0"/>
                                        <p:tgtEl>
                                          <p:spTgt spid="51"/>
                                        </p:tgtEl>
                                      </p:cBhvr>
                                    </p:animEffect>
                                    <p:animScale>
                                      <p:cBhvr>
                                        <p:cTn id="152" dur="250" autoRev="1" fill="hold"/>
                                        <p:tgtEl>
                                          <p:spTgt spid="51"/>
                                        </p:tgtEl>
                                      </p:cBhvr>
                                      <p:by x="105000" y="105000"/>
                                    </p:animScale>
                                  </p:childTnLst>
                                </p:cTn>
                              </p:par>
                              <p:par>
                                <p:cTn id="153" presetID="26" presetClass="emph" presetSubtype="0" repeatCount="indefinite" fill="hold" grpId="1" nodeType="withEffect">
                                  <p:stCondLst>
                                    <p:cond delay="0"/>
                                  </p:stCondLst>
                                  <p:endCondLst>
                                    <p:cond evt="onNext" delay="0">
                                      <p:tgtEl>
                                        <p:sldTgt/>
                                      </p:tgtEl>
                                    </p:cond>
                                  </p:endCondLst>
                                  <p:childTnLst>
                                    <p:animEffect transition="out" filter="fade">
                                      <p:cBhvr>
                                        <p:cTn id="154" dur="500" tmFilter="0, 0; .2, .5; .8, .5; 1, 0"/>
                                        <p:tgtEl>
                                          <p:spTgt spid="68"/>
                                        </p:tgtEl>
                                      </p:cBhvr>
                                    </p:animEffect>
                                    <p:animScale>
                                      <p:cBhvr>
                                        <p:cTn id="155" dur="250" autoRev="1" fill="hold"/>
                                        <p:tgtEl>
                                          <p:spTgt spid="68"/>
                                        </p:tgtEl>
                                      </p:cBhvr>
                                      <p:by x="105000" y="105000"/>
                                    </p:animScale>
                                  </p:childTnLst>
                                </p:cTn>
                              </p:par>
                              <p:par>
                                <p:cTn id="156" presetID="27" presetClass="emph" presetSubtype="0" repeatCount="indefinite" fill="remove" grpId="2" nodeType="withEffect">
                                  <p:stCondLst>
                                    <p:cond delay="0"/>
                                  </p:stCondLst>
                                  <p:endCondLst>
                                    <p:cond evt="onNext" delay="0">
                                      <p:tgtEl>
                                        <p:sldTgt/>
                                      </p:tgtEl>
                                    </p:cond>
                                  </p:endCondLst>
                                  <p:childTnLst>
                                    <p:animClr clrSpc="rgb" dir="cw">
                                      <p:cBhvr override="childStyle">
                                        <p:cTn id="157" dur="250" autoRev="1" fill="remove"/>
                                        <p:tgtEl>
                                          <p:spTgt spid="74"/>
                                        </p:tgtEl>
                                        <p:attrNameLst>
                                          <p:attrName>style.color</p:attrName>
                                        </p:attrNameLst>
                                      </p:cBhvr>
                                      <p:to>
                                        <a:schemeClr val="bg1"/>
                                      </p:to>
                                    </p:animClr>
                                    <p:animClr clrSpc="rgb" dir="cw">
                                      <p:cBhvr>
                                        <p:cTn id="158" dur="250" autoRev="1" fill="remove"/>
                                        <p:tgtEl>
                                          <p:spTgt spid="74"/>
                                        </p:tgtEl>
                                        <p:attrNameLst>
                                          <p:attrName>fillcolor</p:attrName>
                                        </p:attrNameLst>
                                      </p:cBhvr>
                                      <p:to>
                                        <a:schemeClr val="bg1"/>
                                      </p:to>
                                    </p:animClr>
                                    <p:set>
                                      <p:cBhvr>
                                        <p:cTn id="159" dur="250" autoRev="1" fill="remove"/>
                                        <p:tgtEl>
                                          <p:spTgt spid="74"/>
                                        </p:tgtEl>
                                        <p:attrNameLst>
                                          <p:attrName>fill.type</p:attrName>
                                        </p:attrNameLst>
                                      </p:cBhvr>
                                      <p:to>
                                        <p:strVal val="solid"/>
                                      </p:to>
                                    </p:set>
                                    <p:set>
                                      <p:cBhvr>
                                        <p:cTn id="160" dur="250" autoRev="1" fill="remove"/>
                                        <p:tgtEl>
                                          <p:spTgt spid="74"/>
                                        </p:tgtEl>
                                        <p:attrNameLst>
                                          <p:attrName>fill.on</p:attrName>
                                        </p:attrNameLst>
                                      </p:cBhvr>
                                      <p:to>
                                        <p:strVal val="true"/>
                                      </p:to>
                                    </p:set>
                                  </p:childTnLst>
                                </p:cTn>
                              </p:par>
                              <p:par>
                                <p:cTn id="161" presetID="1" presetClass="entr" presetSubtype="0" fill="hold" grpId="5" nodeType="withEffect">
                                  <p:stCondLst>
                                    <p:cond delay="0"/>
                                  </p:stCondLst>
                                  <p:childTnLst>
                                    <p:set>
                                      <p:cBhvr>
                                        <p:cTn id="162" dur="1" fill="hold">
                                          <p:stCondLst>
                                            <p:cond delay="0"/>
                                          </p:stCondLst>
                                        </p:cTn>
                                        <p:tgtEl>
                                          <p:spTgt spid="97"/>
                                        </p:tgtEl>
                                        <p:attrNameLst>
                                          <p:attrName>style.visibility</p:attrName>
                                        </p:attrNameLst>
                                      </p:cBhvr>
                                      <p:to>
                                        <p:strVal val="visible"/>
                                      </p:to>
                                    </p:set>
                                  </p:childTnLst>
                                </p:cTn>
                              </p:par>
                              <p:par>
                                <p:cTn id="163" presetID="26" presetClass="emph" presetSubtype="0" repeatCount="indefinite" fill="hold" grpId="0" nodeType="withEffect">
                                  <p:stCondLst>
                                    <p:cond delay="0"/>
                                  </p:stCondLst>
                                  <p:endCondLst>
                                    <p:cond evt="onNext" delay="0">
                                      <p:tgtEl>
                                        <p:sldTgt/>
                                      </p:tgtEl>
                                    </p:cond>
                                  </p:endCondLst>
                                  <p:childTnLst>
                                    <p:animEffect transition="out" filter="fade">
                                      <p:cBhvr>
                                        <p:cTn id="164" dur="500" tmFilter="0, 0; .2, .5; .8, .5; 1, 0"/>
                                        <p:tgtEl>
                                          <p:spTgt spid="97"/>
                                        </p:tgtEl>
                                      </p:cBhvr>
                                    </p:animEffect>
                                    <p:animScale>
                                      <p:cBhvr>
                                        <p:cTn id="165" dur="250" autoRev="1" fill="hold"/>
                                        <p:tgtEl>
                                          <p:spTgt spid="97"/>
                                        </p:tgtEl>
                                      </p:cBhvr>
                                      <p:by x="105000" y="105000"/>
                                    </p:animScale>
                                  </p:childTnLst>
                                </p:cTn>
                              </p:par>
                              <p:par>
                                <p:cTn id="166" presetID="1" presetClass="entr" presetSubtype="0" fill="hold" nodeType="withEffect">
                                  <p:stCondLst>
                                    <p:cond delay="0"/>
                                  </p:stCondLst>
                                  <p:childTnLst>
                                    <p:set>
                                      <p:cBhvr>
                                        <p:cTn id="167"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 presetClass="exit" presetSubtype="0" fill="hold" grpId="1" nodeType="clickEffect">
                                  <p:stCondLst>
                                    <p:cond delay="0"/>
                                  </p:stCondLst>
                                  <p:childTnLst>
                                    <p:set>
                                      <p:cBhvr>
                                        <p:cTn id="171" dur="1" fill="hold">
                                          <p:stCondLst>
                                            <p:cond delay="0"/>
                                          </p:stCondLst>
                                        </p:cTn>
                                        <p:tgtEl>
                                          <p:spTgt spid="97"/>
                                        </p:tgtEl>
                                        <p:attrNameLst>
                                          <p:attrName>style.visibility</p:attrName>
                                        </p:attrNameLst>
                                      </p:cBhvr>
                                      <p:to>
                                        <p:strVal val="hidden"/>
                                      </p:to>
                                    </p:set>
                                  </p:childTnLst>
                                </p:cTn>
                              </p:par>
                              <p:par>
                                <p:cTn id="172" presetID="1" presetClass="exit" presetSubtype="0" fill="hold" grpId="3" nodeType="withEffect">
                                  <p:stCondLst>
                                    <p:cond delay="0"/>
                                  </p:stCondLst>
                                  <p:childTnLst>
                                    <p:set>
                                      <p:cBhvr>
                                        <p:cTn id="173" dur="1" fill="hold">
                                          <p:stCondLst>
                                            <p:cond delay="0"/>
                                          </p:stCondLst>
                                        </p:cTn>
                                        <p:tgtEl>
                                          <p:spTgt spid="74"/>
                                        </p:tgtEl>
                                        <p:attrNameLst>
                                          <p:attrName>style.visibility</p:attrName>
                                        </p:attrNameLst>
                                      </p:cBhvr>
                                      <p:to>
                                        <p:strVal val="hidden"/>
                                      </p:to>
                                    </p:set>
                                  </p:childTnLst>
                                </p:cTn>
                              </p:par>
                              <p:par>
                                <p:cTn id="174" presetID="1" presetClass="exit" presetSubtype="0" fill="hold" grpId="2" nodeType="withEffect">
                                  <p:stCondLst>
                                    <p:cond delay="0"/>
                                  </p:stCondLst>
                                  <p:childTnLst>
                                    <p:set>
                                      <p:cBhvr>
                                        <p:cTn id="175" dur="1" fill="hold">
                                          <p:stCondLst>
                                            <p:cond delay="0"/>
                                          </p:stCondLst>
                                        </p:cTn>
                                        <p:tgtEl>
                                          <p:spTgt spid="51"/>
                                        </p:tgtEl>
                                        <p:attrNameLst>
                                          <p:attrName>style.visibility</p:attrName>
                                        </p:attrNameLst>
                                      </p:cBhvr>
                                      <p:to>
                                        <p:strVal val="hidden"/>
                                      </p:to>
                                    </p:set>
                                  </p:childTnLst>
                                </p:cTn>
                              </p:par>
                              <p:par>
                                <p:cTn id="176" presetID="1" presetClass="exit" presetSubtype="0" fill="hold" grpId="2" nodeType="withEffect">
                                  <p:stCondLst>
                                    <p:cond delay="0"/>
                                  </p:stCondLst>
                                  <p:childTnLst>
                                    <p:set>
                                      <p:cBhvr>
                                        <p:cTn id="177" dur="1" fill="hold">
                                          <p:stCondLst>
                                            <p:cond delay="0"/>
                                          </p:stCondLst>
                                        </p:cTn>
                                        <p:tgtEl>
                                          <p:spTgt spid="68"/>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grpId="0" nodeType="clickEffect">
                                  <p:stCondLst>
                                    <p:cond delay="0"/>
                                  </p:stCondLst>
                                  <p:childTnLst>
                                    <p:set>
                                      <p:cBhvr>
                                        <p:cTn id="181" dur="1" fill="hold">
                                          <p:stCondLst>
                                            <p:cond delay="0"/>
                                          </p:stCondLst>
                                        </p:cTn>
                                        <p:tgtEl>
                                          <p:spTgt spid="75"/>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76"/>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85"/>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27" presetClass="emph" presetSubtype="0" repeatCount="indefinite" fill="remove" grpId="1" nodeType="clickEffect">
                                  <p:stCondLst>
                                    <p:cond delay="0"/>
                                  </p:stCondLst>
                                  <p:endCondLst>
                                    <p:cond evt="onNext" delay="0">
                                      <p:tgtEl>
                                        <p:sldTgt/>
                                      </p:tgtEl>
                                    </p:cond>
                                  </p:endCondLst>
                                  <p:childTnLst>
                                    <p:animClr clrSpc="rgb" dir="cw">
                                      <p:cBhvr override="childStyle">
                                        <p:cTn id="189" dur="250" autoRev="1" fill="remove"/>
                                        <p:tgtEl>
                                          <p:spTgt spid="75"/>
                                        </p:tgtEl>
                                        <p:attrNameLst>
                                          <p:attrName>style.color</p:attrName>
                                        </p:attrNameLst>
                                      </p:cBhvr>
                                      <p:to>
                                        <a:schemeClr val="bg1"/>
                                      </p:to>
                                    </p:animClr>
                                    <p:animClr clrSpc="rgb" dir="cw">
                                      <p:cBhvr>
                                        <p:cTn id="190" dur="250" autoRev="1" fill="remove"/>
                                        <p:tgtEl>
                                          <p:spTgt spid="75"/>
                                        </p:tgtEl>
                                        <p:attrNameLst>
                                          <p:attrName>fillcolor</p:attrName>
                                        </p:attrNameLst>
                                      </p:cBhvr>
                                      <p:to>
                                        <a:schemeClr val="bg1"/>
                                      </p:to>
                                    </p:animClr>
                                    <p:set>
                                      <p:cBhvr>
                                        <p:cTn id="191" dur="250" autoRev="1" fill="remove"/>
                                        <p:tgtEl>
                                          <p:spTgt spid="75"/>
                                        </p:tgtEl>
                                        <p:attrNameLst>
                                          <p:attrName>fill.type</p:attrName>
                                        </p:attrNameLst>
                                      </p:cBhvr>
                                      <p:to>
                                        <p:strVal val="solid"/>
                                      </p:to>
                                    </p:set>
                                    <p:set>
                                      <p:cBhvr>
                                        <p:cTn id="192" dur="250" autoRev="1" fill="remove"/>
                                        <p:tgtEl>
                                          <p:spTgt spid="75"/>
                                        </p:tgtEl>
                                        <p:attrNameLst>
                                          <p:attrName>fill.on</p:attrName>
                                        </p:attrNameLst>
                                      </p:cBhvr>
                                      <p:to>
                                        <p:strVal val="true"/>
                                      </p:to>
                                    </p:set>
                                  </p:childTnLst>
                                </p:cTn>
                              </p:par>
                              <p:par>
                                <p:cTn id="193" presetID="26" presetClass="emph" presetSubtype="0" repeatCount="indefinite" fill="hold" grpId="1" nodeType="withEffect">
                                  <p:stCondLst>
                                    <p:cond delay="0"/>
                                  </p:stCondLst>
                                  <p:endCondLst>
                                    <p:cond evt="onNext" delay="0">
                                      <p:tgtEl>
                                        <p:sldTgt/>
                                      </p:tgtEl>
                                    </p:cond>
                                  </p:endCondLst>
                                  <p:childTnLst>
                                    <p:animEffect transition="out" filter="fade">
                                      <p:cBhvr>
                                        <p:cTn id="194" dur="500" tmFilter="0, 0; .2, .5; .8, .5; 1, 0"/>
                                        <p:tgtEl>
                                          <p:spTgt spid="76"/>
                                        </p:tgtEl>
                                      </p:cBhvr>
                                    </p:animEffect>
                                    <p:animScale>
                                      <p:cBhvr>
                                        <p:cTn id="195" dur="250" autoRev="1" fill="hold"/>
                                        <p:tgtEl>
                                          <p:spTgt spid="76"/>
                                        </p:tgtEl>
                                      </p:cBhvr>
                                      <p:by x="105000" y="105000"/>
                                    </p:animScale>
                                  </p:childTnLst>
                                </p:cTn>
                              </p:par>
                              <p:par>
                                <p:cTn id="196" presetID="26" presetClass="emph" presetSubtype="0" repeatCount="indefinite" fill="hold" grpId="1" nodeType="withEffect">
                                  <p:stCondLst>
                                    <p:cond delay="0"/>
                                  </p:stCondLst>
                                  <p:endCondLst>
                                    <p:cond evt="onNext" delay="0">
                                      <p:tgtEl>
                                        <p:sldTgt/>
                                      </p:tgtEl>
                                    </p:cond>
                                  </p:endCondLst>
                                  <p:childTnLst>
                                    <p:animEffect transition="out" filter="fade">
                                      <p:cBhvr>
                                        <p:cTn id="197" dur="500" tmFilter="0, 0; .2, .5; .8, .5; 1, 0"/>
                                        <p:tgtEl>
                                          <p:spTgt spid="85"/>
                                        </p:tgtEl>
                                      </p:cBhvr>
                                    </p:animEffect>
                                    <p:animScale>
                                      <p:cBhvr>
                                        <p:cTn id="198" dur="250" autoRev="1" fill="hold"/>
                                        <p:tgtEl>
                                          <p:spTgt spid="85"/>
                                        </p:tgtEl>
                                      </p:cBhvr>
                                      <p:by x="105000" y="105000"/>
                                    </p:animScale>
                                  </p:childTnLst>
                                </p:cTn>
                              </p:par>
                              <p:par>
                                <p:cTn id="199" presetID="1" presetClass="entr" presetSubtype="0" fill="hold" grpId="2" nodeType="withEffect">
                                  <p:stCondLst>
                                    <p:cond delay="0"/>
                                  </p:stCondLst>
                                  <p:childTnLst>
                                    <p:set>
                                      <p:cBhvr>
                                        <p:cTn id="200" dur="1" fill="hold">
                                          <p:stCondLst>
                                            <p:cond delay="0"/>
                                          </p:stCondLst>
                                        </p:cTn>
                                        <p:tgtEl>
                                          <p:spTgt spid="97"/>
                                        </p:tgtEl>
                                        <p:attrNameLst>
                                          <p:attrName>style.visibility</p:attrName>
                                        </p:attrNameLst>
                                      </p:cBhvr>
                                      <p:to>
                                        <p:strVal val="visible"/>
                                      </p:to>
                                    </p:set>
                                  </p:childTnLst>
                                </p:cTn>
                              </p:par>
                              <p:par>
                                <p:cTn id="201" presetID="26" presetClass="emph" presetSubtype="0" repeatCount="indefinite" fill="hold" grpId="3" nodeType="withEffect">
                                  <p:stCondLst>
                                    <p:cond delay="0"/>
                                  </p:stCondLst>
                                  <p:endCondLst>
                                    <p:cond evt="onNext" delay="0">
                                      <p:tgtEl>
                                        <p:sldTgt/>
                                      </p:tgtEl>
                                    </p:cond>
                                  </p:endCondLst>
                                  <p:childTnLst>
                                    <p:animEffect transition="out" filter="fade">
                                      <p:cBhvr>
                                        <p:cTn id="202" dur="500" tmFilter="0, 0; .2, .5; .8, .5; 1, 0"/>
                                        <p:tgtEl>
                                          <p:spTgt spid="97"/>
                                        </p:tgtEl>
                                      </p:cBhvr>
                                    </p:animEffect>
                                    <p:animScale>
                                      <p:cBhvr>
                                        <p:cTn id="203" dur="250" autoRev="1" fill="hold"/>
                                        <p:tgtEl>
                                          <p:spTgt spid="97"/>
                                        </p:tgtEl>
                                      </p:cBhvr>
                                      <p:by x="105000" y="105000"/>
                                    </p:animScale>
                                  </p:childTnLst>
                                </p:cTn>
                              </p:par>
                            </p:childTnLst>
                          </p:cTn>
                        </p:par>
                      </p:childTnLst>
                    </p:cTn>
                  </p:par>
                  <p:par>
                    <p:cTn id="204" fill="hold">
                      <p:stCondLst>
                        <p:cond delay="indefinite"/>
                      </p:stCondLst>
                      <p:childTnLst>
                        <p:par>
                          <p:cTn id="205" fill="hold">
                            <p:stCondLst>
                              <p:cond delay="0"/>
                            </p:stCondLst>
                            <p:childTnLst>
                              <p:par>
                                <p:cTn id="206" presetID="1" presetClass="exit" presetSubtype="0" fill="hold" grpId="4" nodeType="clickEffect">
                                  <p:stCondLst>
                                    <p:cond delay="0"/>
                                  </p:stCondLst>
                                  <p:childTnLst>
                                    <p:set>
                                      <p:cBhvr>
                                        <p:cTn id="207" dur="1" fill="hold">
                                          <p:stCondLst>
                                            <p:cond delay="0"/>
                                          </p:stCondLst>
                                        </p:cTn>
                                        <p:tgtEl>
                                          <p:spTgt spid="97"/>
                                        </p:tgtEl>
                                        <p:attrNameLst>
                                          <p:attrName>style.visibility</p:attrName>
                                        </p:attrNameLst>
                                      </p:cBhvr>
                                      <p:to>
                                        <p:strVal val="hidden"/>
                                      </p:to>
                                    </p:set>
                                  </p:childTnLst>
                                </p:cTn>
                              </p:par>
                              <p:par>
                                <p:cTn id="208" presetID="1" presetClass="exit" presetSubtype="0" fill="hold" grpId="2" nodeType="withEffect">
                                  <p:stCondLst>
                                    <p:cond delay="0"/>
                                  </p:stCondLst>
                                  <p:childTnLst>
                                    <p:set>
                                      <p:cBhvr>
                                        <p:cTn id="209" dur="1" fill="hold">
                                          <p:stCondLst>
                                            <p:cond delay="0"/>
                                          </p:stCondLst>
                                        </p:cTn>
                                        <p:tgtEl>
                                          <p:spTgt spid="75"/>
                                        </p:tgtEl>
                                        <p:attrNameLst>
                                          <p:attrName>style.visibility</p:attrName>
                                        </p:attrNameLst>
                                      </p:cBhvr>
                                      <p:to>
                                        <p:strVal val="hidden"/>
                                      </p:to>
                                    </p:set>
                                  </p:childTnLst>
                                </p:cTn>
                              </p:par>
                              <p:par>
                                <p:cTn id="210" presetID="1" presetClass="exit" presetSubtype="0" fill="hold" grpId="2" nodeType="withEffect">
                                  <p:stCondLst>
                                    <p:cond delay="0"/>
                                  </p:stCondLst>
                                  <p:childTnLst>
                                    <p:set>
                                      <p:cBhvr>
                                        <p:cTn id="211" dur="1" fill="hold">
                                          <p:stCondLst>
                                            <p:cond delay="0"/>
                                          </p:stCondLst>
                                        </p:cTn>
                                        <p:tgtEl>
                                          <p:spTgt spid="76"/>
                                        </p:tgtEl>
                                        <p:attrNameLst>
                                          <p:attrName>style.visibility</p:attrName>
                                        </p:attrNameLst>
                                      </p:cBhvr>
                                      <p:to>
                                        <p:strVal val="hidden"/>
                                      </p:to>
                                    </p:set>
                                  </p:childTnLst>
                                </p:cTn>
                              </p:par>
                              <p:par>
                                <p:cTn id="212" presetID="1" presetClass="exit" presetSubtype="0" fill="hold" grpId="2" nodeType="withEffect">
                                  <p:stCondLst>
                                    <p:cond delay="0"/>
                                  </p:stCondLst>
                                  <p:childTnLst>
                                    <p:set>
                                      <p:cBhvr>
                                        <p:cTn id="213" dur="1" fill="hold">
                                          <p:stCondLst>
                                            <p:cond delay="0"/>
                                          </p:stCondLst>
                                        </p:cTn>
                                        <p:tgtEl>
                                          <p:spTgt spid="85"/>
                                        </p:tgtEl>
                                        <p:attrNameLst>
                                          <p:attrName>style.visibility</p:attrName>
                                        </p:attrNameLst>
                                      </p:cBhvr>
                                      <p:to>
                                        <p:strVal val="hidden"/>
                                      </p:to>
                                    </p:set>
                                  </p:childTnLst>
                                </p:cTn>
                              </p:par>
                            </p:childTnLst>
                          </p:cTn>
                        </p:par>
                      </p:childTnLst>
                    </p:cTn>
                  </p:par>
                  <p:par>
                    <p:cTn id="214" fill="hold">
                      <p:stCondLst>
                        <p:cond delay="indefinite"/>
                      </p:stCondLst>
                      <p:childTnLst>
                        <p:par>
                          <p:cTn id="215" fill="hold">
                            <p:stCondLst>
                              <p:cond delay="0"/>
                            </p:stCondLst>
                            <p:childTnLst>
                              <p:par>
                                <p:cTn id="216" presetID="1" presetClass="entr" presetSubtype="0" fill="hold" grpId="0" nodeType="clickEffect">
                                  <p:stCondLst>
                                    <p:cond delay="0"/>
                                  </p:stCondLst>
                                  <p:childTnLst>
                                    <p:set>
                                      <p:cBhvr>
                                        <p:cTn id="217" dur="1" fill="hold">
                                          <p:stCondLst>
                                            <p:cond delay="0"/>
                                          </p:stCondLst>
                                        </p:cTn>
                                        <p:tgtEl>
                                          <p:spTgt spid="86"/>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87"/>
                                        </p:tgtEl>
                                        <p:attrNameLst>
                                          <p:attrName>style.visibility</p:attrName>
                                        </p:attrNameLst>
                                      </p:cBhvr>
                                      <p:to>
                                        <p:strVal val="visible"/>
                                      </p:to>
                                    </p:set>
                                  </p:childTnLst>
                                </p:cTn>
                              </p:par>
                              <p:par>
                                <p:cTn id="220" presetID="1" presetClass="entr" presetSubtype="0" fill="hold" grpId="0" nodeType="withEffect">
                                  <p:stCondLst>
                                    <p:cond delay="0"/>
                                  </p:stCondLst>
                                  <p:childTnLst>
                                    <p:set>
                                      <p:cBhvr>
                                        <p:cTn id="221" dur="1" fill="hold">
                                          <p:stCondLst>
                                            <p:cond delay="0"/>
                                          </p:stCondLst>
                                        </p:cTn>
                                        <p:tgtEl>
                                          <p:spTgt spid="96"/>
                                        </p:tgtEl>
                                        <p:attrNameLst>
                                          <p:attrName>style.visibility</p:attrName>
                                        </p:attrNameLst>
                                      </p:cBhvr>
                                      <p:to>
                                        <p:strVal val="visible"/>
                                      </p:to>
                                    </p:set>
                                  </p:childTnLst>
                                </p:cTn>
                              </p:par>
                            </p:childTnLst>
                          </p:cTn>
                        </p:par>
                      </p:childTnLst>
                    </p:cTn>
                  </p:par>
                  <p:par>
                    <p:cTn id="222" fill="hold">
                      <p:stCondLst>
                        <p:cond delay="indefinite"/>
                      </p:stCondLst>
                      <p:childTnLst>
                        <p:par>
                          <p:cTn id="223" fill="hold">
                            <p:stCondLst>
                              <p:cond delay="0"/>
                            </p:stCondLst>
                            <p:childTnLst>
                              <p:par>
                                <p:cTn id="224" presetID="27" presetClass="emph" presetSubtype="0" repeatCount="indefinite" fill="remove" grpId="1" nodeType="clickEffect">
                                  <p:stCondLst>
                                    <p:cond delay="0"/>
                                  </p:stCondLst>
                                  <p:endCondLst>
                                    <p:cond evt="onNext" delay="0">
                                      <p:tgtEl>
                                        <p:sldTgt/>
                                      </p:tgtEl>
                                    </p:cond>
                                  </p:endCondLst>
                                  <p:childTnLst>
                                    <p:animClr clrSpc="rgb" dir="cw">
                                      <p:cBhvr override="childStyle">
                                        <p:cTn id="225" dur="250" autoRev="1" fill="remove"/>
                                        <p:tgtEl>
                                          <p:spTgt spid="86"/>
                                        </p:tgtEl>
                                        <p:attrNameLst>
                                          <p:attrName>style.color</p:attrName>
                                        </p:attrNameLst>
                                      </p:cBhvr>
                                      <p:to>
                                        <a:schemeClr val="bg1"/>
                                      </p:to>
                                    </p:animClr>
                                    <p:animClr clrSpc="rgb" dir="cw">
                                      <p:cBhvr>
                                        <p:cTn id="226" dur="250" autoRev="1" fill="remove"/>
                                        <p:tgtEl>
                                          <p:spTgt spid="86"/>
                                        </p:tgtEl>
                                        <p:attrNameLst>
                                          <p:attrName>fillcolor</p:attrName>
                                        </p:attrNameLst>
                                      </p:cBhvr>
                                      <p:to>
                                        <a:schemeClr val="bg1"/>
                                      </p:to>
                                    </p:animClr>
                                    <p:set>
                                      <p:cBhvr>
                                        <p:cTn id="227" dur="250" autoRev="1" fill="remove"/>
                                        <p:tgtEl>
                                          <p:spTgt spid="86"/>
                                        </p:tgtEl>
                                        <p:attrNameLst>
                                          <p:attrName>fill.type</p:attrName>
                                        </p:attrNameLst>
                                      </p:cBhvr>
                                      <p:to>
                                        <p:strVal val="solid"/>
                                      </p:to>
                                    </p:set>
                                    <p:set>
                                      <p:cBhvr>
                                        <p:cTn id="228" dur="250" autoRev="1" fill="remove"/>
                                        <p:tgtEl>
                                          <p:spTgt spid="86"/>
                                        </p:tgtEl>
                                        <p:attrNameLst>
                                          <p:attrName>fill.on</p:attrName>
                                        </p:attrNameLst>
                                      </p:cBhvr>
                                      <p:to>
                                        <p:strVal val="true"/>
                                      </p:to>
                                    </p:set>
                                  </p:childTnLst>
                                </p:cTn>
                              </p:par>
                              <p:par>
                                <p:cTn id="229" presetID="26" presetClass="emph" presetSubtype="0" repeatCount="indefinite" fill="hold" grpId="1" nodeType="withEffect">
                                  <p:stCondLst>
                                    <p:cond delay="0"/>
                                  </p:stCondLst>
                                  <p:endCondLst>
                                    <p:cond evt="onNext" delay="0">
                                      <p:tgtEl>
                                        <p:sldTgt/>
                                      </p:tgtEl>
                                    </p:cond>
                                  </p:endCondLst>
                                  <p:childTnLst>
                                    <p:animEffect transition="out" filter="fade">
                                      <p:cBhvr>
                                        <p:cTn id="230" dur="500" tmFilter="0, 0; .2, .5; .8, .5; 1, 0"/>
                                        <p:tgtEl>
                                          <p:spTgt spid="87"/>
                                        </p:tgtEl>
                                      </p:cBhvr>
                                    </p:animEffect>
                                    <p:animScale>
                                      <p:cBhvr>
                                        <p:cTn id="231" dur="250" autoRev="1" fill="hold"/>
                                        <p:tgtEl>
                                          <p:spTgt spid="87"/>
                                        </p:tgtEl>
                                      </p:cBhvr>
                                      <p:by x="105000" y="105000"/>
                                    </p:animScale>
                                  </p:childTnLst>
                                </p:cTn>
                              </p:par>
                              <p:par>
                                <p:cTn id="232" presetID="26" presetClass="emph" presetSubtype="0" repeatCount="indefinite" fill="hold" grpId="1" nodeType="withEffect">
                                  <p:stCondLst>
                                    <p:cond delay="0"/>
                                  </p:stCondLst>
                                  <p:endCondLst>
                                    <p:cond evt="onNext" delay="0">
                                      <p:tgtEl>
                                        <p:sldTgt/>
                                      </p:tgtEl>
                                    </p:cond>
                                  </p:endCondLst>
                                  <p:childTnLst>
                                    <p:animEffect transition="out" filter="fade">
                                      <p:cBhvr>
                                        <p:cTn id="233" dur="500" tmFilter="0, 0; .2, .5; .8, .5; 1, 0"/>
                                        <p:tgtEl>
                                          <p:spTgt spid="96"/>
                                        </p:tgtEl>
                                      </p:cBhvr>
                                    </p:animEffect>
                                    <p:animScale>
                                      <p:cBhvr>
                                        <p:cTn id="234" dur="250" autoRev="1" fill="hold"/>
                                        <p:tgtEl>
                                          <p:spTgt spid="96"/>
                                        </p:tgtEl>
                                      </p:cBhvr>
                                      <p:by x="105000" y="105000"/>
                                    </p:animScale>
                                  </p:childTnLst>
                                </p:cTn>
                              </p:par>
                              <p:par>
                                <p:cTn id="235" presetID="1" presetClass="entr" presetSubtype="0" fill="hold" grpId="0" nodeType="withEffect">
                                  <p:stCondLst>
                                    <p:cond delay="0"/>
                                  </p:stCondLst>
                                  <p:childTnLst>
                                    <p:set>
                                      <p:cBhvr>
                                        <p:cTn id="236" dur="1" fill="hold">
                                          <p:stCondLst>
                                            <p:cond delay="0"/>
                                          </p:stCondLst>
                                        </p:cTn>
                                        <p:tgtEl>
                                          <p:spTgt spid="99"/>
                                        </p:tgtEl>
                                        <p:attrNameLst>
                                          <p:attrName>style.visibility</p:attrName>
                                        </p:attrNameLst>
                                      </p:cBhvr>
                                      <p:to>
                                        <p:strVal val="visible"/>
                                      </p:to>
                                    </p:set>
                                  </p:childTnLst>
                                </p:cTn>
                              </p:par>
                              <p:par>
                                <p:cTn id="237" presetID="26" presetClass="emph" presetSubtype="0" repeatCount="indefinite" fill="hold" grpId="1" nodeType="withEffect">
                                  <p:stCondLst>
                                    <p:cond delay="0"/>
                                  </p:stCondLst>
                                  <p:endCondLst>
                                    <p:cond evt="onNext" delay="0">
                                      <p:tgtEl>
                                        <p:sldTgt/>
                                      </p:tgtEl>
                                    </p:cond>
                                  </p:endCondLst>
                                  <p:childTnLst>
                                    <p:animEffect transition="out" filter="fade">
                                      <p:cBhvr>
                                        <p:cTn id="238" dur="500" tmFilter="0, 0; .2, .5; .8, .5; 1, 0"/>
                                        <p:tgtEl>
                                          <p:spTgt spid="99"/>
                                        </p:tgtEl>
                                      </p:cBhvr>
                                    </p:animEffect>
                                    <p:animScale>
                                      <p:cBhvr>
                                        <p:cTn id="239" dur="250" autoRev="1" fill="hold"/>
                                        <p:tgtEl>
                                          <p:spTgt spid="99"/>
                                        </p:tgtEl>
                                      </p:cBhvr>
                                      <p:by x="105000" y="105000"/>
                                    </p:animScale>
                                  </p:childTnLst>
                                </p:cTn>
                              </p:par>
                            </p:childTnLst>
                          </p:cTn>
                        </p:par>
                      </p:childTnLst>
                    </p:cTn>
                  </p:par>
                  <p:par>
                    <p:cTn id="240" fill="hold">
                      <p:stCondLst>
                        <p:cond delay="indefinite"/>
                      </p:stCondLst>
                      <p:childTnLst>
                        <p:par>
                          <p:cTn id="241" fill="hold">
                            <p:stCondLst>
                              <p:cond delay="0"/>
                            </p:stCondLst>
                            <p:childTnLst>
                              <p:par>
                                <p:cTn id="242" presetID="1" presetClass="exit" presetSubtype="0" fill="hold" grpId="2" nodeType="clickEffect">
                                  <p:stCondLst>
                                    <p:cond delay="0"/>
                                  </p:stCondLst>
                                  <p:childTnLst>
                                    <p:set>
                                      <p:cBhvr>
                                        <p:cTn id="243" dur="1" fill="hold">
                                          <p:stCondLst>
                                            <p:cond delay="0"/>
                                          </p:stCondLst>
                                        </p:cTn>
                                        <p:tgtEl>
                                          <p:spTgt spid="99"/>
                                        </p:tgtEl>
                                        <p:attrNameLst>
                                          <p:attrName>style.visibility</p:attrName>
                                        </p:attrNameLst>
                                      </p:cBhvr>
                                      <p:to>
                                        <p:strVal val="hidden"/>
                                      </p:to>
                                    </p:set>
                                  </p:childTnLst>
                                </p:cTn>
                              </p:par>
                              <p:par>
                                <p:cTn id="244" presetID="1" presetClass="exit" presetSubtype="0" fill="hold" grpId="2" nodeType="withEffect">
                                  <p:stCondLst>
                                    <p:cond delay="0"/>
                                  </p:stCondLst>
                                  <p:childTnLst>
                                    <p:set>
                                      <p:cBhvr>
                                        <p:cTn id="245" dur="1" fill="hold">
                                          <p:stCondLst>
                                            <p:cond delay="0"/>
                                          </p:stCondLst>
                                        </p:cTn>
                                        <p:tgtEl>
                                          <p:spTgt spid="86"/>
                                        </p:tgtEl>
                                        <p:attrNameLst>
                                          <p:attrName>style.visibility</p:attrName>
                                        </p:attrNameLst>
                                      </p:cBhvr>
                                      <p:to>
                                        <p:strVal val="hidden"/>
                                      </p:to>
                                    </p:set>
                                  </p:childTnLst>
                                </p:cTn>
                              </p:par>
                              <p:par>
                                <p:cTn id="246" presetID="1" presetClass="exit" presetSubtype="0" fill="hold" grpId="2" nodeType="withEffect">
                                  <p:stCondLst>
                                    <p:cond delay="0"/>
                                  </p:stCondLst>
                                  <p:childTnLst>
                                    <p:set>
                                      <p:cBhvr>
                                        <p:cTn id="247" dur="1" fill="hold">
                                          <p:stCondLst>
                                            <p:cond delay="0"/>
                                          </p:stCondLst>
                                        </p:cTn>
                                        <p:tgtEl>
                                          <p:spTgt spid="87"/>
                                        </p:tgtEl>
                                        <p:attrNameLst>
                                          <p:attrName>style.visibility</p:attrName>
                                        </p:attrNameLst>
                                      </p:cBhvr>
                                      <p:to>
                                        <p:strVal val="hidden"/>
                                      </p:to>
                                    </p:set>
                                  </p:childTnLst>
                                </p:cTn>
                              </p:par>
                              <p:par>
                                <p:cTn id="248" presetID="1" presetClass="exit" presetSubtype="0" fill="hold" grpId="2" nodeType="withEffect">
                                  <p:stCondLst>
                                    <p:cond delay="0"/>
                                  </p:stCondLst>
                                  <p:childTnLst>
                                    <p:set>
                                      <p:cBhvr>
                                        <p:cTn id="249" dur="1" fill="hold">
                                          <p:stCondLst>
                                            <p:cond delay="0"/>
                                          </p:stCondLst>
                                        </p:cTn>
                                        <p:tgtEl>
                                          <p:spTgt spid="96"/>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1" presetClass="entr" presetSubtype="0" fill="hold" grpId="0" nodeType="clickEffect">
                                  <p:stCondLst>
                                    <p:cond delay="0"/>
                                  </p:stCondLst>
                                  <p:childTnLst>
                                    <p:set>
                                      <p:cBhvr>
                                        <p:cTn id="253" dur="1" fill="hold">
                                          <p:stCondLst>
                                            <p:cond delay="0"/>
                                          </p:stCondLst>
                                        </p:cTn>
                                        <p:tgtEl>
                                          <p:spTgt spid="13"/>
                                        </p:tgtEl>
                                        <p:attrNameLst>
                                          <p:attrName>style.visibility</p:attrName>
                                        </p:attrNameLst>
                                      </p:cBhvr>
                                      <p:to>
                                        <p:strVal val="visible"/>
                                      </p:to>
                                    </p:set>
                                  </p:childTnLst>
                                </p:cTn>
                              </p:par>
                              <p:par>
                                <p:cTn id="254" presetID="1" presetClass="entr" presetSubtype="0" fill="hold" grpId="4" nodeType="withEffect">
                                  <p:stCondLst>
                                    <p:cond delay="0"/>
                                  </p:stCondLst>
                                  <p:childTnLst>
                                    <p:set>
                                      <p:cBhvr>
                                        <p:cTn id="255" dur="1" fill="hold">
                                          <p:stCondLst>
                                            <p:cond delay="0"/>
                                          </p:stCondLst>
                                        </p:cTn>
                                        <p:tgtEl>
                                          <p:spTgt spid="74"/>
                                        </p:tgtEl>
                                        <p:attrNameLst>
                                          <p:attrName>style.visibility</p:attrName>
                                        </p:attrNameLst>
                                      </p:cBhvr>
                                      <p:to>
                                        <p:strVal val="visible"/>
                                      </p:to>
                                    </p:set>
                                  </p:childTnLst>
                                </p:cTn>
                              </p:par>
                              <p:par>
                                <p:cTn id="256" presetID="1" presetClass="entr" presetSubtype="0" fill="hold" grpId="3" nodeType="withEffect">
                                  <p:stCondLst>
                                    <p:cond delay="0"/>
                                  </p:stCondLst>
                                  <p:childTnLst>
                                    <p:set>
                                      <p:cBhvr>
                                        <p:cTn id="257" dur="1" fill="hold">
                                          <p:stCondLst>
                                            <p:cond delay="0"/>
                                          </p:stCondLst>
                                        </p:cTn>
                                        <p:tgtEl>
                                          <p:spTgt spid="75"/>
                                        </p:tgtEl>
                                        <p:attrNameLst>
                                          <p:attrName>style.visibility</p:attrName>
                                        </p:attrNameLst>
                                      </p:cBhvr>
                                      <p:to>
                                        <p:strVal val="visible"/>
                                      </p:to>
                                    </p:set>
                                  </p:childTnLst>
                                </p:cTn>
                              </p:par>
                              <p:par>
                                <p:cTn id="258" presetID="1" presetClass="entr" presetSubtype="0" fill="hold" nodeType="withEffect">
                                  <p:stCondLst>
                                    <p:cond delay="0"/>
                                  </p:stCondLst>
                                  <p:childTnLst>
                                    <p:set>
                                      <p:cBhvr>
                                        <p:cTn id="259" dur="1" fill="hold">
                                          <p:stCondLst>
                                            <p:cond delay="0"/>
                                          </p:stCondLst>
                                        </p:cTn>
                                        <p:tgtEl>
                                          <p:spTgt spid="40">
                                            <p:txEl>
                                              <p:pRg st="2" end="2"/>
                                            </p:txEl>
                                          </p:spTgt>
                                        </p:tgtEl>
                                        <p:attrNameLst>
                                          <p:attrName>style.visibility</p:attrName>
                                        </p:attrNameLst>
                                      </p:cBhvr>
                                      <p:to>
                                        <p:strVal val="visible"/>
                                      </p:to>
                                    </p:set>
                                  </p:childTnLst>
                                </p:cTn>
                              </p:par>
                              <p:par>
                                <p:cTn id="260" presetID="26" presetClass="emph" presetSubtype="0" repeatCount="indefinite" fill="hold" grpId="1" nodeType="withEffect">
                                  <p:stCondLst>
                                    <p:cond delay="0"/>
                                  </p:stCondLst>
                                  <p:endCondLst>
                                    <p:cond evt="onNext" delay="0">
                                      <p:tgtEl>
                                        <p:sldTgt/>
                                      </p:tgtEl>
                                    </p:cond>
                                  </p:endCondLst>
                                  <p:childTnLst>
                                    <p:animEffect transition="out" filter="fade">
                                      <p:cBhvr>
                                        <p:cTn id="261" dur="1000" tmFilter="0, 0; .2, .5; .8, .5; 1, 0"/>
                                        <p:tgtEl>
                                          <p:spTgt spid="13"/>
                                        </p:tgtEl>
                                      </p:cBhvr>
                                    </p:animEffect>
                                    <p:animScale>
                                      <p:cBhvr>
                                        <p:cTn id="262" dur="500" autoRev="1" fill="hold"/>
                                        <p:tgtEl>
                                          <p:spTgt spid="13"/>
                                        </p:tgtEl>
                                      </p:cBhvr>
                                      <p:by x="105000" y="105000"/>
                                    </p:animScale>
                                  </p:childTnLst>
                                </p:cTn>
                              </p:par>
                              <p:par>
                                <p:cTn id="263" presetID="27" presetClass="emph" presetSubtype="0" repeatCount="indefinite" fill="remove" grpId="5" nodeType="withEffect">
                                  <p:stCondLst>
                                    <p:cond delay="0"/>
                                  </p:stCondLst>
                                  <p:endCondLst>
                                    <p:cond evt="onNext" delay="0">
                                      <p:tgtEl>
                                        <p:sldTgt/>
                                      </p:tgtEl>
                                    </p:cond>
                                  </p:endCondLst>
                                  <p:childTnLst>
                                    <p:animClr clrSpc="rgb" dir="cw">
                                      <p:cBhvr override="childStyle">
                                        <p:cTn id="264" dur="250" autoRev="1" fill="remove"/>
                                        <p:tgtEl>
                                          <p:spTgt spid="74"/>
                                        </p:tgtEl>
                                        <p:attrNameLst>
                                          <p:attrName>style.color</p:attrName>
                                        </p:attrNameLst>
                                      </p:cBhvr>
                                      <p:to>
                                        <a:schemeClr val="bg1"/>
                                      </p:to>
                                    </p:animClr>
                                    <p:animClr clrSpc="rgb" dir="cw">
                                      <p:cBhvr>
                                        <p:cTn id="265" dur="250" autoRev="1" fill="remove"/>
                                        <p:tgtEl>
                                          <p:spTgt spid="74"/>
                                        </p:tgtEl>
                                        <p:attrNameLst>
                                          <p:attrName>fillcolor</p:attrName>
                                        </p:attrNameLst>
                                      </p:cBhvr>
                                      <p:to>
                                        <a:schemeClr val="bg1"/>
                                      </p:to>
                                    </p:animClr>
                                    <p:set>
                                      <p:cBhvr>
                                        <p:cTn id="266" dur="250" autoRev="1" fill="remove"/>
                                        <p:tgtEl>
                                          <p:spTgt spid="74"/>
                                        </p:tgtEl>
                                        <p:attrNameLst>
                                          <p:attrName>fill.type</p:attrName>
                                        </p:attrNameLst>
                                      </p:cBhvr>
                                      <p:to>
                                        <p:strVal val="solid"/>
                                      </p:to>
                                    </p:set>
                                    <p:set>
                                      <p:cBhvr>
                                        <p:cTn id="267" dur="250" autoRev="1" fill="remove"/>
                                        <p:tgtEl>
                                          <p:spTgt spid="74"/>
                                        </p:tgtEl>
                                        <p:attrNameLst>
                                          <p:attrName>fill.on</p:attrName>
                                        </p:attrNameLst>
                                      </p:cBhvr>
                                      <p:to>
                                        <p:strVal val="true"/>
                                      </p:to>
                                    </p:set>
                                  </p:childTnLst>
                                </p:cTn>
                              </p:par>
                              <p:par>
                                <p:cTn id="268" presetID="27" presetClass="emph" presetSubtype="0" repeatCount="indefinite" fill="remove" grpId="4" nodeType="withEffect">
                                  <p:stCondLst>
                                    <p:cond delay="0"/>
                                  </p:stCondLst>
                                  <p:endCondLst>
                                    <p:cond evt="onNext" delay="0">
                                      <p:tgtEl>
                                        <p:sldTgt/>
                                      </p:tgtEl>
                                    </p:cond>
                                  </p:endCondLst>
                                  <p:childTnLst>
                                    <p:animClr clrSpc="rgb" dir="cw">
                                      <p:cBhvr override="childStyle">
                                        <p:cTn id="269" dur="250" autoRev="1" fill="remove"/>
                                        <p:tgtEl>
                                          <p:spTgt spid="75"/>
                                        </p:tgtEl>
                                        <p:attrNameLst>
                                          <p:attrName>style.color</p:attrName>
                                        </p:attrNameLst>
                                      </p:cBhvr>
                                      <p:to>
                                        <a:schemeClr val="bg1"/>
                                      </p:to>
                                    </p:animClr>
                                    <p:animClr clrSpc="rgb" dir="cw">
                                      <p:cBhvr>
                                        <p:cTn id="270" dur="250" autoRev="1" fill="remove"/>
                                        <p:tgtEl>
                                          <p:spTgt spid="75"/>
                                        </p:tgtEl>
                                        <p:attrNameLst>
                                          <p:attrName>fillcolor</p:attrName>
                                        </p:attrNameLst>
                                      </p:cBhvr>
                                      <p:to>
                                        <a:schemeClr val="bg1"/>
                                      </p:to>
                                    </p:animClr>
                                    <p:set>
                                      <p:cBhvr>
                                        <p:cTn id="271" dur="250" autoRev="1" fill="remove"/>
                                        <p:tgtEl>
                                          <p:spTgt spid="75"/>
                                        </p:tgtEl>
                                        <p:attrNameLst>
                                          <p:attrName>fill.type</p:attrName>
                                        </p:attrNameLst>
                                      </p:cBhvr>
                                      <p:to>
                                        <p:strVal val="solid"/>
                                      </p:to>
                                    </p:set>
                                    <p:set>
                                      <p:cBhvr>
                                        <p:cTn id="272" dur="250" autoRev="1" fill="remove"/>
                                        <p:tgtEl>
                                          <p:spTgt spid="7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87" grpId="0" animBg="1"/>
      <p:bldP spid="87" grpId="1" animBg="1"/>
      <p:bldP spid="87" grpId="2" animBg="1"/>
      <p:bldP spid="76" grpId="0" animBg="1"/>
      <p:bldP spid="76" grpId="1" animBg="1"/>
      <p:bldP spid="76" grpId="2" animBg="1"/>
      <p:bldP spid="51" grpId="0" animBg="1"/>
      <p:bldP spid="51" grpId="1" animBg="1"/>
      <p:bldP spid="51" grpId="2" animBg="1"/>
      <p:bldP spid="68" grpId="0" animBg="1"/>
      <p:bldP spid="68" grpId="1" animBg="1"/>
      <p:bldP spid="68" grpId="2" animBg="1"/>
      <p:bldP spid="52" grpId="0"/>
      <p:bldP spid="85" grpId="0" animBg="1"/>
      <p:bldP spid="85" grpId="1" animBg="1"/>
      <p:bldP spid="85" grpId="2" animBg="1"/>
      <p:bldP spid="86" grpId="0" animBg="1"/>
      <p:bldP spid="86" grpId="1" animBg="1"/>
      <p:bldP spid="86" grpId="2" animBg="1"/>
      <p:bldP spid="96" grpId="0" animBg="1"/>
      <p:bldP spid="96" grpId="1" animBg="1"/>
      <p:bldP spid="96" grpId="2" animBg="1"/>
      <p:bldP spid="56" grpId="0"/>
      <p:bldP spid="97" grpId="0"/>
      <p:bldP spid="97" grpId="1"/>
      <p:bldP spid="97" grpId="2"/>
      <p:bldP spid="97" grpId="3"/>
      <p:bldP spid="97" grpId="4"/>
      <p:bldP spid="97" grpId="5"/>
      <p:bldP spid="99" grpId="0"/>
      <p:bldP spid="99" grpId="1"/>
      <p:bldP spid="99" grpId="2"/>
      <p:bldP spid="74" grpId="0" animBg="1"/>
      <p:bldP spid="74" grpId="1" animBg="1"/>
      <p:bldP spid="74" grpId="2" animBg="1"/>
      <p:bldP spid="74" grpId="3" animBg="1"/>
      <p:bldP spid="74" grpId="4" animBg="1"/>
      <p:bldP spid="74" grpId="5" animBg="1"/>
      <p:bldP spid="75" grpId="0" animBg="1"/>
      <p:bldP spid="75" grpId="1" animBg="1"/>
      <p:bldP spid="75" grpId="2" animBg="1"/>
      <p:bldP spid="75" grpId="3" animBg="1"/>
      <p:bldP spid="75" grpId="4" animBg="1"/>
      <p:bldP spid="46" grpId="0" animBg="1"/>
      <p:bldP spid="46" grpId="1" animBg="1"/>
      <p:bldP spid="46" grpId="2" animBg="1"/>
      <p:bldP spid="48" grpId="0" animBg="1"/>
      <p:bldP spid="48" grpId="1" animBg="1"/>
      <p:bldP spid="48" grpId="2" animBg="1"/>
      <p:bldP spid="49" grpId="0" animBg="1"/>
      <p:bldP spid="49" grpId="1" animBg="1"/>
      <p:bldP spid="49" grpId="2" animBg="1"/>
      <p:bldP spid="50" grpId="0" animBg="1"/>
      <p:bldP spid="50" grpId="1" animBg="1"/>
      <p:bldP spid="50" grpId="2" animBg="1"/>
      <p:bldP spid="53" grpId="0" animBg="1"/>
      <p:bldP spid="53" grpId="1" animBg="1"/>
      <p:bldP spid="53" grpId="2" animBg="1"/>
      <p:bldP spid="59" grpId="0" animBg="1"/>
      <p:bldP spid="59" grpId="1" animBg="1"/>
      <p:bldP spid="59" grpId="2" animBg="1"/>
      <p:bldP spid="60" grpId="0" animBg="1"/>
      <p:bldP spid="60" grpId="1" animBg="1"/>
      <p:bldP spid="60" grpId="2" animBg="1"/>
      <p:bldP spid="61" grpId="0" animBg="1"/>
      <p:bldP spid="61" grpId="1" animBg="1"/>
      <p:bldP spid="61" grpId="2" animBg="1"/>
      <p:bldP spid="70" grpId="0" animBg="1"/>
      <p:bldP spid="70" grpId="1" animBg="1"/>
      <p:bldP spid="70" grpId="2" animBg="1"/>
      <p:bldP spid="72" grpId="0" animBg="1"/>
      <p:bldP spid="72" grpId="1" animBg="1"/>
      <p:bldP spid="72" grpId="2" animBg="1"/>
      <p:bldP spid="77" grpId="0" animBg="1"/>
      <p:bldP spid="77" grpId="1" animBg="1"/>
      <p:bldP spid="77" grpId="2" animBg="1"/>
      <p:bldP spid="78" grpId="0" animBg="1"/>
      <p:bldP spid="78" grpId="1" animBg="1"/>
      <p:bldP spid="78" grpId="2"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a:lstStyle>
        <a:defPPr>
          <a:defRPr sz="1600" dirty="0" smtClean="0">
            <a:solidFill>
              <a:schemeClr val="bg1"/>
            </a:solidFill>
            <a:latin typeface="+mn-lt"/>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82584</TotalTime>
  <Words>1179</Words>
  <Application>Microsoft Macintosh PowerPoint</Application>
  <PresentationFormat>宽屏</PresentationFormat>
  <Paragraphs>269</Paragraphs>
  <Slides>28</Slides>
  <Notes>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Arial</vt:lpstr>
      <vt:lpstr>Calibri</vt:lpstr>
      <vt:lpstr>Constantia</vt:lpstr>
      <vt:lpstr>Constantia (Body)</vt:lpstr>
      <vt:lpstr>Constantia (正文)</vt:lpstr>
      <vt:lpstr>HY신명조</vt:lpstr>
      <vt:lpstr>HY중고딕</vt:lpstr>
      <vt:lpstr>Wingdings 2</vt:lpstr>
      <vt:lpstr>隶书</vt:lpstr>
      <vt:lpstr>宋体</vt:lpstr>
      <vt:lpstr>맑은 고딕</vt:lpstr>
      <vt:lpstr>新細明體</vt:lpstr>
      <vt:lpstr>流畅</vt:lpstr>
      <vt:lpstr>SmartLight: Light-Weight 3D Indoor Localization Using a Single LED Lamp </vt:lpstr>
      <vt:lpstr>Importance of 3D Indoor Localization</vt:lpstr>
      <vt:lpstr>Outline </vt:lpstr>
      <vt:lpstr>PowerPoint 演示文稿</vt:lpstr>
      <vt:lpstr>A Brief History of 3D Indoor Localization</vt:lpstr>
      <vt:lpstr>Analog VS. Digital</vt:lpstr>
      <vt:lpstr>PowerPoint 演示文稿</vt:lpstr>
      <vt:lpstr>SmartLight: Three System Components</vt:lpstr>
      <vt:lpstr> The Key Idea of SmartLight</vt:lpstr>
      <vt:lpstr>2D View - Localization in the Y axis</vt:lpstr>
      <vt:lpstr>3D View: Localization in the X, Y axis</vt:lpstr>
      <vt:lpstr>2D View - Localization in the Z-axis</vt:lpstr>
      <vt:lpstr>3D View: Continuous Circle of LEDs Pixels</vt:lpstr>
      <vt:lpstr>Localization from Light Geometry</vt:lpstr>
      <vt:lpstr>Too Many Unique Frequencies …</vt:lpstr>
      <vt:lpstr>Advanced design: Random Frequency Reuse</vt:lpstr>
      <vt:lpstr>Solution: Single Directional Projection</vt:lpstr>
      <vt:lpstr>Solution: Multi-directional Projection</vt:lpstr>
      <vt:lpstr>Concurrent Localization of Multiple Sensors</vt:lpstr>
      <vt:lpstr>PowerPoint 演示文稿</vt:lpstr>
      <vt:lpstr>PowerPoint 演示文稿</vt:lpstr>
      <vt:lpstr>Comparison Testbed with State-of-the-Art</vt:lpstr>
      <vt:lpstr>Performance Comparison</vt:lpstr>
      <vt:lpstr>Robustness: Frequency-based Digital Approach </vt:lpstr>
      <vt:lpstr>Robustness: Ambient Light and Receiver Orientation</vt:lpstr>
      <vt:lpstr>Summary</vt:lpstr>
      <vt:lpstr>Question and Answer? </vt:lpstr>
      <vt:lpstr>Q&amp;A Digital v.s. Analog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mess2</dc:creator>
  <cp:lastModifiedBy>Jingao Xu</cp:lastModifiedBy>
  <cp:revision>3944</cp:revision>
  <cp:lastPrinted>2016-02-09T13:34:53Z</cp:lastPrinted>
  <dcterms:created xsi:type="dcterms:W3CDTF">1601-01-01T00:00:00Z</dcterms:created>
  <dcterms:modified xsi:type="dcterms:W3CDTF">2017-11-21T00:39:39Z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