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63" r:id="rId9"/>
    <p:sldId id="257" r:id="rId10"/>
    <p:sldId id="260" r:id="rId11"/>
    <p:sldId id="259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9F57-4AE3-4A79-9E20-E3B02C1BE881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9F2A-9E89-405F-9F19-886CD263DF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9F2A-9E89-405F-9F19-886CD263DF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9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9F2A-9E89-405F-9F19-886CD263DF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45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能耗更多是用在了用户界面 包括键盘和</a:t>
            </a:r>
            <a:r>
              <a:rPr lang="en-US" altLang="zh-CN" dirty="0" smtClean="0"/>
              <a:t>LED </a:t>
            </a:r>
            <a:r>
              <a:rPr lang="zh-CN" altLang="en-US" dirty="0" smtClean="0"/>
              <a:t>几十</a:t>
            </a:r>
            <a:r>
              <a:rPr lang="en-US" altLang="zh-CN" dirty="0" err="1" smtClean="0"/>
              <a:t>uW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9F2A-9E89-405F-9F19-886CD263DF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即使天线有负载，即</a:t>
            </a:r>
            <a:r>
              <a:rPr lang="en-US" altLang="zh-CN" dirty="0" smtClean="0"/>
              <a:t>microphone</a:t>
            </a:r>
            <a:r>
              <a:rPr lang="zh-CN" altLang="en-US" dirty="0" smtClean="0"/>
              <a:t>正在被使用的时候，虽然没有达到最佳匹配效果，</a:t>
            </a:r>
            <a:r>
              <a:rPr lang="en-US" altLang="zh-CN" dirty="0" smtClean="0"/>
              <a:t>harvester</a:t>
            </a:r>
            <a:r>
              <a:rPr lang="zh-CN" altLang="en-US" dirty="0" smtClean="0"/>
              <a:t>依然是能够获得能量的，当距离小于</a:t>
            </a:r>
            <a:r>
              <a:rPr lang="en-US" altLang="zh-CN" dirty="0" smtClean="0"/>
              <a:t>18feet</a:t>
            </a:r>
            <a:r>
              <a:rPr lang="zh-CN" altLang="en-US" dirty="0" smtClean="0"/>
              <a:t>时，可以满足持续通信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9F2A-9E89-405F-9F19-886CD263DF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83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感知语音质量评价 </a:t>
            </a:r>
            <a:r>
              <a:rPr lang="en-US" altLang="zh-CN" dirty="0" smtClean="0"/>
              <a:t>1 sufficient</a:t>
            </a:r>
            <a:r>
              <a:rPr lang="en-US" altLang="zh-CN" baseline="0" dirty="0" smtClean="0"/>
              <a:t> 5 highest quality  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9F2A-9E89-405F-9F19-886CD263DF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35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 km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D9F2A-9E89-405F-9F19-886CD263DF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96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9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17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6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58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5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30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01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3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00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49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B7F5-A53D-4FC3-A5E0-52DD644DB3B7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B227-D8A9-4C03-B9C8-E764F3219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5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Battery-Free Cellphone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Vamsi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Talla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Bryce Kellogg,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Shyam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Gollakota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Joshua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Smith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IMWUT 2017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Harvesting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30" y="2426971"/>
            <a:ext cx="8309610" cy="22219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4430" y="4823460"/>
            <a:ext cx="973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Antenna simultaneously used for both RF energy harvesting and other functionalities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the phone has  sufficient energy on the storage capacitor, it connects the backscatter microphone to the antenna and transmits speech back to the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basestation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the voltage on the storage capacitor drops below the threshold, the phone disconnects the backscatter microphone from the antenna and goes into sleep mode to efficiently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harves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RF power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8835390" y="1669098"/>
            <a:ext cx="822960" cy="947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583930" y="1297425"/>
            <a:ext cx="308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Modulation Index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 Harvesting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381250"/>
            <a:ext cx="10096500" cy="2095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4430" y="4823460"/>
            <a:ext cx="973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Photodiode harvesting can be decoupled from communication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operate continuously as long as there is enough ambient light(500 lux)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 design consumes way less than digital design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lux require 5.5 cm^2 to guarantee 100% duty cycle</a:t>
            </a:r>
          </a:p>
        </p:txBody>
      </p:sp>
    </p:spTree>
    <p:extLst>
      <p:ext uri="{BB962C8B-B14F-4D97-AF65-F5344CB8AC3E}">
        <p14:creationId xmlns:p14="http://schemas.microsoft.com/office/powerpoint/2010/main" val="17751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Speech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evaluate?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transmitter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receiver</a:t>
            </a: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633782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 transmits 1.75 kHz single tone signal at 80 decibels (equivalent to human). Base station measures the signal strength of this signal tone speech to indicate SNR</a:t>
            </a: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 transmit a two second speech at 80 decibels and measure the PESQ of the received speech at the base station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427892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metrics as above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 transmission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0169"/>
            <a:ext cx="102108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 transmission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2732575"/>
            <a:ext cx="100107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range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the protocol circuit into a Wi-Fi router or phone tower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multiple devices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TDM, FDM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functionalities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hold touchscreen, awkward voice, switch between listening and talking…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E-ink display for text message, maybe a RF-powered camera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 power consumption, is it achievable?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2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Batteries add weight, bulk, cost and require recharging and replacement.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eliminate battery from cellphone?</a:t>
            </a: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How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67555" y="74007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backscatter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practical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199" y="4242348"/>
            <a:ext cx="588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by harvesting     μW-level</a:t>
            </a:r>
          </a:p>
          <a:p>
            <a:pPr marL="342900" indent="-342900">
              <a:buAutoNum type="arabicPeriod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power consumption lower than harvested energy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operations of a cellphone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tructure of current digital system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5753" y="2336801"/>
            <a:ext cx="493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Sense speech at device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Transmit it to base station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Receive speech from base station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Actuate the speaker/earphones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30" y="1471430"/>
            <a:ext cx="3605166" cy="11688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630" y="3404568"/>
            <a:ext cx="3639374" cy="1193452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8552962" y="2797016"/>
            <a:ext cx="1954" cy="906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195754" y="4413354"/>
            <a:ext cx="5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Sensor-&gt;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computing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-&gt;Communication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584938" y="4782686"/>
            <a:ext cx="492370" cy="64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3434862" y="4782686"/>
            <a:ext cx="474785" cy="64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831123" y="5410634"/>
            <a:ext cx="123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-level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171700" y="4598020"/>
            <a:ext cx="331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860430" y="4598020"/>
            <a:ext cx="1606062" cy="6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1644161" y="4742458"/>
            <a:ext cx="0" cy="679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195753" y="5387800"/>
            <a:ext cx="123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μW-level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5568461" y="4742458"/>
            <a:ext cx="0" cy="679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577858" y="5422140"/>
            <a:ext cx="2702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μW-level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backscatter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Overview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593" y="1623402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Station</a:t>
            </a: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24" y="2678014"/>
            <a:ext cx="2514600" cy="1707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24" y="4643890"/>
            <a:ext cx="2618024" cy="17639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3174" y="3656564"/>
            <a:ext cx="509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analog backscatter directly transmit speech from phone to base station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3173" y="5202702"/>
            <a:ext cx="5097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station uses AM to modulate data, phone uses envelope detector based receiver to decode digital bits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3173" y="2025635"/>
            <a:ext cx="544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designed, cover all the power-hungry components and operations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Skype API to communicate with cellular networks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4086" y="5788776"/>
            <a:ext cx="2188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 Backscatter SIGCOMM 2013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64085" y="4009210"/>
            <a:ext cx="2188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Wi-Fi NSDI 2016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6072" y="1612534"/>
            <a:ext cx="3948410" cy="26804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0323" y="1852246"/>
            <a:ext cx="232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electret material mental plate, one fixed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827216" y="2498577"/>
            <a:ext cx="1619738" cy="532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700584" y="1027906"/>
                <a:ext cx="3051908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 wave moves another one,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𝑠𝑝𝑒𝑒𝑐h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584" y="1027906"/>
                <a:ext cx="3051908" cy="667747"/>
              </a:xfrm>
              <a:prstGeom prst="rect">
                <a:avLst/>
              </a:prstGeom>
              <a:blipFill>
                <a:blip r:embed="rId4"/>
                <a:stretch>
                  <a:fillRect l="-1597" t="-5505" b="-11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 flipH="1">
            <a:off x="4838417" y="1674237"/>
            <a:ext cx="105381" cy="1186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3546658" y="4726620"/>
                <a:ext cx="490044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JFET,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𝑠𝑝𝑒𝑒𝑐h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change the impedance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58" y="4726620"/>
                <a:ext cx="4900444" cy="390748"/>
              </a:xfrm>
              <a:prstGeom prst="rect">
                <a:avLst/>
              </a:prstGeom>
              <a:blipFill>
                <a:blip r:embed="rId5"/>
                <a:stretch>
                  <a:fillRect l="-1119" t="-7813" r="-249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/>
          <p:cNvCxnSpPr/>
          <p:nvPr/>
        </p:nvCxnSpPr>
        <p:spPr>
          <a:xfrm flipV="1">
            <a:off x="5226538" y="3360615"/>
            <a:ext cx="103554" cy="1366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524642" y="2239157"/>
            <a:ext cx="252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impedance seen by the antenna is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060" y="2528723"/>
            <a:ext cx="1639277" cy="439689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 flipH="1">
            <a:off x="6236677" y="2511213"/>
            <a:ext cx="1287965" cy="106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524642" y="3347154"/>
            <a:ext cx="32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reflection coefficient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7804482" y="2948570"/>
            <a:ext cx="1326850" cy="466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2891" y="3360615"/>
            <a:ext cx="978237" cy="3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7" grpId="0"/>
      <p:bldP spid="2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602" y="1956411"/>
            <a:ext cx="3485081" cy="2348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67" y="1594461"/>
            <a:ext cx="3762375" cy="361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83907" y="1956411"/>
            <a:ext cx="202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Detector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5799015" y="2325743"/>
            <a:ext cx="234462" cy="265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6195"/>
            <a:ext cx="4213592" cy="35099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23" y="4436582"/>
            <a:ext cx="4487862" cy="1450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20" y="2435226"/>
            <a:ext cx="50101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2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6555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harvesting capabilities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transmitting/receiving speech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Quantify the quality of speech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and received at the battery-free phone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39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543</Words>
  <Application>Microsoft Office PowerPoint</Application>
  <PresentationFormat>宽屏</PresentationFormat>
  <Paragraphs>102</Paragraphs>
  <Slides>15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Times New Roman</vt:lpstr>
      <vt:lpstr>Office 主题​​</vt:lpstr>
      <vt:lpstr>Battery-Free Cellphone </vt:lpstr>
      <vt:lpstr>Motivation</vt:lpstr>
      <vt:lpstr>Background</vt:lpstr>
      <vt:lpstr>Design Overview</vt:lpstr>
      <vt:lpstr>Transmitter</vt:lpstr>
      <vt:lpstr>Receiver</vt:lpstr>
      <vt:lpstr>Implementation</vt:lpstr>
      <vt:lpstr>Example</vt:lpstr>
      <vt:lpstr>Evaluation</vt:lpstr>
      <vt:lpstr>Energy Harvesting</vt:lpstr>
      <vt:lpstr>Energy Harvesting</vt:lpstr>
      <vt:lpstr>Quality of Speech</vt:lpstr>
      <vt:lpstr>Quality of Speech</vt:lpstr>
      <vt:lpstr>Quality of Speech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31</cp:revision>
  <dcterms:created xsi:type="dcterms:W3CDTF">2017-10-09T13:03:43Z</dcterms:created>
  <dcterms:modified xsi:type="dcterms:W3CDTF">2017-10-10T12:02:06Z</dcterms:modified>
</cp:coreProperties>
</file>