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b="off" i="off">
        <a:fontRef idx="minor">
          <a:srgbClr val="5A5F5E"/>
        </a:fontRef>
        <a:srgbClr val="5A5F5E"/>
      </a:tcTxStyle>
      <a:tcStyle>
        <a:tcBdr>
          <a:left>
            <a:ln w="0" cap="flat">
              <a:noFill/>
              <a:miter lim="400000"/>
            </a:ln>
          </a:left>
          <a:right>
            <a:ln w="0" cap="flat">
              <a:noFill/>
              <a:miter lim="400000"/>
            </a:ln>
          </a:right>
          <a:top>
            <a:ln w="0" cap="flat">
              <a:noFill/>
              <a:miter lim="400000"/>
            </a:ln>
          </a:top>
          <a:bottom>
            <a:ln w="0" cap="flat">
              <a:noFill/>
              <a:miter lim="400000"/>
            </a:ln>
          </a:bottom>
          <a:insideH>
            <a:ln w="0" cap="flat">
              <a:noFill/>
              <a:miter lim="400000"/>
            </a:ln>
          </a:insideH>
          <a:insideV>
            <a:ln w="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 Id="rId3" Type="http://schemas.openxmlformats.org/officeDocument/2006/relationships/image" Target="../media/image3.png"/></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Shape 125"/>
          <p:cNvSpPr/>
          <p:nvPr>
            <p:ph type="sldImg"/>
          </p:nvPr>
        </p:nvSpPr>
        <p:spPr>
          <a:prstGeom prst="rect">
            <a:avLst/>
          </a:prstGeom>
        </p:spPr>
        <p:txBody>
          <a:bodyPr/>
          <a:lstStyle/>
          <a:p>
            <a:pPr/>
          </a:p>
        </p:txBody>
      </p:sp>
      <p:sp>
        <p:nvSpPr>
          <p:cNvPr id="126" name="Shape 126"/>
          <p:cNvSpPr/>
          <p:nvPr>
            <p:ph type="body" sz="quarter" idx="1"/>
          </p:nvPr>
        </p:nvSpPr>
        <p:spPr>
          <a:prstGeom prst="rect">
            <a:avLst/>
          </a:prstGeom>
        </p:spPr>
        <p:txBody>
          <a:bodyPr/>
          <a:lstStyle/>
          <a:p>
            <a:pPr/>
            <a:r>
              <a:t>题目将本文做的工作和意义表达得一目了然，不做过多解释，让我们首先来欣赏一组图片。</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4" name="Shape 254"/>
          <p:cNvSpPr/>
          <p:nvPr>
            <p:ph type="sldImg"/>
          </p:nvPr>
        </p:nvSpPr>
        <p:spPr>
          <a:prstGeom prst="rect">
            <a:avLst/>
          </a:prstGeom>
        </p:spPr>
        <p:txBody>
          <a:bodyPr/>
          <a:lstStyle/>
          <a:p>
            <a:pPr/>
          </a:p>
        </p:txBody>
      </p:sp>
      <p:sp>
        <p:nvSpPr>
          <p:cNvPr id="255" name="Shape 255"/>
          <p:cNvSpPr/>
          <p:nvPr>
            <p:ph type="body" sz="quarter" idx="1"/>
          </p:nvPr>
        </p:nvSpPr>
        <p:spPr>
          <a:prstGeom prst="rect">
            <a:avLst/>
          </a:prstGeom>
        </p:spPr>
        <p:txBody>
          <a:bodyPr/>
          <a:lstStyle/>
          <a:p>
            <a:pPr/>
            <a:r>
              <a:t>为了确定prefetch的时间，作者首先定义了TTU，从历史信息中得到被预测应用的和前一个应用的时间间隔分布曲线。人为地引入网络带宽消耗容忍度C，假设该应用已经被使用过N次，则要求它预加载次数不超过C*N。也就是说在能容忍的情况下，概率p越小越好。在已知TTU的分布曲线的情况下，问题转化为找出一个合适的概率阈值p，同样利用历史信息将过去预测得到的p由大到小排序，从中找出第CN个概率对应的时间间隔，作为prefetch的等待时间。而这个时间满足网络使用的最大容忍度。</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0" name="Shape 270"/>
          <p:cNvSpPr/>
          <p:nvPr>
            <p:ph type="sldImg"/>
          </p:nvPr>
        </p:nvSpPr>
        <p:spPr>
          <a:prstGeom prst="rect">
            <a:avLst/>
          </a:prstGeom>
        </p:spPr>
        <p:txBody>
          <a:bodyPr/>
          <a:lstStyle/>
          <a:p>
            <a:pPr/>
          </a:p>
        </p:txBody>
      </p:sp>
      <p:sp>
        <p:nvSpPr>
          <p:cNvPr id="271" name="Shape 271"/>
          <p:cNvSpPr/>
          <p:nvPr>
            <p:ph type="body" sz="quarter" idx="1"/>
          </p:nvPr>
        </p:nvSpPr>
        <p:spPr>
          <a:prstGeom prst="rect">
            <a:avLst/>
          </a:prstGeom>
        </p:spPr>
        <p:txBody>
          <a:bodyPr/>
          <a:lstStyle/>
          <a:p>
            <a:pPr/>
            <a:r>
              <a:t>最后要怎样部署到手机上去呢，作者观察到1.主线程只能在设备活跃状态下运行2.打开或者重启应用的时候一般会做网络加载3.的主线程中一般不会做网络操作，因为网络时延会阻塞程序，一般会创建后台线程执行。</a:t>
            </a:r>
          </a:p>
          <a:p>
            <a:pPr/>
            <a:r>
              <a:t>所以只需要中间件在合适的时机将待加载的应用在前台打开短暂的时间，生下的交给后台的网络线程，而这个操作作者表示是源生安卓系统支持的，解决了怎样prefetch的问题。</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1" name="Shape 281"/>
          <p:cNvSpPr/>
          <p:nvPr>
            <p:ph type="sldImg"/>
          </p:nvPr>
        </p:nvSpPr>
        <p:spPr>
          <a:prstGeom prst="rect">
            <a:avLst/>
          </a:prstGeom>
        </p:spPr>
        <p:txBody>
          <a:bodyPr/>
          <a:lstStyle/>
          <a:p>
            <a:pPr/>
          </a:p>
        </p:txBody>
      </p:sp>
      <p:sp>
        <p:nvSpPr>
          <p:cNvPr id="282" name="Shape 282"/>
          <p:cNvSpPr/>
          <p:nvPr>
            <p:ph type="body" sz="quarter" idx="1"/>
          </p:nvPr>
        </p:nvSpPr>
        <p:spPr>
          <a:prstGeom prst="rect">
            <a:avLst/>
          </a:prstGeom>
        </p:spPr>
        <p:txBody>
          <a:bodyPr/>
          <a:lstStyle/>
          <a:p>
            <a:pPr/>
            <a:r>
              <a:t>long-term app usage traces provided by the LiveLab project at Rice University [10]. This dataset consists of traces for thirty four volunteers collected on iPhone 3GS for a pe- riod of up to fourteen months.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3" name="Shape 293"/>
          <p:cNvSpPr/>
          <p:nvPr>
            <p:ph type="sldImg"/>
          </p:nvPr>
        </p:nvSpPr>
        <p:spPr>
          <a:prstGeom prst="rect">
            <a:avLst/>
          </a:prstGeom>
        </p:spPr>
        <p:txBody>
          <a:bodyPr/>
          <a:lstStyle/>
          <a:p>
            <a:pPr/>
          </a:p>
        </p:txBody>
      </p:sp>
      <p:sp>
        <p:nvSpPr>
          <p:cNvPr id="294" name="Shape 294"/>
          <p:cNvSpPr/>
          <p:nvPr>
            <p:ph type="body" sz="quarter" idx="1"/>
          </p:nvPr>
        </p:nvSpPr>
        <p:spPr>
          <a:prstGeom prst="rect">
            <a:avLst/>
          </a:prstGeom>
        </p:spPr>
        <p:txBody>
          <a:bodyPr/>
          <a:lstStyle/>
          <a:p>
            <a:pPr/>
            <a:r>
              <a:t>对freshness进行比较。因为prefetch相关文章较少，所以只有Falcon进行对照，在网络消耗等同的情况下比较，freshness用从获取到用户打开该应用的时间间隔度量。</a:t>
            </a:r>
          </a:p>
          <a:p>
            <a:pPr/>
            <a:r>
              <a:t>中位数</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4" name="Shape 304"/>
          <p:cNvSpPr/>
          <p:nvPr>
            <p:ph type="sldImg"/>
          </p:nvPr>
        </p:nvSpPr>
        <p:spPr>
          <a:prstGeom prst="rect">
            <a:avLst/>
          </a:prstGeom>
        </p:spPr>
        <p:txBody>
          <a:bodyPr/>
          <a:lstStyle/>
          <a:p>
            <a:pPr/>
          </a:p>
        </p:txBody>
      </p:sp>
      <p:sp>
        <p:nvSpPr>
          <p:cNvPr id="305" name="Shape 305"/>
          <p:cNvSpPr/>
          <p:nvPr>
            <p:ph type="body" sz="quarter" idx="1"/>
          </p:nvPr>
        </p:nvSpPr>
        <p:spPr>
          <a:prstGeom prst="rect">
            <a:avLst/>
          </a:prstGeom>
        </p:spPr>
        <p:txBody>
          <a:bodyPr/>
          <a:lstStyle/>
          <a:p>
            <a:pPr/>
            <a:r>
              <a:t>注意到只利用了上下文信息</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1" name="Shape 381"/>
          <p:cNvSpPr/>
          <p:nvPr>
            <p:ph type="sldImg"/>
          </p:nvPr>
        </p:nvSpPr>
        <p:spPr>
          <a:prstGeom prst="rect">
            <a:avLst/>
          </a:prstGeom>
        </p:spPr>
        <p:txBody>
          <a:bodyPr/>
          <a:lstStyle/>
          <a:p>
            <a:pPr/>
          </a:p>
        </p:txBody>
      </p:sp>
      <p:sp>
        <p:nvSpPr>
          <p:cNvPr id="382" name="Shape 382"/>
          <p:cNvSpPr/>
          <p:nvPr>
            <p:ph type="body" sz="quarter" idx="1"/>
          </p:nvPr>
        </p:nvSpPr>
        <p:spPr>
          <a:prstGeom prst="rect">
            <a:avLst/>
          </a:prstGeom>
        </p:spPr>
        <p:txBody>
          <a:bodyPr/>
          <a:lstStyle/>
          <a:p>
            <a:pPr/>
            <a:r>
              <a:t>a variable-length Markov-based predictor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ph type="sldImg"/>
          </p:nvPr>
        </p:nvSpPr>
        <p:spPr>
          <a:prstGeom prst="rect">
            <a:avLst/>
          </a:prstGeom>
        </p:spPr>
        <p:txBody>
          <a:bodyPr/>
          <a:lstStyle/>
          <a:p>
            <a:pPr/>
          </a:p>
        </p:txBody>
      </p:sp>
      <p:sp>
        <p:nvSpPr>
          <p:cNvPr id="139" name="Shape 139"/>
          <p:cNvSpPr/>
          <p:nvPr>
            <p:ph type="body" sz="quarter" idx="1"/>
          </p:nvPr>
        </p:nvSpPr>
        <p:spPr>
          <a:prstGeom prst="rect">
            <a:avLst/>
          </a:prstGeom>
        </p:spPr>
        <p:txBody>
          <a:bodyPr/>
          <a:lstStyle/>
          <a:p>
            <a:pPr/>
            <a:r>
              <a:t>你以为自己会看到远方的田野，现实呈现的却是眼前的loading 图标。随着移动设备的普及，移动应用的极大丰富给生活带来便利的同时，这组图标越来越屡见不鲜。</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Shape 145"/>
          <p:cNvSpPr/>
          <p:nvPr>
            <p:ph type="sldImg"/>
          </p:nvPr>
        </p:nvSpPr>
        <p:spPr>
          <a:prstGeom prst="rect">
            <a:avLst/>
          </a:prstGeom>
        </p:spPr>
        <p:txBody>
          <a:bodyPr/>
          <a:lstStyle/>
          <a:p>
            <a:pPr/>
          </a:p>
        </p:txBody>
      </p:sp>
      <p:sp>
        <p:nvSpPr>
          <p:cNvPr id="146" name="Shape 146"/>
          <p:cNvSpPr/>
          <p:nvPr>
            <p:ph type="body" sz="quarter" idx="1"/>
          </p:nvPr>
        </p:nvSpPr>
        <p:spPr>
          <a:prstGeom prst="rect">
            <a:avLst/>
          </a:prstGeom>
        </p:spPr>
        <p:txBody>
          <a:bodyPr/>
          <a:lstStyle/>
          <a:p>
            <a:pPr/>
            <a:r>
              <a:t>研究表明70%以上的应用会话时长不超过一分钟，短短的操作周期内还要等待加载无疑降低了用户的使用体验。作者认为移动应用的预测和预先加载的重要性不言而喻。</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Shape 153"/>
          <p:cNvSpPr/>
          <p:nvPr>
            <p:ph type="sldImg"/>
          </p:nvPr>
        </p:nvSpPr>
        <p:spPr>
          <a:prstGeom prst="rect">
            <a:avLst/>
          </a:prstGeom>
        </p:spPr>
        <p:txBody>
          <a:bodyPr/>
          <a:lstStyle/>
          <a:p>
            <a:pPr/>
          </a:p>
        </p:txBody>
      </p:sp>
      <p:sp>
        <p:nvSpPr>
          <p:cNvPr id="154" name="Shape 154"/>
          <p:cNvSpPr/>
          <p:nvPr>
            <p:ph type="body" sz="quarter" idx="1"/>
          </p:nvPr>
        </p:nvSpPr>
        <p:spPr>
          <a:prstGeom prst="rect">
            <a:avLst/>
          </a:prstGeom>
        </p:spPr>
        <p:txBody>
          <a:bodyPr/>
          <a:lstStyle/>
          <a:p>
            <a:pPr/>
            <a:r>
              <a:t>前人的类似工作并不少见，而作者认为它们有存在以上缺陷之一。</a:t>
            </a:r>
          </a:p>
          <a:p>
            <a:pPr/>
            <a:r>
              <a:t>Slow User Adaptation，作者表示以往工作训练周期长，不能及时地跟上用户应用更换的脚步。</a:t>
            </a:r>
          </a:p>
          <a:p>
            <a:pPr/>
            <a:r>
              <a:t>Lack of Freshness，以往工作虽然预测了下一个应用是什么，但是不能决定什么时候应用会被使用，如果刚一预测就立即预加载，而过了许久才真正使用了这个应用，则内容依赖的应用很可能内容已经更新了。</a:t>
            </a:r>
          </a:p>
          <a:p>
            <a:pPr/>
            <a:r>
              <a:t>Hard to Deploy，因为手机操作系统的限制，所以以往预加载工作往往不是修改系统本身，就是对第三方应用做限制，作者认为这样影响了其拓展性，所以希望做一个中间件，可以让原声的系统和应用直接使用。</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ph type="sldImg"/>
          </p:nvPr>
        </p:nvSpPr>
        <p:spPr>
          <a:prstGeom prst="rect">
            <a:avLst/>
          </a:prstGeom>
        </p:spPr>
        <p:txBody>
          <a:bodyPr/>
          <a:lstStyle/>
          <a:p>
            <a:pPr/>
          </a:p>
        </p:txBody>
      </p:sp>
      <p:sp>
        <p:nvSpPr>
          <p:cNvPr id="162" name="Shape 162"/>
          <p:cNvSpPr/>
          <p:nvPr>
            <p:ph type="body" sz="quarter" idx="1"/>
          </p:nvPr>
        </p:nvSpPr>
        <p:spPr>
          <a:prstGeom prst="rect">
            <a:avLst/>
          </a:prstGeom>
        </p:spPr>
        <p:txBody>
          <a:bodyPr/>
          <a:lstStyle>
            <a:lvl1pPr marL="249030" indent="-249030">
              <a:buSzPct val="30000"/>
              <a:buBlip>
                <a:blip r:embed="rId3"/>
              </a:buBlip>
            </a:lvl1pPr>
          </a:lstStyle>
          <a:p>
            <a:pPr/>
            <a:r>
              <a:t>三点不足引出了三个待解决问题，下一个应用会是什么，下一个应用什么时候预加载，怎么预加载。</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Shape 180"/>
          <p:cNvSpPr/>
          <p:nvPr>
            <p:ph type="sldImg"/>
          </p:nvPr>
        </p:nvSpPr>
        <p:spPr>
          <a:prstGeom prst="rect">
            <a:avLst/>
          </a:prstGeom>
        </p:spPr>
        <p:txBody>
          <a:bodyPr/>
          <a:lstStyle/>
          <a:p>
            <a:pPr/>
          </a:p>
        </p:txBody>
      </p:sp>
      <p:sp>
        <p:nvSpPr>
          <p:cNvPr id="181" name="Shape 181"/>
          <p:cNvSpPr/>
          <p:nvPr>
            <p:ph type="body" sz="quarter" idx="1"/>
          </p:nvPr>
        </p:nvSpPr>
        <p:spPr>
          <a:prstGeom prst="rect">
            <a:avLst/>
          </a:prstGeom>
        </p:spPr>
        <p:txBody>
          <a:bodyPr/>
          <a:lstStyle/>
          <a:p>
            <a:pPr/>
            <a:r>
              <a:t>首先是预测模型。作者视角读到地将应用预测和文本压缩做了类比。文本压缩是改变字符的编码方式，将出现频率较高的词用更简单的编码来表示。而PPM 是一种基于上下文建模和预测的自适应数据压缩算法。它利用先前的字符序列来预测下一个字符出现的概率并随着字符读入进行调整。</a:t>
            </a:r>
          </a:p>
          <a:p>
            <a:pPr/>
            <a:r>
              <a:t>举个简单的例子，如果给出字符o,我们很难知道下一个字符是什么，但是如果给出更长的前缀（natio），则会认为下一个字符很有可能是n，组成nation。那我们也可以把历史应用序列看做字母，每打开一个新应用时，利用应用轨迹信息来预测下一个应用。</a:t>
            </a:r>
          </a:p>
          <a:p>
            <a:pPr/>
            <a:r>
              <a:t>（但是如果仅仅将所有的词统计完毕做静态编码，不仅对短文件意义不大，而且需要忍受延迟。）</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0" name="Shape 190"/>
          <p:cNvSpPr/>
          <p:nvPr>
            <p:ph type="sldImg"/>
          </p:nvPr>
        </p:nvSpPr>
        <p:spPr>
          <a:prstGeom prst="rect">
            <a:avLst/>
          </a:prstGeom>
        </p:spPr>
        <p:txBody>
          <a:bodyPr/>
          <a:lstStyle/>
          <a:p>
            <a:pPr/>
          </a:p>
        </p:txBody>
      </p:sp>
      <p:sp>
        <p:nvSpPr>
          <p:cNvPr id="191" name="Shape 191"/>
          <p:cNvSpPr/>
          <p:nvPr>
            <p:ph type="body" sz="quarter" idx="1"/>
          </p:nvPr>
        </p:nvSpPr>
        <p:spPr>
          <a:prstGeom prst="rect">
            <a:avLst/>
          </a:prstGeom>
        </p:spPr>
        <p:txBody>
          <a:bodyPr/>
          <a:lstStyle/>
          <a:p>
            <a:pPr/>
            <a:r>
              <a:t>nation 的例子表明PPM编码中，越长的前缀提供的信息量越大，倾向于权重越大。如图表所示，给一个sio结尾的序列，中间的框记录每一个字符出现不同长度的前缀后的频数，对应的Tm表示未在更长前缀后出现的字符个数（也就是每一行黄色单元格的数字和），Wm则是依据上方给出的公式算出的该前缀的权重，可以看出越长的前缀权重越大。</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Shape 215"/>
          <p:cNvSpPr/>
          <p:nvPr>
            <p:ph type="sldImg"/>
          </p:nvPr>
        </p:nvSpPr>
        <p:spPr>
          <a:prstGeom prst="rect">
            <a:avLst/>
          </a:prstGeom>
        </p:spPr>
        <p:txBody>
          <a:bodyPr/>
          <a:lstStyle/>
          <a:p>
            <a:pPr/>
          </a:p>
        </p:txBody>
      </p:sp>
      <p:sp>
        <p:nvSpPr>
          <p:cNvPr id="216" name="Shape 216"/>
          <p:cNvSpPr/>
          <p:nvPr>
            <p:ph type="body" sz="quarter" idx="1"/>
          </p:nvPr>
        </p:nvSpPr>
        <p:spPr>
          <a:prstGeom prst="rect">
            <a:avLst/>
          </a:prstGeom>
        </p:spPr>
        <p:txBody>
          <a:bodyPr/>
          <a:lstStyle/>
          <a:p>
            <a:pPr/>
            <a:r>
              <a:t>作者虽然利用上下文信息，但是提出在应用预测中并不一定是越长的前缀权重越高，因为经过观察虽然有一部分人倾向于按照一定次序使用app，但是也有一部分人倾向于使用重复的app，所以到底哪种前缀应该拥有更大的权重，作者用该前缀预测的精确度来表示，成为了作者的预测模型APP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5" name="Shape 245"/>
          <p:cNvSpPr/>
          <p:nvPr>
            <p:ph type="sldImg"/>
          </p:nvPr>
        </p:nvSpPr>
        <p:spPr>
          <a:prstGeom prst="rect">
            <a:avLst/>
          </a:prstGeom>
        </p:spPr>
        <p:txBody>
          <a:bodyPr/>
          <a:lstStyle/>
          <a:p>
            <a:pPr/>
          </a:p>
        </p:txBody>
      </p:sp>
      <p:sp>
        <p:nvSpPr>
          <p:cNvPr id="246" name="Shape 246"/>
          <p:cNvSpPr/>
          <p:nvPr>
            <p:ph type="body" sz="quarter" idx="1"/>
          </p:nvPr>
        </p:nvSpPr>
        <p:spPr>
          <a:prstGeom prst="rect">
            <a:avLst/>
          </a:prstGeom>
        </p:spPr>
        <p:txBody>
          <a:bodyPr/>
          <a:lstStyle/>
          <a:p>
            <a:pPr/>
            <a:r>
              <a:t>那么假设已经预测到下一个应用是email，如果我们立刻prefetch，而且在短时间内用户使用了该应用，则数据有很高的新鲜度，但是如果用户过了一个小时才打开email，很可能这个数据就过期了，而如果我们为了数据新鲜每隔十分钟就fetch一次，又会带来能量和网络的消耗。反之如果已经打开应用了，还没有进行prefetch，则没有收益。</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标题与副标题">
    <p:spTree>
      <p:nvGrpSpPr>
        <p:cNvPr id="1" name=""/>
        <p:cNvGrpSpPr/>
        <p:nvPr/>
      </p:nvGrpSpPr>
      <p:grpSpPr>
        <a:xfrm>
          <a:off x="0" y="0"/>
          <a:ext cx="0" cy="0"/>
          <a:chOff x="0" y="0"/>
          <a:chExt cx="0" cy="0"/>
        </a:xfrm>
      </p:grpSpPr>
      <p:sp>
        <p:nvSpPr>
          <p:cNvPr id="11" name="Shape 11"/>
          <p:cNvSpPr/>
          <p:nvPr>
            <p:ph type="title"/>
          </p:nvPr>
        </p:nvSpPr>
        <p:spPr>
          <a:xfrm>
            <a:off x="355600" y="2044700"/>
            <a:ext cx="12293600" cy="3238500"/>
          </a:xfrm>
          <a:prstGeom prst="rect">
            <a:avLst/>
          </a:prstGeom>
        </p:spPr>
        <p:txBody>
          <a:bodyPr anchor="b"/>
          <a:lstStyle/>
          <a:p>
            <a:pPr/>
            <a:r>
              <a:t>标题文本</a:t>
            </a:r>
          </a:p>
        </p:txBody>
      </p:sp>
      <p:sp>
        <p:nvSpPr>
          <p:cNvPr id="12" name="Shape 12"/>
          <p:cNvSpPr/>
          <p:nvPr>
            <p:ph type="body" sz="quarter" idx="1"/>
          </p:nvPr>
        </p:nvSpPr>
        <p:spPr>
          <a:xfrm>
            <a:off x="355600" y="5270500"/>
            <a:ext cx="12293600" cy="12954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pPr/>
            <a:r>
              <a:t>正文级别 1</a:t>
            </a:r>
          </a:p>
          <a:p>
            <a:pPr lvl="1"/>
            <a:r>
              <a:t>正文级别 2</a:t>
            </a:r>
          </a:p>
          <a:p>
            <a:pPr lvl="2"/>
            <a:r>
              <a:t>正文级别 3</a:t>
            </a:r>
          </a:p>
          <a:p>
            <a:pPr lvl="3"/>
            <a:r>
              <a:t>正文级别 4</a:t>
            </a:r>
          </a:p>
          <a:p>
            <a:pPr lvl="4"/>
            <a:r>
              <a:t>正文级别 5</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引文">
    <p:spTree>
      <p:nvGrpSpPr>
        <p:cNvPr id="1" name=""/>
        <p:cNvGrpSpPr/>
        <p:nvPr/>
      </p:nvGrpSpPr>
      <p:grpSpPr>
        <a:xfrm>
          <a:off x="0" y="0"/>
          <a:ext cx="0" cy="0"/>
          <a:chOff x="0" y="0"/>
          <a:chExt cx="0" cy="0"/>
        </a:xfrm>
      </p:grpSpPr>
      <p:sp>
        <p:nvSpPr>
          <p:cNvPr id="93" name="Shape 93"/>
          <p:cNvSpPr/>
          <p:nvPr>
            <p:ph type="body" sz="quarter" idx="13"/>
          </p:nvPr>
        </p:nvSpPr>
        <p:spPr>
          <a:xfrm>
            <a:off x="1270000" y="5689600"/>
            <a:ext cx="10464800" cy="508000"/>
          </a:xfrm>
          <a:prstGeom prst="rect">
            <a:avLst/>
          </a:prstGeom>
        </p:spPr>
        <p:txBody>
          <a:bodyPr anchor="t">
            <a:spAutoFit/>
          </a:bodyPr>
          <a:lstStyle>
            <a:lvl1pPr marL="0" indent="0" algn="ctr">
              <a:spcBef>
                <a:spcPts val="0"/>
              </a:spcBef>
              <a:buSzTx/>
              <a:buNone/>
              <a:defRPr sz="2800"/>
            </a:lvl1pPr>
          </a:lstStyle>
          <a:p>
            <a:pPr/>
            <a:r>
              <a:t>–Johnny Appleseed</a:t>
            </a:r>
          </a:p>
        </p:txBody>
      </p:sp>
      <p:sp>
        <p:nvSpPr>
          <p:cNvPr id="94" name="Shape 94"/>
          <p:cNvSpPr/>
          <p:nvPr>
            <p:ph type="body" sz="quarter" idx="14"/>
          </p:nvPr>
        </p:nvSpPr>
        <p:spPr>
          <a:xfrm>
            <a:off x="1270000" y="4152900"/>
            <a:ext cx="10464800" cy="647700"/>
          </a:xfrm>
          <a:prstGeom prst="rect">
            <a:avLst/>
          </a:prstGeom>
        </p:spPr>
        <p:txBody>
          <a:bodyPr>
            <a:spAutoFit/>
          </a:bodyPr>
          <a:lstStyle>
            <a:lvl1pPr marL="0" indent="0" algn="ctr">
              <a:spcBef>
                <a:spcPts val="0"/>
              </a:spcBef>
              <a:buSzTx/>
              <a:buNone/>
            </a:lvl1pPr>
          </a:lstStyle>
          <a:p>
            <a:pPr/>
            <a:r>
              <a:t>“在此键入引文。”</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照片">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空白">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照片 - 水平">
    <p:spTree>
      <p:nvGrpSpPr>
        <p:cNvPr id="1" name=""/>
        <p:cNvGrpSpPr/>
        <p:nvPr/>
      </p:nvGrpSpPr>
      <p:grpSpPr>
        <a:xfrm>
          <a:off x="0" y="0"/>
          <a:ext cx="0" cy="0"/>
          <a:chOff x="0" y="0"/>
          <a:chExt cx="0" cy="0"/>
        </a:xfrm>
      </p:grpSpPr>
      <p:sp>
        <p:nvSpPr>
          <p:cNvPr id="20" name="Shape 20"/>
          <p:cNvSpPr/>
          <p:nvPr>
            <p:ph type="pic" idx="13"/>
          </p:nvPr>
        </p:nvSpPr>
        <p:spPr>
          <a:xfrm>
            <a:off x="1346200" y="520700"/>
            <a:ext cx="10388600" cy="5860236"/>
          </a:xfrm>
          <a:prstGeom prst="rect">
            <a:avLst/>
          </a:prstGeom>
        </p:spPr>
        <p:txBody>
          <a:bodyPr lIns="91439" tIns="45719" rIns="91439" bIns="45719" anchor="t">
            <a:noAutofit/>
          </a:bodyPr>
          <a:lstStyle/>
          <a:p>
            <a:pPr/>
          </a:p>
        </p:txBody>
      </p:sp>
      <p:sp>
        <p:nvSpPr>
          <p:cNvPr id="21" name="Shape 21"/>
          <p:cNvSpPr/>
          <p:nvPr>
            <p:ph type="title"/>
          </p:nvPr>
        </p:nvSpPr>
        <p:spPr>
          <a:xfrm>
            <a:off x="1270000" y="6908800"/>
            <a:ext cx="10464800" cy="1282700"/>
          </a:xfrm>
          <a:prstGeom prst="rect">
            <a:avLst/>
          </a:prstGeom>
        </p:spPr>
        <p:txBody>
          <a:bodyPr/>
          <a:lstStyle/>
          <a:p>
            <a:pPr/>
            <a:r>
              <a:t>标题文本</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pPr/>
            <a:r>
              <a:t>正文级别 1</a:t>
            </a:r>
          </a:p>
          <a:p>
            <a:pPr lvl="1"/>
            <a:r>
              <a:t>正文级别 2</a:t>
            </a:r>
          </a:p>
          <a:p>
            <a:pPr lvl="2"/>
            <a:r>
              <a:t>正文级别 3</a:t>
            </a:r>
          </a:p>
          <a:p>
            <a:pPr lvl="3"/>
            <a:r>
              <a:t>正文级别 4</a:t>
            </a:r>
          </a:p>
          <a:p>
            <a:pPr lvl="4"/>
            <a:r>
              <a:t>正文级别 5</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标题 - 居中">
    <p:spTree>
      <p:nvGrpSpPr>
        <p:cNvPr id="1" name=""/>
        <p:cNvGrpSpPr/>
        <p:nvPr/>
      </p:nvGrpSpPr>
      <p:grpSpPr>
        <a:xfrm>
          <a:off x="0" y="0"/>
          <a:ext cx="0" cy="0"/>
          <a:chOff x="0" y="0"/>
          <a:chExt cx="0" cy="0"/>
        </a:xfrm>
      </p:grpSpPr>
      <p:sp>
        <p:nvSpPr>
          <p:cNvPr id="30" name="Shape 30"/>
          <p:cNvSpPr/>
          <p:nvPr>
            <p:ph type="title"/>
          </p:nvPr>
        </p:nvSpPr>
        <p:spPr>
          <a:xfrm>
            <a:off x="355600" y="3251200"/>
            <a:ext cx="12293600" cy="3238500"/>
          </a:xfrm>
          <a:prstGeom prst="rect">
            <a:avLst/>
          </a:prstGeom>
        </p:spPr>
        <p:txBody>
          <a:bodyPr/>
          <a:lstStyle/>
          <a:p>
            <a:pPr/>
            <a:r>
              <a:t>标题文本</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照片 - 垂直">
    <p:spTree>
      <p:nvGrpSpPr>
        <p:cNvPr id="1" name=""/>
        <p:cNvGrpSpPr/>
        <p:nvPr/>
      </p:nvGrpSpPr>
      <p:grpSpPr>
        <a:xfrm>
          <a:off x="0" y="0"/>
          <a:ext cx="0" cy="0"/>
          <a:chOff x="0" y="0"/>
          <a:chExt cx="0" cy="0"/>
        </a:xfrm>
      </p:grpSpPr>
      <p:sp>
        <p:nvSpPr>
          <p:cNvPr id="38" name="Shape 38"/>
          <p:cNvSpPr/>
          <p:nvPr>
            <p:ph type="pic" sz="half" idx="13"/>
          </p:nvPr>
        </p:nvSpPr>
        <p:spPr>
          <a:xfrm>
            <a:off x="6705600" y="609600"/>
            <a:ext cx="5359400" cy="7759700"/>
          </a:xfrm>
          <a:prstGeom prst="rect">
            <a:avLst/>
          </a:prstGeom>
        </p:spPr>
        <p:txBody>
          <a:bodyPr lIns="91439" tIns="45719" rIns="91439" bIns="45719" anchor="t">
            <a:noAutofit/>
          </a:bodyPr>
          <a:lstStyle/>
          <a:p>
            <a:pPr/>
          </a:p>
        </p:txBody>
      </p:sp>
      <p:sp>
        <p:nvSpPr>
          <p:cNvPr id="39" name="Shape 39"/>
          <p:cNvSpPr/>
          <p:nvPr>
            <p:ph type="title"/>
          </p:nvPr>
        </p:nvSpPr>
        <p:spPr>
          <a:xfrm>
            <a:off x="355600" y="1016000"/>
            <a:ext cx="5892800" cy="3886200"/>
          </a:xfrm>
          <a:prstGeom prst="rect">
            <a:avLst/>
          </a:prstGeom>
        </p:spPr>
        <p:txBody>
          <a:bodyPr anchor="b"/>
          <a:lstStyle/>
          <a:p>
            <a:pPr/>
            <a:r>
              <a:t>标题文本</a:t>
            </a:r>
          </a:p>
        </p:txBody>
      </p:sp>
      <p:sp>
        <p:nvSpPr>
          <p:cNvPr id="40" name="Shape 40"/>
          <p:cNvSpPr/>
          <p:nvPr>
            <p:ph type="body" sz="quarter" idx="1"/>
          </p:nvPr>
        </p:nvSpPr>
        <p:spPr>
          <a:xfrm>
            <a:off x="355600" y="4889500"/>
            <a:ext cx="5892800" cy="38862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pPr/>
            <a:r>
              <a:t>正文级别 1</a:t>
            </a:r>
          </a:p>
          <a:p>
            <a:pPr lvl="1"/>
            <a:r>
              <a:t>正文级别 2</a:t>
            </a:r>
          </a:p>
          <a:p>
            <a:pPr lvl="2"/>
            <a:r>
              <a:t>正文级别 3</a:t>
            </a:r>
          </a:p>
          <a:p>
            <a:pPr lvl="3"/>
            <a:r>
              <a:t>正文级别 4</a:t>
            </a:r>
          </a:p>
          <a:p>
            <a:pPr lvl="4"/>
            <a:r>
              <a:t>正文级别 5</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标题 - 顶部对齐">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标题文本</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标题与项目符号">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标题文本</a:t>
            </a:r>
          </a:p>
        </p:txBody>
      </p:sp>
      <p:sp>
        <p:nvSpPr>
          <p:cNvPr id="57" name="Shape 57"/>
          <p:cNvSpPr/>
          <p:nvPr>
            <p:ph type="body" idx="1"/>
          </p:nvPr>
        </p:nvSpPr>
        <p:spPr>
          <a:prstGeom prst="rect">
            <a:avLst/>
          </a:prstGeom>
        </p:spPr>
        <p:txBody>
          <a:bodyPr/>
          <a:lstStyle>
            <a:lvl1pPr marL="520700" indent="-520700">
              <a:lnSpc>
                <a:spcPct val="120000"/>
              </a:lnSpc>
              <a:spcBef>
                <a:spcPts val="4600"/>
              </a:spcBef>
              <a:defRPr sz="4600"/>
            </a:lvl1pPr>
            <a:lvl2pPr marL="1041400" indent="-520700">
              <a:lnSpc>
                <a:spcPct val="120000"/>
              </a:lnSpc>
              <a:spcBef>
                <a:spcPts val="4600"/>
              </a:spcBef>
              <a:defRPr sz="4600"/>
            </a:lvl2pPr>
            <a:lvl3pPr marL="1562100" indent="-520700">
              <a:lnSpc>
                <a:spcPct val="120000"/>
              </a:lnSpc>
              <a:spcBef>
                <a:spcPts val="4600"/>
              </a:spcBef>
              <a:defRPr sz="4600"/>
            </a:lvl3pPr>
            <a:lvl4pPr marL="2082800" indent="-520700">
              <a:lnSpc>
                <a:spcPct val="120000"/>
              </a:lnSpc>
              <a:spcBef>
                <a:spcPts val="4600"/>
              </a:spcBef>
              <a:defRPr sz="4600"/>
            </a:lvl4pPr>
            <a:lvl5pPr marL="2603500" indent="-520700">
              <a:lnSpc>
                <a:spcPct val="120000"/>
              </a:lnSpc>
              <a:spcBef>
                <a:spcPts val="4600"/>
              </a:spcBef>
              <a:defRPr sz="4600"/>
            </a:lvl5pPr>
          </a:lstStyle>
          <a:p>
            <a:pPr/>
            <a:r>
              <a:t>正文级别 1</a:t>
            </a:r>
          </a:p>
          <a:p>
            <a:pPr lvl="1"/>
            <a:r>
              <a:t>正文级别 2</a:t>
            </a:r>
          </a:p>
          <a:p>
            <a:pPr lvl="2"/>
            <a:r>
              <a:t>正文级别 3</a:t>
            </a:r>
          </a:p>
          <a:p>
            <a:pPr lvl="3"/>
            <a:r>
              <a:t>正文级别 4</a:t>
            </a:r>
          </a:p>
          <a:p>
            <a:pPr lvl="4"/>
            <a:r>
              <a:t>正文级别 5</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标题、项目符号与照片">
    <p:spTree>
      <p:nvGrpSpPr>
        <p:cNvPr id="1" name=""/>
        <p:cNvGrpSpPr/>
        <p:nvPr/>
      </p:nvGrpSpPr>
      <p:grpSpPr>
        <a:xfrm>
          <a:off x="0" y="0"/>
          <a:ext cx="0" cy="0"/>
          <a:chOff x="0" y="0"/>
          <a:chExt cx="0" cy="0"/>
        </a:xfrm>
      </p:grpSpPr>
      <p:sp>
        <p:nvSpPr>
          <p:cNvPr id="65" name="Shape 65"/>
          <p:cNvSpPr/>
          <p:nvPr>
            <p:ph type="pic" sz="half" idx="13"/>
          </p:nvPr>
        </p:nvSpPr>
        <p:spPr>
          <a:xfrm>
            <a:off x="6870700" y="2781300"/>
            <a:ext cx="5283200" cy="61849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标题文本</a:t>
            </a:r>
          </a:p>
        </p:txBody>
      </p:sp>
      <p:sp>
        <p:nvSpPr>
          <p:cNvPr id="67" name="Shape 67"/>
          <p:cNvSpPr/>
          <p:nvPr>
            <p:ph type="body" sz="half" idx="1"/>
          </p:nvPr>
        </p:nvSpPr>
        <p:spPr>
          <a:xfrm>
            <a:off x="355600" y="2730500"/>
            <a:ext cx="5892800" cy="6299200"/>
          </a:xfrm>
          <a:prstGeom prst="rect">
            <a:avLst/>
          </a:prstGeom>
        </p:spPr>
        <p:txBody>
          <a:bodyPr/>
          <a:lstStyle/>
          <a:p>
            <a:pPr/>
            <a:r>
              <a:t>正文级别 1</a:t>
            </a:r>
          </a:p>
          <a:p>
            <a:pPr lvl="1"/>
            <a:r>
              <a:t>正文级别 2</a:t>
            </a:r>
          </a:p>
          <a:p>
            <a:pPr lvl="2"/>
            <a:r>
              <a:t>正文级别 3</a:t>
            </a:r>
          </a:p>
          <a:p>
            <a:pPr lvl="3"/>
            <a:r>
              <a:t>正文级别 4</a:t>
            </a:r>
          </a:p>
          <a:p>
            <a:pPr lvl="4"/>
            <a:r>
              <a:t>正文级别 5</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项目符号">
    <p:spTree>
      <p:nvGrpSpPr>
        <p:cNvPr id="1" name=""/>
        <p:cNvGrpSpPr/>
        <p:nvPr/>
      </p:nvGrpSpPr>
      <p:grpSpPr>
        <a:xfrm>
          <a:off x="0" y="0"/>
          <a:ext cx="0" cy="0"/>
          <a:chOff x="0" y="0"/>
          <a:chExt cx="0" cy="0"/>
        </a:xfrm>
      </p:grpSpPr>
      <p:sp>
        <p:nvSpPr>
          <p:cNvPr id="75" name="Shape 75"/>
          <p:cNvSpPr/>
          <p:nvPr>
            <p:ph type="body" idx="1"/>
          </p:nvPr>
        </p:nvSpPr>
        <p:spPr>
          <a:xfrm>
            <a:off x="762000" y="762000"/>
            <a:ext cx="11468100" cy="8216900"/>
          </a:xfrm>
          <a:prstGeom prst="rect">
            <a:avLst/>
          </a:prstGeom>
        </p:spPr>
        <p:txBody>
          <a:bodyPr/>
          <a:lstStyle>
            <a:lvl1pPr marL="520700" indent="-520700">
              <a:lnSpc>
                <a:spcPct val="120000"/>
              </a:lnSpc>
              <a:spcBef>
                <a:spcPts val="4600"/>
              </a:spcBef>
              <a:defRPr sz="4600"/>
            </a:lvl1pPr>
            <a:lvl2pPr marL="1041400" indent="-520700">
              <a:lnSpc>
                <a:spcPct val="120000"/>
              </a:lnSpc>
              <a:spcBef>
                <a:spcPts val="4600"/>
              </a:spcBef>
              <a:defRPr sz="4600"/>
            </a:lvl2pPr>
            <a:lvl3pPr marL="1562100" indent="-520700">
              <a:lnSpc>
                <a:spcPct val="120000"/>
              </a:lnSpc>
              <a:spcBef>
                <a:spcPts val="4600"/>
              </a:spcBef>
              <a:defRPr sz="4600"/>
            </a:lvl3pPr>
            <a:lvl4pPr marL="2082800" indent="-520700">
              <a:lnSpc>
                <a:spcPct val="120000"/>
              </a:lnSpc>
              <a:spcBef>
                <a:spcPts val="4600"/>
              </a:spcBef>
              <a:defRPr sz="4600"/>
            </a:lvl4pPr>
            <a:lvl5pPr marL="2603500" indent="-520700">
              <a:lnSpc>
                <a:spcPct val="120000"/>
              </a:lnSpc>
              <a:spcBef>
                <a:spcPts val="4600"/>
              </a:spcBef>
              <a:defRPr sz="4600"/>
            </a:lvl5pPr>
          </a:lstStyle>
          <a:p>
            <a:pPr/>
            <a:r>
              <a:t>正文级别 1</a:t>
            </a:r>
          </a:p>
          <a:p>
            <a:pPr lvl="1"/>
            <a:r>
              <a:t>正文级别 2</a:t>
            </a:r>
          </a:p>
          <a:p>
            <a:pPr lvl="2"/>
            <a:r>
              <a:t>正文级别 3</a:t>
            </a:r>
          </a:p>
          <a:p>
            <a:pPr lvl="3"/>
            <a:r>
              <a:t>正文级别 4</a:t>
            </a:r>
          </a:p>
          <a:p>
            <a:pPr lvl="4"/>
            <a:r>
              <a:t>正文级别 5</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照片 - 3 联">
    <p:spTree>
      <p:nvGrpSpPr>
        <p:cNvPr id="1" name=""/>
        <p:cNvGrpSpPr/>
        <p:nvPr/>
      </p:nvGrpSpPr>
      <p:grpSpPr>
        <a:xfrm>
          <a:off x="0" y="0"/>
          <a:ext cx="0" cy="0"/>
          <a:chOff x="0" y="0"/>
          <a:chExt cx="0" cy="0"/>
        </a:xfrm>
      </p:grpSpPr>
      <p:sp>
        <p:nvSpPr>
          <p:cNvPr id="83" name="Shape 83"/>
          <p:cNvSpPr/>
          <p:nvPr>
            <p:ph type="pic" sz="quarter" idx="13"/>
          </p:nvPr>
        </p:nvSpPr>
        <p:spPr>
          <a:xfrm>
            <a:off x="6654800" y="5029200"/>
            <a:ext cx="5803900" cy="42164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664613" y="508000"/>
            <a:ext cx="5803901" cy="4216400"/>
          </a:xfrm>
          <a:prstGeom prst="rect">
            <a:avLst/>
          </a:prstGeom>
        </p:spPr>
        <p:txBody>
          <a:bodyPr lIns="91439" tIns="45719" rIns="91439" bIns="45719" anchor="t">
            <a:noAutofit/>
          </a:bodyPr>
          <a:lstStyle/>
          <a:p>
            <a:pPr/>
          </a:p>
        </p:txBody>
      </p:sp>
      <p:sp>
        <p:nvSpPr>
          <p:cNvPr id="85" name="Shape 85"/>
          <p:cNvSpPr/>
          <p:nvPr>
            <p:ph type="pic" idx="15"/>
          </p:nvPr>
        </p:nvSpPr>
        <p:spPr>
          <a:xfrm>
            <a:off x="533400" y="508000"/>
            <a:ext cx="5808231" cy="8737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355600" y="254000"/>
            <a:ext cx="122936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标题文本</a:t>
            </a:r>
          </a:p>
        </p:txBody>
      </p:sp>
      <p:sp>
        <p:nvSpPr>
          <p:cNvPr id="3" name="Shape 3"/>
          <p:cNvSpPr/>
          <p:nvPr>
            <p:ph type="sldNum" sz="quarter" idx="2"/>
          </p:nvPr>
        </p:nvSpPr>
        <p:spPr>
          <a:xfrm>
            <a:off x="6324599" y="9271000"/>
            <a:ext cx="342901" cy="3556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
        <p:nvSpPr>
          <p:cNvPr id="4" name="Shape 4"/>
          <p:cNvSpPr/>
          <p:nvPr>
            <p:ph type="body" idx="1"/>
          </p:nvPr>
        </p:nvSpPr>
        <p:spPr>
          <a:xfrm>
            <a:off x="355600" y="2730500"/>
            <a:ext cx="12293600" cy="6299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正文级别 1</a:t>
            </a:r>
          </a:p>
          <a:p>
            <a:pPr lvl="1"/>
            <a:r>
              <a:t>正文级别 2</a:t>
            </a:r>
          </a:p>
          <a:p>
            <a:pPr lvl="2"/>
            <a:r>
              <a:t>正文级别 3</a:t>
            </a:r>
          </a:p>
          <a:p>
            <a:pPr lvl="3"/>
            <a:r>
              <a:t>正文级别 4</a:t>
            </a:r>
          </a:p>
          <a:p>
            <a:pPr lvl="4"/>
            <a:r>
              <a:t>正文级别 5</a:t>
            </a:r>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1pPr>
      <a:lvl2pPr marL="0" marR="0" indent="2286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2pPr>
      <a:lvl3pPr marL="0" marR="0" indent="4572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3pPr>
      <a:lvl4pPr marL="0" marR="0" indent="6858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4pPr>
      <a:lvl5pPr marL="0" marR="0" indent="9144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5pPr>
      <a:lvl6pPr marL="0" marR="0" indent="11430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6pPr>
      <a:lvl7pPr marL="0" marR="0" indent="13716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7pPr>
      <a:lvl8pPr marL="0" marR="0" indent="16002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8pPr>
      <a:lvl9pPr marL="0" marR="0" indent="18288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9pPr>
    </p:titleStyle>
    <p:bodyStyle>
      <a:lvl1pPr marL="4318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1pPr>
      <a:lvl2pPr marL="8636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2pPr>
      <a:lvl3pPr marL="12954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3pPr>
      <a:lvl4pPr marL="17272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4pPr>
      <a:lvl5pPr marL="21590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5pPr>
      <a:lvl6pPr marL="25908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6pPr>
      <a:lvl7pPr marL="30226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7pPr>
      <a:lvl8pPr marL="34544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8pPr>
      <a:lvl9pPr marL="38862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6.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9.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13.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tif"/></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tif"/><Relationship Id="rId4" Type="http://schemas.openxmlformats.org/officeDocument/2006/relationships/image" Target="../media/image3.tif"/><Relationship Id="rId5" Type="http://schemas.openxmlformats.org/officeDocument/2006/relationships/image" Target="../media/image4.tif"/><Relationship Id="rId6" Type="http://schemas.openxmlformats.org/officeDocument/2006/relationships/image" Target="../media/image5.tif"/><Relationship Id="rId7" Type="http://schemas.openxmlformats.org/officeDocument/2006/relationships/image" Target="../media/image6.tif"/></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ctrTitle"/>
          </p:nvPr>
        </p:nvSpPr>
        <p:spPr>
          <a:xfrm>
            <a:off x="733349" y="1882864"/>
            <a:ext cx="6778041" cy="689034"/>
          </a:xfrm>
          <a:prstGeom prst="rect">
            <a:avLst/>
          </a:prstGeom>
        </p:spPr>
        <p:txBody>
          <a:bodyPr/>
          <a:lstStyle/>
          <a:p>
            <a:pPr defTabSz="566674">
              <a:defRPr cap="none" sz="3686">
                <a:solidFill>
                  <a:schemeClr val="accent5"/>
                </a:solidFill>
              </a:defRPr>
            </a:pPr>
            <a:r>
              <a:t>UBICOMP’13  </a:t>
            </a:r>
            <a:r>
              <a:rPr>
                <a:latin typeface="Helvetica"/>
                <a:ea typeface="Helvetica"/>
                <a:cs typeface="Helvetica"/>
                <a:sym typeface="Helvetica"/>
              </a:rPr>
              <a:t>/</a:t>
            </a:r>
            <a:r>
              <a:t> SESSION：System</a:t>
            </a:r>
          </a:p>
        </p:txBody>
      </p:sp>
      <p:sp>
        <p:nvSpPr>
          <p:cNvPr id="120" name="Shape 120"/>
          <p:cNvSpPr/>
          <p:nvPr>
            <p:ph type="subTitle" sz="quarter" idx="1"/>
          </p:nvPr>
        </p:nvSpPr>
        <p:spPr>
          <a:xfrm>
            <a:off x="393700" y="3503761"/>
            <a:ext cx="12293600" cy="1423839"/>
          </a:xfrm>
          <a:prstGeom prst="rect">
            <a:avLst/>
          </a:prstGeom>
        </p:spPr>
        <p:txBody>
          <a:bodyPr/>
          <a:lstStyle/>
          <a:p>
            <a:pPr defTabSz="508254">
              <a:defRPr sz="4350">
                <a:latin typeface="Helvetica"/>
                <a:ea typeface="Helvetica"/>
                <a:cs typeface="Helvetica"/>
                <a:sym typeface="Helvetica"/>
              </a:defRPr>
            </a:pPr>
            <a:r>
              <a:rPr b="1"/>
              <a:t>Practical </a:t>
            </a:r>
            <a:r>
              <a:rPr b="1">
                <a:solidFill>
                  <a:schemeClr val="accent5"/>
                </a:solidFill>
              </a:rPr>
              <a:t>Prediction</a:t>
            </a:r>
            <a:r>
              <a:rPr b="1"/>
              <a:t> and </a:t>
            </a:r>
            <a:r>
              <a:rPr b="1">
                <a:solidFill>
                  <a:schemeClr val="accent5"/>
                </a:solidFill>
              </a:rPr>
              <a:t>Prefetch</a:t>
            </a:r>
            <a:r>
              <a:rPr b="1"/>
              <a:t> for Faster Access to Applications on Mobile phones</a:t>
            </a:r>
          </a:p>
        </p:txBody>
      </p:sp>
      <p:sp>
        <p:nvSpPr>
          <p:cNvPr id="121" name="Shape 121"/>
          <p:cNvSpPr/>
          <p:nvPr/>
        </p:nvSpPr>
        <p:spPr>
          <a:xfrm>
            <a:off x="732911" y="5170256"/>
            <a:ext cx="11538978" cy="1"/>
          </a:xfrm>
          <a:prstGeom prst="line">
            <a:avLst/>
          </a:prstGeom>
          <a:ln w="25400">
            <a:solidFill>
              <a:srgbClr val="AB1802"/>
            </a:solidFill>
            <a:miter lim="400000"/>
          </a:ln>
        </p:spPr>
        <p:txBody>
          <a:bodyPr lIns="50800" tIns="50800" rIns="50800" bIns="50800" anchor="ctr"/>
          <a:lstStyle/>
          <a:p>
            <a:pPr/>
          </a:p>
        </p:txBody>
      </p:sp>
      <p:sp>
        <p:nvSpPr>
          <p:cNvPr id="122" name="Shape 122"/>
          <p:cNvSpPr/>
          <p:nvPr/>
        </p:nvSpPr>
        <p:spPr>
          <a:xfrm>
            <a:off x="2511927" y="6444169"/>
            <a:ext cx="7980946" cy="596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400"/>
            </a:lvl1pPr>
          </a:lstStyle>
          <a:p>
            <a:pPr/>
            <a:r>
              <a:t>Abhinav Parate  Matthias Bo ̈hmer  David Chu</a:t>
            </a:r>
          </a:p>
        </p:txBody>
      </p:sp>
      <p:sp>
        <p:nvSpPr>
          <p:cNvPr id="123" name="Shape 123"/>
          <p:cNvSpPr/>
          <p:nvPr/>
        </p:nvSpPr>
        <p:spPr>
          <a:xfrm>
            <a:off x="3266101" y="7045662"/>
            <a:ext cx="6472598" cy="596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400"/>
            </a:lvl1pPr>
          </a:lstStyle>
          <a:p>
            <a:pPr/>
            <a:r>
              <a:t>Deepak Ganesan  Benjamin M. Marlin</a:t>
            </a:r>
          </a:p>
        </p:txBody>
      </p:sp>
      <p:sp>
        <p:nvSpPr>
          <p:cNvPr id="124" name="Shape 124"/>
          <p:cNvSpPr/>
          <p:nvPr>
            <p:ph type="sldNum" sz="quarter" idx="2"/>
          </p:nvPr>
        </p:nvSpPr>
        <p:spPr>
          <a:xfrm>
            <a:off x="6381749" y="9271000"/>
            <a:ext cx="2286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8" name="Shape 248"/>
          <p:cNvSpPr/>
          <p:nvPr/>
        </p:nvSpPr>
        <p:spPr>
          <a:xfrm>
            <a:off x="2039523" y="718765"/>
            <a:ext cx="3571252" cy="1270001"/>
          </a:xfrm>
          <a:prstGeom prst="rightArrow">
            <a:avLst>
              <a:gd name="adj1" fmla="val 100000"/>
              <a:gd name="adj2" fmla="val 41535"/>
            </a:avLst>
          </a:prstGeom>
          <a:solidFill>
            <a:schemeClr val="accent6">
              <a:satOff val="1848"/>
              <a:lumOff val="-15262"/>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           When</a:t>
            </a:r>
          </a:p>
        </p:txBody>
      </p:sp>
      <p:sp>
        <p:nvSpPr>
          <p:cNvPr id="249" name="Shape 249"/>
          <p:cNvSpPr/>
          <p:nvPr/>
        </p:nvSpPr>
        <p:spPr>
          <a:xfrm>
            <a:off x="122208" y="718765"/>
            <a:ext cx="3571252" cy="1270001"/>
          </a:xfrm>
          <a:prstGeom prst="rightArrow">
            <a:avLst>
              <a:gd name="adj1" fmla="val 100000"/>
              <a:gd name="adj2" fmla="val 41535"/>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Solution</a:t>
            </a:r>
          </a:p>
        </p:txBody>
      </p:sp>
      <p:sp>
        <p:nvSpPr>
          <p:cNvPr id="250" name="Shape 250"/>
          <p:cNvSpPr/>
          <p:nvPr/>
        </p:nvSpPr>
        <p:spPr>
          <a:xfrm>
            <a:off x="-16626" y="718765"/>
            <a:ext cx="3571252" cy="1270001"/>
          </a:xfrm>
          <a:prstGeom prst="rightArrow">
            <a:avLst>
              <a:gd name="adj1" fmla="val 100000"/>
              <a:gd name="adj2" fmla="val 41535"/>
            </a:avLst>
          </a:prstGeom>
          <a:solidFill>
            <a:srgbClr val="AB1802"/>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Solution</a:t>
            </a:r>
          </a:p>
        </p:txBody>
      </p:sp>
      <p:sp>
        <p:nvSpPr>
          <p:cNvPr id="251" name="Shape 25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52" name="pasted-image.png"/>
          <p:cNvPicPr>
            <a:picLocks noChangeAspect="1"/>
          </p:cNvPicPr>
          <p:nvPr/>
        </p:nvPicPr>
        <p:blipFill>
          <a:blip r:embed="rId3">
            <a:extLst/>
          </a:blip>
          <a:stretch>
            <a:fillRect/>
          </a:stretch>
        </p:blipFill>
        <p:spPr>
          <a:xfrm>
            <a:off x="512496" y="4708590"/>
            <a:ext cx="4282908" cy="2868934"/>
          </a:xfrm>
          <a:prstGeom prst="rect">
            <a:avLst/>
          </a:prstGeom>
          <a:ln w="25400">
            <a:miter lim="400000"/>
          </a:ln>
          <a:effectLst>
            <a:outerShdw sx="100000" sy="100000" kx="0" ky="0" algn="b" rotWithShape="0" blurRad="127000" dist="76200" dir="5520000">
              <a:srgbClr val="000000">
                <a:alpha val="60000"/>
              </a:srgbClr>
            </a:outerShdw>
          </a:effectLst>
        </p:spPr>
      </p:pic>
      <p:pic>
        <p:nvPicPr>
          <p:cNvPr id="253" name="pasted-image.png"/>
          <p:cNvPicPr>
            <a:picLocks noChangeAspect="1"/>
          </p:cNvPicPr>
          <p:nvPr/>
        </p:nvPicPr>
        <p:blipFill>
          <a:blip r:embed="rId4">
            <a:extLst/>
          </a:blip>
          <a:stretch>
            <a:fillRect/>
          </a:stretch>
        </p:blipFill>
        <p:spPr>
          <a:xfrm>
            <a:off x="5412728" y="4708590"/>
            <a:ext cx="7186261" cy="2868934"/>
          </a:xfrm>
          <a:prstGeom prst="rect">
            <a:avLst/>
          </a:prstGeom>
          <a:ln w="25400">
            <a:miter lim="400000"/>
          </a:ln>
          <a:effectLst>
            <a:outerShdw sx="100000" sy="100000" kx="0" ky="0" algn="b" rotWithShape="0" blurRad="127000" dist="76200" dir="5520000">
              <a:srgbClr val="000000">
                <a:alpha val="60000"/>
              </a:srgbClr>
            </a:outerShdw>
          </a:effectLst>
        </p:spPr>
      </p:pic>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7" name="Shape 257"/>
          <p:cNvSpPr/>
          <p:nvPr/>
        </p:nvSpPr>
        <p:spPr>
          <a:xfrm>
            <a:off x="2039523" y="718765"/>
            <a:ext cx="3571252" cy="1270001"/>
          </a:xfrm>
          <a:prstGeom prst="rightArrow">
            <a:avLst>
              <a:gd name="adj1" fmla="val 100000"/>
              <a:gd name="adj2" fmla="val 41535"/>
            </a:avLst>
          </a:prstGeom>
          <a:solidFill>
            <a:schemeClr val="accent6">
              <a:satOff val="1848"/>
              <a:lumOff val="-15262"/>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           How</a:t>
            </a:r>
          </a:p>
        </p:txBody>
      </p:sp>
      <p:sp>
        <p:nvSpPr>
          <p:cNvPr id="258" name="Shape 258"/>
          <p:cNvSpPr/>
          <p:nvPr/>
        </p:nvSpPr>
        <p:spPr>
          <a:xfrm>
            <a:off x="122208" y="718765"/>
            <a:ext cx="3571252" cy="1270001"/>
          </a:xfrm>
          <a:prstGeom prst="rightArrow">
            <a:avLst>
              <a:gd name="adj1" fmla="val 100000"/>
              <a:gd name="adj2" fmla="val 41535"/>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Solution</a:t>
            </a:r>
          </a:p>
        </p:txBody>
      </p:sp>
      <p:sp>
        <p:nvSpPr>
          <p:cNvPr id="259" name="Shape 259"/>
          <p:cNvSpPr/>
          <p:nvPr/>
        </p:nvSpPr>
        <p:spPr>
          <a:xfrm>
            <a:off x="-16626" y="718765"/>
            <a:ext cx="3571252" cy="1270001"/>
          </a:xfrm>
          <a:prstGeom prst="rightArrow">
            <a:avLst>
              <a:gd name="adj1" fmla="val 100000"/>
              <a:gd name="adj2" fmla="val 41535"/>
            </a:avLst>
          </a:prstGeom>
          <a:solidFill>
            <a:srgbClr val="AB1802"/>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Solution</a:t>
            </a:r>
          </a:p>
        </p:txBody>
      </p:sp>
      <p:sp>
        <p:nvSpPr>
          <p:cNvPr id="260" name="Shape 26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61" name="Shape 261"/>
          <p:cNvSpPr/>
          <p:nvPr/>
        </p:nvSpPr>
        <p:spPr>
          <a:xfrm>
            <a:off x="323508" y="2915257"/>
            <a:ext cx="2210099"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solidFill>
              </a:defRPr>
            </a:lvl1pPr>
          </a:lstStyle>
          <a:p>
            <a:pPr/>
            <a:r>
              <a:t>Foreground</a:t>
            </a:r>
          </a:p>
        </p:txBody>
      </p:sp>
      <p:sp>
        <p:nvSpPr>
          <p:cNvPr id="262" name="Shape 262"/>
          <p:cNvSpPr/>
          <p:nvPr/>
        </p:nvSpPr>
        <p:spPr>
          <a:xfrm>
            <a:off x="326187" y="7587034"/>
            <a:ext cx="2204741"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background</a:t>
            </a:r>
          </a:p>
        </p:txBody>
      </p:sp>
      <p:sp>
        <p:nvSpPr>
          <p:cNvPr id="263" name="Shape 263"/>
          <p:cNvSpPr/>
          <p:nvPr/>
        </p:nvSpPr>
        <p:spPr>
          <a:xfrm>
            <a:off x="9780" y="5562296"/>
            <a:ext cx="13463222" cy="1"/>
          </a:xfrm>
          <a:prstGeom prst="line">
            <a:avLst/>
          </a:prstGeom>
          <a:ln w="190500">
            <a:solidFill>
              <a:schemeClr val="accent1">
                <a:satOff val="5412"/>
                <a:lumOff val="-30746"/>
              </a:schemeClr>
            </a:solidFill>
            <a:custDash>
              <a:ds d="200000" sp="200000"/>
            </a:custDash>
            <a:miter lim="400000"/>
          </a:ln>
        </p:spPr>
        <p:txBody>
          <a:bodyPr lIns="50800" tIns="50800" rIns="50800" bIns="50800" anchor="ctr"/>
          <a:lstStyle/>
          <a:p>
            <a:pPr/>
          </a:p>
        </p:txBody>
      </p:sp>
      <p:sp>
        <p:nvSpPr>
          <p:cNvPr id="264" name="Shape 264"/>
          <p:cNvSpPr/>
          <p:nvPr/>
        </p:nvSpPr>
        <p:spPr>
          <a:xfrm>
            <a:off x="4158427" y="4152900"/>
            <a:ext cx="2786916" cy="1270001"/>
          </a:xfrm>
          <a:prstGeom prst="rect">
            <a:avLst/>
          </a:prstGeom>
          <a:solidFill>
            <a:srgbClr val="AB1802"/>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Main thread</a:t>
            </a:r>
          </a:p>
        </p:txBody>
      </p:sp>
      <p:sp>
        <p:nvSpPr>
          <p:cNvPr id="265" name="Shape 265"/>
          <p:cNvSpPr/>
          <p:nvPr/>
        </p:nvSpPr>
        <p:spPr>
          <a:xfrm>
            <a:off x="6584037" y="6798156"/>
            <a:ext cx="5723699" cy="1"/>
          </a:xfrm>
          <a:prstGeom prst="line">
            <a:avLst/>
          </a:prstGeom>
          <a:ln w="266700">
            <a:solidFill>
              <a:srgbClr val="5A5F5E"/>
            </a:solidFill>
            <a:miter lim="400000"/>
            <a:tailEnd type="triangle"/>
          </a:ln>
        </p:spPr>
        <p:txBody>
          <a:bodyPr lIns="50800" tIns="50800" rIns="50800" bIns="50800" anchor="ctr"/>
          <a:lstStyle/>
          <a:p>
            <a:pPr/>
          </a:p>
        </p:txBody>
      </p:sp>
      <p:sp>
        <p:nvSpPr>
          <p:cNvPr id="266" name="Shape 266"/>
          <p:cNvSpPr/>
          <p:nvPr/>
        </p:nvSpPr>
        <p:spPr>
          <a:xfrm>
            <a:off x="7924602" y="6897386"/>
            <a:ext cx="3042569"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Network thread</a:t>
            </a:r>
          </a:p>
        </p:txBody>
      </p:sp>
      <p:sp>
        <p:nvSpPr>
          <p:cNvPr id="267" name="Shape 267"/>
          <p:cNvSpPr/>
          <p:nvPr/>
        </p:nvSpPr>
        <p:spPr>
          <a:xfrm>
            <a:off x="3116243" y="4787899"/>
            <a:ext cx="1082041" cy="1"/>
          </a:xfrm>
          <a:prstGeom prst="line">
            <a:avLst/>
          </a:prstGeom>
          <a:ln w="292100">
            <a:solidFill>
              <a:schemeClr val="accent3"/>
            </a:solidFill>
            <a:miter lim="400000"/>
            <a:tailEnd type="triangle"/>
          </a:ln>
        </p:spPr>
        <p:txBody>
          <a:bodyPr lIns="50800" tIns="50800" rIns="50800" bIns="50800" anchor="ctr"/>
          <a:lstStyle/>
          <a:p>
            <a:pPr/>
          </a:p>
        </p:txBody>
      </p:sp>
      <p:sp>
        <p:nvSpPr>
          <p:cNvPr id="268" name="Shape 268"/>
          <p:cNvSpPr/>
          <p:nvPr/>
        </p:nvSpPr>
        <p:spPr>
          <a:xfrm>
            <a:off x="1981711" y="4464050"/>
            <a:ext cx="100347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3"/>
                </a:solidFill>
                <a:latin typeface="Helvetica"/>
                <a:ea typeface="Helvetica"/>
                <a:cs typeface="Helvetica"/>
                <a:sym typeface="Helvetica"/>
              </a:defRPr>
            </a:lvl1pPr>
          </a:lstStyle>
          <a:p>
            <a:pPr/>
            <a:r>
              <a:t>start</a:t>
            </a:r>
          </a:p>
        </p:txBody>
      </p:sp>
      <p:sp>
        <p:nvSpPr>
          <p:cNvPr id="269" name="Shape 269"/>
          <p:cNvSpPr/>
          <p:nvPr/>
        </p:nvSpPr>
        <p:spPr>
          <a:xfrm>
            <a:off x="6591348" y="5399424"/>
            <a:ext cx="350886" cy="1270001"/>
          </a:xfrm>
          <a:prstGeom prst="rect">
            <a:avLst/>
          </a:prstGeom>
          <a:solidFill>
            <a:srgbClr val="5A5F5E"/>
          </a:solidFill>
          <a:ln w="12700">
            <a:miter lim="400000"/>
          </a:ln>
        </p:spPr>
        <p:txBody>
          <a:bodyPr lIns="50800" tIns="50800" rIns="50800" bIns="50800" anchor="ctr"/>
          <a:lstStyle/>
          <a:p>
            <a:pPr>
              <a:defRPr>
                <a:solidFill>
                  <a:srgbClr val="FFFFFF"/>
                </a:solidFill>
              </a:defRPr>
            </a:pP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3" name="Shape 273"/>
          <p:cNvSpPr/>
          <p:nvPr/>
        </p:nvSpPr>
        <p:spPr>
          <a:xfrm>
            <a:off x="5540875" y="706065"/>
            <a:ext cx="3571252" cy="1270001"/>
          </a:xfrm>
          <a:prstGeom prst="rightArrow">
            <a:avLst>
              <a:gd name="adj1" fmla="val 100000"/>
              <a:gd name="adj2" fmla="val 41535"/>
            </a:avLst>
          </a:prstGeom>
          <a:solidFill>
            <a:schemeClr val="accent6">
              <a:hueOff val="-193447"/>
              <a:satOff val="3713"/>
              <a:lumOff val="11329"/>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       Prediction</a:t>
            </a:r>
          </a:p>
        </p:txBody>
      </p:sp>
      <p:sp>
        <p:nvSpPr>
          <p:cNvPr id="274" name="Shape 274"/>
          <p:cNvSpPr/>
          <p:nvPr/>
        </p:nvSpPr>
        <p:spPr>
          <a:xfrm>
            <a:off x="3005493" y="706065"/>
            <a:ext cx="3571252" cy="1270001"/>
          </a:xfrm>
          <a:prstGeom prst="rightArrow">
            <a:avLst>
              <a:gd name="adj1" fmla="val 100000"/>
              <a:gd name="adj2" fmla="val 41535"/>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Solution</a:t>
            </a:r>
          </a:p>
        </p:txBody>
      </p:sp>
      <p:sp>
        <p:nvSpPr>
          <p:cNvPr id="275" name="Shape 275"/>
          <p:cNvSpPr/>
          <p:nvPr/>
        </p:nvSpPr>
        <p:spPr>
          <a:xfrm>
            <a:off x="-18646" y="718765"/>
            <a:ext cx="3571251" cy="1270001"/>
          </a:xfrm>
          <a:prstGeom prst="rightArrow">
            <a:avLst>
              <a:gd name="adj1" fmla="val 100000"/>
              <a:gd name="adj2" fmla="val 41535"/>
            </a:avLst>
          </a:prstGeom>
          <a:solidFill>
            <a:srgbClr val="AB1802"/>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Evaluation</a:t>
            </a:r>
          </a:p>
        </p:txBody>
      </p:sp>
      <p:pic>
        <p:nvPicPr>
          <p:cNvPr id="276" name="pasted-image.png"/>
          <p:cNvPicPr>
            <a:picLocks noChangeAspect="1"/>
          </p:cNvPicPr>
          <p:nvPr/>
        </p:nvPicPr>
        <p:blipFill>
          <a:blip r:embed="rId3">
            <a:extLst/>
          </a:blip>
          <a:stretch>
            <a:fillRect/>
          </a:stretch>
        </p:blipFill>
        <p:spPr>
          <a:xfrm>
            <a:off x="1687013" y="2719364"/>
            <a:ext cx="9630774" cy="6414246"/>
          </a:xfrm>
          <a:prstGeom prst="rect">
            <a:avLst/>
          </a:prstGeom>
          <a:ln w="25400">
            <a:miter lim="400000"/>
          </a:ln>
          <a:effectLst>
            <a:outerShdw sx="100000" sy="100000" kx="0" ky="0" algn="b" rotWithShape="0" blurRad="127000" dist="76200" dir="5520000">
              <a:srgbClr val="000000">
                <a:alpha val="60000"/>
              </a:srgbClr>
            </a:outerShdw>
          </a:effectLst>
        </p:spPr>
      </p:pic>
      <p:sp>
        <p:nvSpPr>
          <p:cNvPr id="277" name="Shape 277"/>
          <p:cNvSpPr/>
          <p:nvPr/>
        </p:nvSpPr>
        <p:spPr>
          <a:xfrm>
            <a:off x="2876954" y="718765"/>
            <a:ext cx="3571251" cy="1270001"/>
          </a:xfrm>
          <a:prstGeom prst="rightArrow">
            <a:avLst>
              <a:gd name="adj1" fmla="val 100000"/>
              <a:gd name="adj2" fmla="val 41535"/>
            </a:avLst>
          </a:prstGeom>
          <a:solidFill>
            <a:schemeClr val="accent6">
              <a:satOff val="1848"/>
              <a:lumOff val="-15262"/>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     Trace-based</a:t>
            </a:r>
          </a:p>
        </p:txBody>
      </p:sp>
      <p:sp>
        <p:nvSpPr>
          <p:cNvPr id="278" name="Shape 278"/>
          <p:cNvSpPr/>
          <p:nvPr/>
        </p:nvSpPr>
        <p:spPr>
          <a:xfrm>
            <a:off x="122208" y="718765"/>
            <a:ext cx="3571252" cy="1270001"/>
          </a:xfrm>
          <a:prstGeom prst="rightArrow">
            <a:avLst>
              <a:gd name="adj1" fmla="val 100000"/>
              <a:gd name="adj2" fmla="val 41535"/>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Solution</a:t>
            </a:r>
          </a:p>
        </p:txBody>
      </p:sp>
      <p:sp>
        <p:nvSpPr>
          <p:cNvPr id="279" name="Shape 279"/>
          <p:cNvSpPr/>
          <p:nvPr/>
        </p:nvSpPr>
        <p:spPr>
          <a:xfrm>
            <a:off x="-16626" y="718765"/>
            <a:ext cx="3571252" cy="1270001"/>
          </a:xfrm>
          <a:prstGeom prst="rightArrow">
            <a:avLst>
              <a:gd name="adj1" fmla="val 100000"/>
              <a:gd name="adj2" fmla="val 41535"/>
            </a:avLst>
          </a:prstGeom>
          <a:solidFill>
            <a:srgbClr val="AB1802"/>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Evaluation</a:t>
            </a:r>
          </a:p>
        </p:txBody>
      </p:sp>
      <p:sp>
        <p:nvSpPr>
          <p:cNvPr id="280" name="Shape 28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4" name="Shape 284"/>
          <p:cNvSpPr/>
          <p:nvPr/>
        </p:nvSpPr>
        <p:spPr>
          <a:xfrm>
            <a:off x="5540875" y="706065"/>
            <a:ext cx="3571251" cy="1270001"/>
          </a:xfrm>
          <a:prstGeom prst="rightArrow">
            <a:avLst>
              <a:gd name="adj1" fmla="val 100000"/>
              <a:gd name="adj2" fmla="val 41535"/>
            </a:avLst>
          </a:prstGeom>
          <a:solidFill>
            <a:schemeClr val="accent6">
              <a:hueOff val="-193447"/>
              <a:satOff val="3713"/>
              <a:lumOff val="11329"/>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       Prefetching</a:t>
            </a:r>
          </a:p>
        </p:txBody>
      </p:sp>
      <p:sp>
        <p:nvSpPr>
          <p:cNvPr id="285" name="Shape 285"/>
          <p:cNvSpPr/>
          <p:nvPr/>
        </p:nvSpPr>
        <p:spPr>
          <a:xfrm>
            <a:off x="3005493" y="706065"/>
            <a:ext cx="3571252" cy="1270001"/>
          </a:xfrm>
          <a:prstGeom prst="rightArrow">
            <a:avLst>
              <a:gd name="adj1" fmla="val 100000"/>
              <a:gd name="adj2" fmla="val 41535"/>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Solution</a:t>
            </a:r>
          </a:p>
        </p:txBody>
      </p:sp>
      <p:sp>
        <p:nvSpPr>
          <p:cNvPr id="286" name="Shape 286"/>
          <p:cNvSpPr/>
          <p:nvPr/>
        </p:nvSpPr>
        <p:spPr>
          <a:xfrm>
            <a:off x="-18646" y="718765"/>
            <a:ext cx="3571251" cy="1270001"/>
          </a:xfrm>
          <a:prstGeom prst="rightArrow">
            <a:avLst>
              <a:gd name="adj1" fmla="val 100000"/>
              <a:gd name="adj2" fmla="val 41535"/>
            </a:avLst>
          </a:prstGeom>
          <a:solidFill>
            <a:srgbClr val="AB1802"/>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Evaluation</a:t>
            </a:r>
          </a:p>
        </p:txBody>
      </p:sp>
      <p:sp>
        <p:nvSpPr>
          <p:cNvPr id="287" name="Shape 287"/>
          <p:cNvSpPr/>
          <p:nvPr/>
        </p:nvSpPr>
        <p:spPr>
          <a:xfrm>
            <a:off x="2876954" y="718765"/>
            <a:ext cx="3571251" cy="1270001"/>
          </a:xfrm>
          <a:prstGeom prst="rightArrow">
            <a:avLst>
              <a:gd name="adj1" fmla="val 100000"/>
              <a:gd name="adj2" fmla="val 41535"/>
            </a:avLst>
          </a:prstGeom>
          <a:solidFill>
            <a:schemeClr val="accent6">
              <a:satOff val="1848"/>
              <a:lumOff val="-15262"/>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     Trace-based</a:t>
            </a:r>
          </a:p>
        </p:txBody>
      </p:sp>
      <p:sp>
        <p:nvSpPr>
          <p:cNvPr id="288" name="Shape 288"/>
          <p:cNvSpPr/>
          <p:nvPr/>
        </p:nvSpPr>
        <p:spPr>
          <a:xfrm>
            <a:off x="122208" y="718765"/>
            <a:ext cx="3571252" cy="1270001"/>
          </a:xfrm>
          <a:prstGeom prst="rightArrow">
            <a:avLst>
              <a:gd name="adj1" fmla="val 100000"/>
              <a:gd name="adj2" fmla="val 41535"/>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Solution</a:t>
            </a:r>
          </a:p>
        </p:txBody>
      </p:sp>
      <p:sp>
        <p:nvSpPr>
          <p:cNvPr id="289" name="Shape 289"/>
          <p:cNvSpPr/>
          <p:nvPr/>
        </p:nvSpPr>
        <p:spPr>
          <a:xfrm>
            <a:off x="-16626" y="718765"/>
            <a:ext cx="3571252" cy="1270001"/>
          </a:xfrm>
          <a:prstGeom prst="rightArrow">
            <a:avLst>
              <a:gd name="adj1" fmla="val 100000"/>
              <a:gd name="adj2" fmla="val 41535"/>
            </a:avLst>
          </a:prstGeom>
          <a:solidFill>
            <a:srgbClr val="AB1802"/>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Evaluation</a:t>
            </a:r>
          </a:p>
        </p:txBody>
      </p:sp>
      <p:pic>
        <p:nvPicPr>
          <p:cNvPr id="290" name="pasted-image.png"/>
          <p:cNvPicPr>
            <a:picLocks noChangeAspect="1"/>
          </p:cNvPicPr>
          <p:nvPr/>
        </p:nvPicPr>
        <p:blipFill>
          <a:blip r:embed="rId3">
            <a:extLst/>
          </a:blip>
          <a:srcRect l="3717" t="5571" r="3717" b="0"/>
          <a:stretch>
            <a:fillRect/>
          </a:stretch>
        </p:blipFill>
        <p:spPr>
          <a:xfrm>
            <a:off x="202430" y="3240658"/>
            <a:ext cx="6075646" cy="4771076"/>
          </a:xfrm>
          <a:prstGeom prst="rect">
            <a:avLst/>
          </a:prstGeom>
          <a:ln w="25400">
            <a:miter lim="400000"/>
          </a:ln>
          <a:effectLst>
            <a:outerShdw sx="100000" sy="100000" kx="0" ky="0" algn="b" rotWithShape="0" blurRad="127000" dist="76200" dir="5520000">
              <a:srgbClr val="000000">
                <a:alpha val="60000"/>
              </a:srgbClr>
            </a:outerShdw>
          </a:effectLst>
        </p:spPr>
      </p:pic>
      <p:pic>
        <p:nvPicPr>
          <p:cNvPr id="291" name="pasted-image.png"/>
          <p:cNvPicPr>
            <a:picLocks noChangeAspect="1"/>
          </p:cNvPicPr>
          <p:nvPr/>
        </p:nvPicPr>
        <p:blipFill>
          <a:blip r:embed="rId4">
            <a:extLst/>
          </a:blip>
          <a:srcRect l="3704" t="3024" r="5911" b="0"/>
          <a:stretch>
            <a:fillRect/>
          </a:stretch>
        </p:blipFill>
        <p:spPr>
          <a:xfrm>
            <a:off x="6720897" y="3256732"/>
            <a:ext cx="6053782" cy="4738977"/>
          </a:xfrm>
          <a:prstGeom prst="rect">
            <a:avLst/>
          </a:prstGeom>
          <a:ln w="25400">
            <a:miter lim="400000"/>
          </a:ln>
          <a:effectLst>
            <a:outerShdw sx="100000" sy="100000" kx="0" ky="0" algn="b" rotWithShape="0" blurRad="127000" dist="76200" dir="5520000">
              <a:srgbClr val="000000">
                <a:alpha val="60000"/>
              </a:srgbClr>
            </a:outerShdw>
          </a:effectLst>
        </p:spPr>
      </p:pic>
      <p:sp>
        <p:nvSpPr>
          <p:cNvPr id="292" name="Shape 29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6" name="Shape 296"/>
          <p:cNvSpPr/>
          <p:nvPr/>
        </p:nvSpPr>
        <p:spPr>
          <a:xfrm>
            <a:off x="5483725" y="722879"/>
            <a:ext cx="4098590" cy="1270001"/>
          </a:xfrm>
          <a:prstGeom prst="rightArrow">
            <a:avLst>
              <a:gd name="adj1" fmla="val 100000"/>
              <a:gd name="adj2" fmla="val 41535"/>
            </a:avLst>
          </a:prstGeom>
          <a:solidFill>
            <a:schemeClr val="accent6">
              <a:hueOff val="-193447"/>
              <a:satOff val="3713"/>
              <a:lumOff val="11329"/>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        Other context</a:t>
            </a:r>
          </a:p>
        </p:txBody>
      </p:sp>
      <p:sp>
        <p:nvSpPr>
          <p:cNvPr id="297" name="Shape 297"/>
          <p:cNvSpPr/>
          <p:nvPr/>
        </p:nvSpPr>
        <p:spPr>
          <a:xfrm>
            <a:off x="3005493" y="718765"/>
            <a:ext cx="3571252" cy="1270001"/>
          </a:xfrm>
          <a:prstGeom prst="rightArrow">
            <a:avLst>
              <a:gd name="adj1" fmla="val 100000"/>
              <a:gd name="adj2" fmla="val 41535"/>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Solution</a:t>
            </a:r>
          </a:p>
        </p:txBody>
      </p:sp>
      <p:sp>
        <p:nvSpPr>
          <p:cNvPr id="298" name="Shape 298"/>
          <p:cNvSpPr/>
          <p:nvPr/>
        </p:nvSpPr>
        <p:spPr>
          <a:xfrm>
            <a:off x="-18646" y="718765"/>
            <a:ext cx="3571251" cy="1270001"/>
          </a:xfrm>
          <a:prstGeom prst="rightArrow">
            <a:avLst>
              <a:gd name="adj1" fmla="val 100000"/>
              <a:gd name="adj2" fmla="val 41535"/>
            </a:avLst>
          </a:prstGeom>
          <a:solidFill>
            <a:srgbClr val="AB1802"/>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Evaluation</a:t>
            </a:r>
          </a:p>
        </p:txBody>
      </p:sp>
      <p:sp>
        <p:nvSpPr>
          <p:cNvPr id="299" name="Shape 299"/>
          <p:cNvSpPr/>
          <p:nvPr/>
        </p:nvSpPr>
        <p:spPr>
          <a:xfrm>
            <a:off x="2876954" y="718765"/>
            <a:ext cx="3571251" cy="1270001"/>
          </a:xfrm>
          <a:prstGeom prst="rightArrow">
            <a:avLst>
              <a:gd name="adj1" fmla="val 100000"/>
              <a:gd name="adj2" fmla="val 41535"/>
            </a:avLst>
          </a:prstGeom>
          <a:solidFill>
            <a:schemeClr val="accent6">
              <a:satOff val="1848"/>
              <a:lumOff val="-15262"/>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     Trace-based</a:t>
            </a:r>
          </a:p>
        </p:txBody>
      </p:sp>
      <p:sp>
        <p:nvSpPr>
          <p:cNvPr id="300" name="Shape 300"/>
          <p:cNvSpPr/>
          <p:nvPr/>
        </p:nvSpPr>
        <p:spPr>
          <a:xfrm>
            <a:off x="122208" y="718765"/>
            <a:ext cx="3571252" cy="1270001"/>
          </a:xfrm>
          <a:prstGeom prst="rightArrow">
            <a:avLst>
              <a:gd name="adj1" fmla="val 100000"/>
              <a:gd name="adj2" fmla="val 41535"/>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Solution</a:t>
            </a:r>
          </a:p>
        </p:txBody>
      </p:sp>
      <p:sp>
        <p:nvSpPr>
          <p:cNvPr id="301" name="Shape 301"/>
          <p:cNvSpPr/>
          <p:nvPr/>
        </p:nvSpPr>
        <p:spPr>
          <a:xfrm>
            <a:off x="-16626" y="718765"/>
            <a:ext cx="3571252" cy="1270001"/>
          </a:xfrm>
          <a:prstGeom prst="rightArrow">
            <a:avLst>
              <a:gd name="adj1" fmla="val 100000"/>
              <a:gd name="adj2" fmla="val 41535"/>
            </a:avLst>
          </a:prstGeom>
          <a:solidFill>
            <a:srgbClr val="AB1802"/>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Evaluation</a:t>
            </a:r>
          </a:p>
        </p:txBody>
      </p:sp>
      <p:pic>
        <p:nvPicPr>
          <p:cNvPr id="302" name="pasted-image.png"/>
          <p:cNvPicPr>
            <a:picLocks noChangeAspect="1"/>
          </p:cNvPicPr>
          <p:nvPr/>
        </p:nvPicPr>
        <p:blipFill>
          <a:blip r:embed="rId3">
            <a:extLst/>
          </a:blip>
          <a:srcRect l="0" t="58692" r="0" b="0"/>
          <a:stretch>
            <a:fillRect/>
          </a:stretch>
        </p:blipFill>
        <p:spPr>
          <a:xfrm>
            <a:off x="1782960" y="3954547"/>
            <a:ext cx="9438780" cy="3354863"/>
          </a:xfrm>
          <a:prstGeom prst="rect">
            <a:avLst/>
          </a:prstGeom>
          <a:ln w="25400">
            <a:miter lim="400000"/>
          </a:ln>
          <a:effectLst>
            <a:outerShdw sx="100000" sy="100000" kx="0" ky="0" algn="b" rotWithShape="0" blurRad="127000" dist="76200" dir="5520000">
              <a:srgbClr val="000000">
                <a:alpha val="60000"/>
              </a:srgbClr>
            </a:outerShdw>
          </a:effectLst>
        </p:spPr>
      </p:pic>
      <p:sp>
        <p:nvSpPr>
          <p:cNvPr id="303" name="Shape 30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7" name="Shape 307"/>
          <p:cNvSpPr/>
          <p:nvPr/>
        </p:nvSpPr>
        <p:spPr>
          <a:xfrm>
            <a:off x="3005493" y="706065"/>
            <a:ext cx="3571252" cy="1270001"/>
          </a:xfrm>
          <a:prstGeom prst="rightArrow">
            <a:avLst>
              <a:gd name="adj1" fmla="val 100000"/>
              <a:gd name="adj2" fmla="val 41535"/>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Solution</a:t>
            </a:r>
          </a:p>
        </p:txBody>
      </p:sp>
      <p:sp>
        <p:nvSpPr>
          <p:cNvPr id="308" name="Shape 308"/>
          <p:cNvSpPr/>
          <p:nvPr/>
        </p:nvSpPr>
        <p:spPr>
          <a:xfrm>
            <a:off x="-18646" y="718765"/>
            <a:ext cx="3571251" cy="1270001"/>
          </a:xfrm>
          <a:prstGeom prst="rightArrow">
            <a:avLst>
              <a:gd name="adj1" fmla="val 100000"/>
              <a:gd name="adj2" fmla="val 41535"/>
            </a:avLst>
          </a:prstGeom>
          <a:solidFill>
            <a:srgbClr val="AB1802"/>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Evaluation</a:t>
            </a:r>
          </a:p>
        </p:txBody>
      </p:sp>
      <p:sp>
        <p:nvSpPr>
          <p:cNvPr id="309" name="Shape 309"/>
          <p:cNvSpPr/>
          <p:nvPr/>
        </p:nvSpPr>
        <p:spPr>
          <a:xfrm>
            <a:off x="2876954" y="718765"/>
            <a:ext cx="3571251" cy="1270001"/>
          </a:xfrm>
          <a:prstGeom prst="rightArrow">
            <a:avLst>
              <a:gd name="adj1" fmla="val 100000"/>
              <a:gd name="adj2" fmla="val 41535"/>
            </a:avLst>
          </a:prstGeom>
          <a:solidFill>
            <a:schemeClr val="accent6">
              <a:satOff val="1848"/>
              <a:lumOff val="-15262"/>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      Experimental</a:t>
            </a:r>
          </a:p>
        </p:txBody>
      </p:sp>
      <p:sp>
        <p:nvSpPr>
          <p:cNvPr id="310" name="Shape 310"/>
          <p:cNvSpPr/>
          <p:nvPr/>
        </p:nvSpPr>
        <p:spPr>
          <a:xfrm>
            <a:off x="122208" y="718765"/>
            <a:ext cx="3571252" cy="1270001"/>
          </a:xfrm>
          <a:prstGeom prst="rightArrow">
            <a:avLst>
              <a:gd name="adj1" fmla="val 100000"/>
              <a:gd name="adj2" fmla="val 41535"/>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Solution</a:t>
            </a:r>
          </a:p>
        </p:txBody>
      </p:sp>
      <p:sp>
        <p:nvSpPr>
          <p:cNvPr id="311" name="Shape 311"/>
          <p:cNvSpPr/>
          <p:nvPr/>
        </p:nvSpPr>
        <p:spPr>
          <a:xfrm>
            <a:off x="-16626" y="718765"/>
            <a:ext cx="3571252" cy="1270001"/>
          </a:xfrm>
          <a:prstGeom prst="rightArrow">
            <a:avLst>
              <a:gd name="adj1" fmla="val 100000"/>
              <a:gd name="adj2" fmla="val 41535"/>
            </a:avLst>
          </a:prstGeom>
          <a:solidFill>
            <a:srgbClr val="AB1802"/>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Evaluation</a:t>
            </a:r>
          </a:p>
        </p:txBody>
      </p:sp>
      <p:pic>
        <p:nvPicPr>
          <p:cNvPr id="312" name="pasted-image.png"/>
          <p:cNvPicPr>
            <a:picLocks noChangeAspect="1"/>
          </p:cNvPicPr>
          <p:nvPr/>
        </p:nvPicPr>
        <p:blipFill>
          <a:blip r:embed="rId2">
            <a:extLst/>
          </a:blip>
          <a:srcRect l="8589" t="0" r="53283" b="10293"/>
          <a:stretch>
            <a:fillRect/>
          </a:stretch>
        </p:blipFill>
        <p:spPr>
          <a:xfrm>
            <a:off x="1097378" y="2789458"/>
            <a:ext cx="3332814" cy="6161261"/>
          </a:xfrm>
          <a:prstGeom prst="rect">
            <a:avLst/>
          </a:prstGeom>
          <a:ln w="25400">
            <a:miter lim="400000"/>
          </a:ln>
          <a:effectLst>
            <a:outerShdw sx="100000" sy="100000" kx="0" ky="0" algn="b" rotWithShape="0" blurRad="127000" dist="76200" dir="5520000">
              <a:srgbClr val="000000">
                <a:alpha val="60000"/>
              </a:srgbClr>
            </a:outerShdw>
          </a:effectLst>
        </p:spPr>
      </p:pic>
      <p:sp>
        <p:nvSpPr>
          <p:cNvPr id="313" name="Shape 31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14" name="Shape 314"/>
          <p:cNvSpPr/>
          <p:nvPr/>
        </p:nvSpPr>
        <p:spPr>
          <a:xfrm>
            <a:off x="5177064" y="4922404"/>
            <a:ext cx="649300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a:ea typeface="Helvetica"/>
                <a:cs typeface="Helvetica"/>
                <a:sym typeface="Helvetica"/>
              </a:defRPr>
            </a:lvl1pPr>
          </a:lstStyle>
          <a:p>
            <a:pPr/>
            <a:r>
              <a:t>fast / accurate / adaptive / fresh</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6" name="Shape 316"/>
          <p:cNvSpPr/>
          <p:nvPr/>
        </p:nvSpPr>
        <p:spPr>
          <a:xfrm>
            <a:off x="-18646" y="718765"/>
            <a:ext cx="3571251" cy="1270001"/>
          </a:xfrm>
          <a:prstGeom prst="rightArrow">
            <a:avLst>
              <a:gd name="adj1" fmla="val 100000"/>
              <a:gd name="adj2" fmla="val 41535"/>
            </a:avLst>
          </a:prstGeom>
          <a:solidFill>
            <a:srgbClr val="AB1802"/>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Conclusion</a:t>
            </a:r>
          </a:p>
        </p:txBody>
      </p:sp>
      <p:sp>
        <p:nvSpPr>
          <p:cNvPr id="317" name="Shape 317"/>
          <p:cNvSpPr/>
          <p:nvPr/>
        </p:nvSpPr>
        <p:spPr>
          <a:xfrm>
            <a:off x="1334655" y="3527871"/>
            <a:ext cx="10682302"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509380" indent="-509380">
              <a:buClr>
                <a:srgbClr val="9A958E"/>
              </a:buClr>
              <a:buSzPct val="30000"/>
              <a:buBlip>
                <a:blip r:embed="rId2"/>
              </a:buBlip>
              <a:defRPr sz="4800"/>
            </a:pPr>
            <a:r>
              <a:rPr b="1" sz="6000">
                <a:solidFill>
                  <a:schemeClr val="accent5"/>
                </a:solidFill>
                <a:latin typeface="Helvetica"/>
                <a:ea typeface="Helvetica"/>
                <a:cs typeface="Helvetica"/>
                <a:sym typeface="Helvetica"/>
              </a:rPr>
              <a:t>Small</a:t>
            </a:r>
            <a:r>
              <a:t> training overhead, quick adaption.</a:t>
            </a:r>
          </a:p>
        </p:txBody>
      </p:sp>
      <p:sp>
        <p:nvSpPr>
          <p:cNvPr id="318" name="Shape 318"/>
          <p:cNvSpPr/>
          <p:nvPr/>
        </p:nvSpPr>
        <p:spPr>
          <a:xfrm>
            <a:off x="1330018" y="4727695"/>
            <a:ext cx="8092916"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509380" indent="-509380">
              <a:buClr>
                <a:srgbClr val="9A958E"/>
              </a:buClr>
              <a:buSzPct val="30000"/>
              <a:buBlip>
                <a:blip r:embed="rId2"/>
              </a:buBlip>
              <a:defRPr sz="4800"/>
            </a:pPr>
            <a:r>
              <a:rPr b="1" sz="6000">
                <a:solidFill>
                  <a:schemeClr val="accent5"/>
                </a:solidFill>
                <a:latin typeface="Helvetica"/>
                <a:ea typeface="Helvetica"/>
                <a:cs typeface="Helvetica"/>
                <a:sym typeface="Helvetica"/>
              </a:rPr>
              <a:t>Balance</a:t>
            </a:r>
            <a:r>
              <a:t> freshness and cost.</a:t>
            </a:r>
          </a:p>
        </p:txBody>
      </p:sp>
      <p:sp>
        <p:nvSpPr>
          <p:cNvPr id="319" name="Shape 319"/>
          <p:cNvSpPr/>
          <p:nvPr/>
        </p:nvSpPr>
        <p:spPr>
          <a:xfrm>
            <a:off x="1323142" y="5927520"/>
            <a:ext cx="4895492"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509380" indent="-509380">
              <a:buClr>
                <a:srgbClr val="9A958E"/>
              </a:buClr>
              <a:buSzPct val="30000"/>
              <a:buBlip>
                <a:blip r:embed="rId2"/>
              </a:buBlip>
              <a:defRPr sz="4800"/>
            </a:pPr>
            <a:r>
              <a:rPr b="1" sz="6000">
                <a:solidFill>
                  <a:schemeClr val="accent5"/>
                </a:solidFill>
                <a:latin typeface="Helvetica"/>
                <a:ea typeface="Helvetica"/>
                <a:cs typeface="Helvetica"/>
                <a:sym typeface="Helvetica"/>
              </a:rPr>
              <a:t>Easy</a:t>
            </a:r>
            <a:r>
              <a:rPr>
                <a:solidFill>
                  <a:schemeClr val="accent5"/>
                </a:solidFill>
              </a:rPr>
              <a:t> </a:t>
            </a:r>
            <a:r>
              <a:t>to Deploy</a:t>
            </a:r>
          </a:p>
        </p:txBody>
      </p:sp>
      <p:sp>
        <p:nvSpPr>
          <p:cNvPr id="320" name="Shape 32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2" name="Shape 322"/>
          <p:cNvSpPr/>
          <p:nvPr/>
        </p:nvSpPr>
        <p:spPr>
          <a:xfrm>
            <a:off x="-18646" y="718765"/>
            <a:ext cx="3571251" cy="1270001"/>
          </a:xfrm>
          <a:prstGeom prst="rightArrow">
            <a:avLst>
              <a:gd name="adj1" fmla="val 100000"/>
              <a:gd name="adj2" fmla="val 41535"/>
            </a:avLst>
          </a:prstGeom>
          <a:solidFill>
            <a:srgbClr val="AB1802"/>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Comparison</a:t>
            </a:r>
          </a:p>
        </p:txBody>
      </p:sp>
      <p:sp>
        <p:nvSpPr>
          <p:cNvPr id="323" name="Shape 323"/>
          <p:cNvSpPr/>
          <p:nvPr/>
        </p:nvSpPr>
        <p:spPr>
          <a:xfrm>
            <a:off x="5251642" y="3896975"/>
            <a:ext cx="2988397" cy="2988398"/>
          </a:xfrm>
          <a:prstGeom prst="ellipse">
            <a:avLst/>
          </a:prstGeom>
          <a:solidFill>
            <a:srgbClr val="808785"/>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prediction</a:t>
            </a:r>
          </a:p>
        </p:txBody>
      </p:sp>
      <p:sp>
        <p:nvSpPr>
          <p:cNvPr id="324" name="Shape 324"/>
          <p:cNvSpPr/>
          <p:nvPr/>
        </p:nvSpPr>
        <p:spPr>
          <a:xfrm>
            <a:off x="289496" y="3904095"/>
            <a:ext cx="5007469" cy="1206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atin typeface="Gill Sans SemiBold"/>
                <a:ea typeface="Gill Sans SemiBold"/>
                <a:cs typeface="Gill Sans SemiBold"/>
                <a:sym typeface="Gill Sans SemiBold"/>
              </a:defRPr>
            </a:lvl1pPr>
          </a:lstStyle>
          <a:p>
            <a:pPr/>
            <a:r>
              <a:t>Understanding and prediction of mobile application usage for smart phones</a:t>
            </a:r>
          </a:p>
        </p:txBody>
      </p:sp>
      <p:sp>
        <p:nvSpPr>
          <p:cNvPr id="325" name="Shape 325"/>
          <p:cNvSpPr/>
          <p:nvPr/>
        </p:nvSpPr>
        <p:spPr>
          <a:xfrm>
            <a:off x="308397" y="3137092"/>
            <a:ext cx="2585146"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solidFill>
              </a:defRPr>
            </a:lvl1pPr>
          </a:lstStyle>
          <a:p>
            <a:pPr/>
            <a:r>
              <a:t>UBICOMP’12</a:t>
            </a:r>
          </a:p>
        </p:txBody>
      </p:sp>
      <p:sp>
        <p:nvSpPr>
          <p:cNvPr id="326" name="Shape 326"/>
          <p:cNvSpPr/>
          <p:nvPr/>
        </p:nvSpPr>
        <p:spPr>
          <a:xfrm>
            <a:off x="377728" y="3770553"/>
            <a:ext cx="5448494" cy="500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154" y="0"/>
                </a:lnTo>
                <a:lnTo>
                  <a:pt x="21600" y="21600"/>
                </a:lnTo>
              </a:path>
            </a:pathLst>
          </a:custGeom>
          <a:ln w="25400">
            <a:solidFill>
              <a:srgbClr val="5A5F5E"/>
            </a:solidFill>
            <a:miter lim="400000"/>
          </a:ln>
        </p:spPr>
        <p:txBody>
          <a:bodyPr lIns="50800" tIns="50800" rIns="50800" bIns="50800" anchor="ctr"/>
          <a:lstStyle/>
          <a:p>
            <a:pPr/>
          </a:p>
        </p:txBody>
      </p:sp>
      <p:sp>
        <p:nvSpPr>
          <p:cNvPr id="327" name="Shape 327"/>
          <p:cNvSpPr/>
          <p:nvPr/>
        </p:nvSpPr>
        <p:spPr>
          <a:xfrm>
            <a:off x="289496" y="6998673"/>
            <a:ext cx="5007469" cy="83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atin typeface="Gill Sans SemiBold"/>
                <a:ea typeface="Gill Sans SemiBold"/>
                <a:cs typeface="Gill Sans SemiBold"/>
                <a:sym typeface="Gill Sans SemiBold"/>
              </a:defRPr>
            </a:lvl1pPr>
          </a:lstStyle>
          <a:p>
            <a:pPr/>
            <a:r>
              <a:t>Fast app launching for mobile devices using predictive user context</a:t>
            </a:r>
          </a:p>
        </p:txBody>
      </p:sp>
      <p:sp>
        <p:nvSpPr>
          <p:cNvPr id="328" name="Shape 328"/>
          <p:cNvSpPr/>
          <p:nvPr/>
        </p:nvSpPr>
        <p:spPr>
          <a:xfrm>
            <a:off x="260186" y="6047520"/>
            <a:ext cx="2090440"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solidFill>
              </a:defRPr>
            </a:lvl1pPr>
          </a:lstStyle>
          <a:p>
            <a:pPr/>
            <a:r>
              <a:t>Mobisys’12</a:t>
            </a:r>
          </a:p>
        </p:txBody>
      </p:sp>
      <p:sp>
        <p:nvSpPr>
          <p:cNvPr id="329" name="Shape 329"/>
          <p:cNvSpPr/>
          <p:nvPr/>
        </p:nvSpPr>
        <p:spPr>
          <a:xfrm>
            <a:off x="314228" y="6310456"/>
            <a:ext cx="5270597" cy="4418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9343" y="21600"/>
                </a:lnTo>
                <a:lnTo>
                  <a:pt x="21600" y="0"/>
                </a:lnTo>
              </a:path>
            </a:pathLst>
          </a:custGeom>
          <a:ln w="25400">
            <a:solidFill>
              <a:srgbClr val="5A5F5E"/>
            </a:solidFill>
            <a:miter lim="400000"/>
          </a:ln>
        </p:spPr>
        <p:txBody>
          <a:bodyPr lIns="50800" tIns="50800" rIns="50800" bIns="50800" anchor="ctr"/>
          <a:lstStyle/>
          <a:p>
            <a:pPr/>
          </a:p>
        </p:txBody>
      </p:sp>
      <p:sp>
        <p:nvSpPr>
          <p:cNvPr id="330" name="Shape 330"/>
          <p:cNvSpPr/>
          <p:nvPr/>
        </p:nvSpPr>
        <p:spPr>
          <a:xfrm>
            <a:off x="7756326" y="2183822"/>
            <a:ext cx="5007469" cy="1206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atin typeface="Gill Sans SemiBold"/>
                <a:ea typeface="Gill Sans SemiBold"/>
                <a:cs typeface="Gill Sans SemiBold"/>
                <a:sym typeface="Gill Sans SemiBold"/>
              </a:defRPr>
            </a:lvl1pPr>
          </a:lstStyle>
          <a:p>
            <a:pPr/>
            <a:r>
              <a:t>Regularity and Conformity: Location Prediction Using Heterogeneous Mobility Data</a:t>
            </a:r>
          </a:p>
        </p:txBody>
      </p:sp>
      <p:sp>
        <p:nvSpPr>
          <p:cNvPr id="331" name="Shape 331"/>
          <p:cNvSpPr/>
          <p:nvPr/>
        </p:nvSpPr>
        <p:spPr>
          <a:xfrm>
            <a:off x="7740008" y="1342928"/>
            <a:ext cx="1571850"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solidFill>
              </a:defRPr>
            </a:lvl1pPr>
          </a:lstStyle>
          <a:p>
            <a:pPr/>
            <a:r>
              <a:t>KDD’15</a:t>
            </a:r>
          </a:p>
        </p:txBody>
      </p:sp>
      <p:sp>
        <p:nvSpPr>
          <p:cNvPr id="332" name="Shape 332"/>
          <p:cNvSpPr/>
          <p:nvPr/>
        </p:nvSpPr>
        <p:spPr>
          <a:xfrm>
            <a:off x="6790843" y="2063365"/>
            <a:ext cx="5926283" cy="18564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3208" y="0"/>
                </a:lnTo>
                <a:lnTo>
                  <a:pt x="0" y="21600"/>
                </a:lnTo>
              </a:path>
            </a:pathLst>
          </a:custGeom>
          <a:ln w="25400">
            <a:solidFill>
              <a:srgbClr val="5A5F5E"/>
            </a:solidFill>
            <a:miter lim="400000"/>
          </a:ln>
        </p:spPr>
        <p:txBody>
          <a:bodyPr lIns="50800" tIns="50800" rIns="50800" bIns="50800" anchor="ctr"/>
          <a:lstStyle/>
          <a:p>
            <a:pPr/>
          </a:p>
        </p:txBody>
      </p:sp>
      <p:sp>
        <p:nvSpPr>
          <p:cNvPr id="333" name="Shape 333"/>
          <p:cNvSpPr/>
          <p:nvPr/>
        </p:nvSpPr>
        <p:spPr>
          <a:xfrm>
            <a:off x="7756326" y="8159029"/>
            <a:ext cx="5007469" cy="1206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atin typeface="Gill Sans SemiBold"/>
                <a:ea typeface="Gill Sans SemiBold"/>
                <a:cs typeface="Gill Sans SemiBold"/>
                <a:sym typeface="Gill Sans SemiBold"/>
              </a:defRPr>
            </a:lvl1pPr>
          </a:lstStyle>
          <a:p>
            <a:pPr/>
            <a:r>
              <a:t>CityMomentum: An Online Approach for Crowd Behavior Prediction at a Citywide Level</a:t>
            </a:r>
          </a:p>
        </p:txBody>
      </p:sp>
      <p:sp>
        <p:nvSpPr>
          <p:cNvPr id="334" name="Shape 334"/>
          <p:cNvSpPr/>
          <p:nvPr/>
        </p:nvSpPr>
        <p:spPr>
          <a:xfrm>
            <a:off x="7750597" y="7392025"/>
            <a:ext cx="2585146"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solidFill>
              </a:defRPr>
            </a:lvl1pPr>
          </a:lstStyle>
          <a:p>
            <a:pPr/>
            <a:r>
              <a:t>UBICOMP’15</a:t>
            </a:r>
          </a:p>
        </p:txBody>
      </p:sp>
      <p:sp>
        <p:nvSpPr>
          <p:cNvPr id="335" name="Shape 335"/>
          <p:cNvSpPr/>
          <p:nvPr/>
        </p:nvSpPr>
        <p:spPr>
          <a:xfrm>
            <a:off x="7022907" y="6851746"/>
            <a:ext cx="5037764" cy="12805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090" y="21600"/>
                </a:lnTo>
                <a:lnTo>
                  <a:pt x="0" y="0"/>
                </a:lnTo>
              </a:path>
            </a:pathLst>
          </a:custGeom>
          <a:ln w="25400">
            <a:solidFill>
              <a:srgbClr val="5A5F5E"/>
            </a:solidFill>
            <a:miter lim="400000"/>
          </a:ln>
        </p:spPr>
        <p:txBody>
          <a:bodyPr lIns="50800" tIns="50800" rIns="50800" bIns="50800" anchor="ctr"/>
          <a:lstStyle/>
          <a:p>
            <a:pPr/>
          </a:p>
        </p:txBody>
      </p:sp>
      <p:sp>
        <p:nvSpPr>
          <p:cNvPr id="336" name="Shape 33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25"/>
                                        </p:tgtEl>
                                        <p:attrNameLst>
                                          <p:attrName>style.visibility</p:attrName>
                                        </p:attrNameLst>
                                      </p:cBhvr>
                                      <p:to>
                                        <p:strVal val="visible"/>
                                      </p:to>
                                    </p:set>
                                    <p:animEffect filter="wipe(left)" transition="in">
                                      <p:cBhvr>
                                        <p:cTn id="7" dur="1000"/>
                                        <p:tgtEl>
                                          <p:spTgt spid="325"/>
                                        </p:tgtEl>
                                      </p:cBhvr>
                                    </p:animEffect>
                                  </p:childTnLst>
                                </p:cTn>
                              </p:par>
                            </p:childTnLst>
                          </p:cTn>
                        </p:par>
                        <p:par>
                          <p:cTn id="8" fill="hold">
                            <p:stCondLst>
                              <p:cond delay="1000"/>
                            </p:stCondLst>
                            <p:childTnLst>
                              <p:par>
                                <p:cTn id="9" presetClass="entr" nodeType="afterEffect" presetSubtype="8" presetID="22" grpId="2" fill="hold">
                                  <p:stCondLst>
                                    <p:cond delay="0"/>
                                  </p:stCondLst>
                                  <p:iterate type="el" backwards="0">
                                    <p:tmAbs val="0"/>
                                  </p:iterate>
                                  <p:childTnLst>
                                    <p:set>
                                      <p:cBhvr>
                                        <p:cTn id="10" fill="hold"/>
                                        <p:tgtEl>
                                          <p:spTgt spid="324"/>
                                        </p:tgtEl>
                                        <p:attrNameLst>
                                          <p:attrName>style.visibility</p:attrName>
                                        </p:attrNameLst>
                                      </p:cBhvr>
                                      <p:to>
                                        <p:strVal val="visible"/>
                                      </p:to>
                                    </p:set>
                                    <p:animEffect filter="wipe(left)" transition="in">
                                      <p:cBhvr>
                                        <p:cTn id="11" dur="1000"/>
                                        <p:tgtEl>
                                          <p:spTgt spid="324"/>
                                        </p:tgtEl>
                                      </p:cBhvr>
                                    </p:animEffect>
                                  </p:childTnLst>
                                </p:cTn>
                              </p:par>
                            </p:childTnLst>
                          </p:cTn>
                        </p:par>
                        <p:par>
                          <p:cTn id="12" fill="hold">
                            <p:stCondLst>
                              <p:cond delay="2000"/>
                            </p:stCondLst>
                            <p:childTnLst>
                              <p:par>
                                <p:cTn id="13" presetClass="entr" nodeType="afterEffect" presetSubtype="8" presetID="22" grpId="3" fill="hold">
                                  <p:stCondLst>
                                    <p:cond delay="0"/>
                                  </p:stCondLst>
                                  <p:iterate type="el" backwards="0">
                                    <p:tmAbs val="0"/>
                                  </p:iterate>
                                  <p:childTnLst>
                                    <p:set>
                                      <p:cBhvr>
                                        <p:cTn id="14" fill="hold"/>
                                        <p:tgtEl>
                                          <p:spTgt spid="326"/>
                                        </p:tgtEl>
                                        <p:attrNameLst>
                                          <p:attrName>style.visibility</p:attrName>
                                        </p:attrNameLst>
                                      </p:cBhvr>
                                      <p:to>
                                        <p:strVal val="visible"/>
                                      </p:to>
                                    </p:set>
                                    <p:animEffect filter="wipe(left)" transition="in">
                                      <p:cBhvr>
                                        <p:cTn id="15" dur="1000"/>
                                        <p:tgtEl>
                                          <p:spTgt spid="326"/>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4" fill="hold">
                                  <p:stCondLst>
                                    <p:cond delay="0"/>
                                  </p:stCondLst>
                                  <p:iterate type="el" backwards="0">
                                    <p:tmAbs val="0"/>
                                  </p:iterate>
                                  <p:childTnLst>
                                    <p:set>
                                      <p:cBhvr>
                                        <p:cTn id="19" fill="hold"/>
                                        <p:tgtEl>
                                          <p:spTgt spid="328"/>
                                        </p:tgtEl>
                                        <p:attrNameLst>
                                          <p:attrName>style.visibility</p:attrName>
                                        </p:attrNameLst>
                                      </p:cBhvr>
                                      <p:to>
                                        <p:strVal val="visible"/>
                                      </p:to>
                                    </p:set>
                                    <p:animEffect filter="wipe(left)" transition="in">
                                      <p:cBhvr>
                                        <p:cTn id="20" dur="1000"/>
                                        <p:tgtEl>
                                          <p:spTgt spid="328"/>
                                        </p:tgtEl>
                                      </p:cBhvr>
                                    </p:animEffect>
                                  </p:childTnLst>
                                </p:cTn>
                              </p:par>
                            </p:childTnLst>
                          </p:cTn>
                        </p:par>
                        <p:par>
                          <p:cTn id="21" fill="hold">
                            <p:stCondLst>
                              <p:cond delay="1000"/>
                            </p:stCondLst>
                            <p:childTnLst>
                              <p:par>
                                <p:cTn id="22" presetClass="entr" nodeType="afterEffect" presetSubtype="8" presetID="22" grpId="5" fill="hold">
                                  <p:stCondLst>
                                    <p:cond delay="0"/>
                                  </p:stCondLst>
                                  <p:iterate type="el" backwards="0">
                                    <p:tmAbs val="0"/>
                                  </p:iterate>
                                  <p:childTnLst>
                                    <p:set>
                                      <p:cBhvr>
                                        <p:cTn id="23" fill="hold"/>
                                        <p:tgtEl>
                                          <p:spTgt spid="327"/>
                                        </p:tgtEl>
                                        <p:attrNameLst>
                                          <p:attrName>style.visibility</p:attrName>
                                        </p:attrNameLst>
                                      </p:cBhvr>
                                      <p:to>
                                        <p:strVal val="visible"/>
                                      </p:to>
                                    </p:set>
                                    <p:animEffect filter="wipe(left)" transition="in">
                                      <p:cBhvr>
                                        <p:cTn id="24" dur="1000"/>
                                        <p:tgtEl>
                                          <p:spTgt spid="327"/>
                                        </p:tgtEl>
                                      </p:cBhvr>
                                    </p:animEffect>
                                  </p:childTnLst>
                                </p:cTn>
                              </p:par>
                            </p:childTnLst>
                          </p:cTn>
                        </p:par>
                        <p:par>
                          <p:cTn id="25" fill="hold">
                            <p:stCondLst>
                              <p:cond delay="2000"/>
                            </p:stCondLst>
                            <p:childTnLst>
                              <p:par>
                                <p:cTn id="26" presetClass="entr" nodeType="afterEffect" presetSubtype="8" presetID="22" grpId="6" fill="hold">
                                  <p:stCondLst>
                                    <p:cond delay="0"/>
                                  </p:stCondLst>
                                  <p:iterate type="el" backwards="0">
                                    <p:tmAbs val="0"/>
                                  </p:iterate>
                                  <p:childTnLst>
                                    <p:set>
                                      <p:cBhvr>
                                        <p:cTn id="27" fill="hold"/>
                                        <p:tgtEl>
                                          <p:spTgt spid="329"/>
                                        </p:tgtEl>
                                        <p:attrNameLst>
                                          <p:attrName>style.visibility</p:attrName>
                                        </p:attrNameLst>
                                      </p:cBhvr>
                                      <p:to>
                                        <p:strVal val="visible"/>
                                      </p:to>
                                    </p:set>
                                    <p:animEffect filter="wipe(left)" transition="in">
                                      <p:cBhvr>
                                        <p:cTn id="28" dur="1000"/>
                                        <p:tgtEl>
                                          <p:spTgt spid="329"/>
                                        </p:tgtEl>
                                      </p:cBhvr>
                                    </p:animEffec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8" presetID="22" grpId="7" fill="hold">
                                  <p:stCondLst>
                                    <p:cond delay="0"/>
                                  </p:stCondLst>
                                  <p:iterate type="el" backwards="0">
                                    <p:tmAbs val="0"/>
                                  </p:iterate>
                                  <p:childTnLst>
                                    <p:set>
                                      <p:cBhvr>
                                        <p:cTn id="32" fill="hold"/>
                                        <p:tgtEl>
                                          <p:spTgt spid="331"/>
                                        </p:tgtEl>
                                        <p:attrNameLst>
                                          <p:attrName>style.visibility</p:attrName>
                                        </p:attrNameLst>
                                      </p:cBhvr>
                                      <p:to>
                                        <p:strVal val="visible"/>
                                      </p:to>
                                    </p:set>
                                    <p:animEffect filter="wipe(left)" transition="in">
                                      <p:cBhvr>
                                        <p:cTn id="33" dur="1000"/>
                                        <p:tgtEl>
                                          <p:spTgt spid="331"/>
                                        </p:tgtEl>
                                      </p:cBhvr>
                                    </p:animEffect>
                                  </p:childTnLst>
                                </p:cTn>
                              </p:par>
                            </p:childTnLst>
                          </p:cTn>
                        </p:par>
                        <p:par>
                          <p:cTn id="34" fill="hold">
                            <p:stCondLst>
                              <p:cond delay="1000"/>
                            </p:stCondLst>
                            <p:childTnLst>
                              <p:par>
                                <p:cTn id="35" presetClass="entr" nodeType="afterEffect" presetSubtype="8" presetID="22" grpId="8" fill="hold">
                                  <p:stCondLst>
                                    <p:cond delay="0"/>
                                  </p:stCondLst>
                                  <p:iterate type="el" backwards="0">
                                    <p:tmAbs val="0"/>
                                  </p:iterate>
                                  <p:childTnLst>
                                    <p:set>
                                      <p:cBhvr>
                                        <p:cTn id="36" fill="hold"/>
                                        <p:tgtEl>
                                          <p:spTgt spid="330"/>
                                        </p:tgtEl>
                                        <p:attrNameLst>
                                          <p:attrName>style.visibility</p:attrName>
                                        </p:attrNameLst>
                                      </p:cBhvr>
                                      <p:to>
                                        <p:strVal val="visible"/>
                                      </p:to>
                                    </p:set>
                                    <p:animEffect filter="wipe(left)" transition="in">
                                      <p:cBhvr>
                                        <p:cTn id="37" dur="1000"/>
                                        <p:tgtEl>
                                          <p:spTgt spid="330"/>
                                        </p:tgtEl>
                                      </p:cBhvr>
                                    </p:animEffect>
                                  </p:childTnLst>
                                </p:cTn>
                              </p:par>
                            </p:childTnLst>
                          </p:cTn>
                        </p:par>
                        <p:par>
                          <p:cTn id="38" fill="hold">
                            <p:stCondLst>
                              <p:cond delay="2000"/>
                            </p:stCondLst>
                            <p:childTnLst>
                              <p:par>
                                <p:cTn id="39" presetClass="entr" nodeType="afterEffect" presetSubtype="2" presetID="22" grpId="9" fill="hold">
                                  <p:stCondLst>
                                    <p:cond delay="0"/>
                                  </p:stCondLst>
                                  <p:iterate type="el" backwards="0">
                                    <p:tmAbs val="0"/>
                                  </p:iterate>
                                  <p:childTnLst>
                                    <p:set>
                                      <p:cBhvr>
                                        <p:cTn id="40" fill="hold"/>
                                        <p:tgtEl>
                                          <p:spTgt spid="332"/>
                                        </p:tgtEl>
                                        <p:attrNameLst>
                                          <p:attrName>style.visibility</p:attrName>
                                        </p:attrNameLst>
                                      </p:cBhvr>
                                      <p:to>
                                        <p:strVal val="visible"/>
                                      </p:to>
                                    </p:set>
                                    <p:animEffect filter="wipe(right)" transition="in">
                                      <p:cBhvr>
                                        <p:cTn id="41" dur="1000"/>
                                        <p:tgtEl>
                                          <p:spTgt spid="332"/>
                                        </p:tgtEl>
                                      </p:cBhvr>
                                    </p:animEffect>
                                  </p:childTnLst>
                                </p:cTn>
                              </p:par>
                            </p:childTnLst>
                          </p:cTn>
                        </p:par>
                      </p:childTnLst>
                    </p:cTn>
                  </p:par>
                  <p:par>
                    <p:cTn id="42" fill="hold">
                      <p:stCondLst>
                        <p:cond delay="indefinite"/>
                      </p:stCondLst>
                      <p:childTnLst>
                        <p:par>
                          <p:cTn id="43" fill="hold">
                            <p:stCondLst>
                              <p:cond delay="0"/>
                            </p:stCondLst>
                            <p:childTnLst>
                              <p:par>
                                <p:cTn id="44" presetClass="entr" nodeType="clickEffect" presetSubtype="8" presetID="22" grpId="10" fill="hold">
                                  <p:stCondLst>
                                    <p:cond delay="0"/>
                                  </p:stCondLst>
                                  <p:iterate type="el" backwards="0">
                                    <p:tmAbs val="0"/>
                                  </p:iterate>
                                  <p:childTnLst>
                                    <p:set>
                                      <p:cBhvr>
                                        <p:cTn id="45" fill="hold"/>
                                        <p:tgtEl>
                                          <p:spTgt spid="334"/>
                                        </p:tgtEl>
                                        <p:attrNameLst>
                                          <p:attrName>style.visibility</p:attrName>
                                        </p:attrNameLst>
                                      </p:cBhvr>
                                      <p:to>
                                        <p:strVal val="visible"/>
                                      </p:to>
                                    </p:set>
                                    <p:animEffect filter="wipe(left)" transition="in">
                                      <p:cBhvr>
                                        <p:cTn id="46" dur="1000"/>
                                        <p:tgtEl>
                                          <p:spTgt spid="334"/>
                                        </p:tgtEl>
                                      </p:cBhvr>
                                    </p:animEffect>
                                  </p:childTnLst>
                                </p:cTn>
                              </p:par>
                            </p:childTnLst>
                          </p:cTn>
                        </p:par>
                        <p:par>
                          <p:cTn id="47" fill="hold">
                            <p:stCondLst>
                              <p:cond delay="1000"/>
                            </p:stCondLst>
                            <p:childTnLst>
                              <p:par>
                                <p:cTn id="48" presetClass="entr" nodeType="afterEffect" presetSubtype="8" presetID="22" grpId="11" fill="hold">
                                  <p:stCondLst>
                                    <p:cond delay="0"/>
                                  </p:stCondLst>
                                  <p:iterate type="el" backwards="0">
                                    <p:tmAbs val="0"/>
                                  </p:iterate>
                                  <p:childTnLst>
                                    <p:set>
                                      <p:cBhvr>
                                        <p:cTn id="49" fill="hold"/>
                                        <p:tgtEl>
                                          <p:spTgt spid="333"/>
                                        </p:tgtEl>
                                        <p:attrNameLst>
                                          <p:attrName>style.visibility</p:attrName>
                                        </p:attrNameLst>
                                      </p:cBhvr>
                                      <p:to>
                                        <p:strVal val="visible"/>
                                      </p:to>
                                    </p:set>
                                    <p:animEffect filter="wipe(left)" transition="in">
                                      <p:cBhvr>
                                        <p:cTn id="50" dur="1000"/>
                                        <p:tgtEl>
                                          <p:spTgt spid="333"/>
                                        </p:tgtEl>
                                      </p:cBhvr>
                                    </p:animEffect>
                                  </p:childTnLst>
                                </p:cTn>
                              </p:par>
                            </p:childTnLst>
                          </p:cTn>
                        </p:par>
                        <p:par>
                          <p:cTn id="51" fill="hold">
                            <p:stCondLst>
                              <p:cond delay="2000"/>
                            </p:stCondLst>
                            <p:childTnLst>
                              <p:par>
                                <p:cTn id="52" presetClass="entr" nodeType="afterEffect" presetSubtype="2" presetID="22" grpId="12" fill="hold">
                                  <p:stCondLst>
                                    <p:cond delay="0"/>
                                  </p:stCondLst>
                                  <p:iterate type="el" backwards="0">
                                    <p:tmAbs val="0"/>
                                  </p:iterate>
                                  <p:childTnLst>
                                    <p:set>
                                      <p:cBhvr>
                                        <p:cTn id="53" fill="hold"/>
                                        <p:tgtEl>
                                          <p:spTgt spid="335"/>
                                        </p:tgtEl>
                                        <p:attrNameLst>
                                          <p:attrName>style.visibility</p:attrName>
                                        </p:attrNameLst>
                                      </p:cBhvr>
                                      <p:to>
                                        <p:strVal val="visible"/>
                                      </p:to>
                                    </p:set>
                                    <p:animEffect filter="wipe(right)" transition="in">
                                      <p:cBhvr>
                                        <p:cTn id="54" dur="1000"/>
                                        <p:tgtEl>
                                          <p:spTgt spid="3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1" grpId="7"/>
      <p:bldP build="whole" bldLvl="1" animBg="1" rev="0" advAuto="0" spid="333" grpId="11"/>
      <p:bldP build="whole" bldLvl="1" animBg="1" rev="0" advAuto="0" spid="327" grpId="5"/>
      <p:bldP build="whole" bldLvl="1" animBg="1" rev="0" advAuto="0" spid="328" grpId="4"/>
      <p:bldP build="whole" bldLvl="1" animBg="1" rev="0" advAuto="0" spid="326" grpId="3"/>
      <p:bldP build="whole" bldLvl="1" animBg="1" rev="0" advAuto="0" spid="324" grpId="2"/>
      <p:bldP build="whole" bldLvl="1" animBg="1" rev="0" advAuto="0" spid="329" grpId="6"/>
      <p:bldP build="whole" bldLvl="1" animBg="1" rev="0" advAuto="0" spid="335" grpId="12"/>
      <p:bldP build="whole" bldLvl="1" animBg="1" rev="0" advAuto="0" spid="332" grpId="9"/>
      <p:bldP build="whole" bldLvl="1" animBg="1" rev="0" advAuto="0" spid="334" grpId="10"/>
      <p:bldP build="whole" bldLvl="1" animBg="1" rev="0" advAuto="0" spid="325" grpId="1"/>
      <p:bldP build="whole" bldLvl="1" animBg="1" rev="0" advAuto="0" spid="330" grpId="8"/>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8" name="Shape 338"/>
          <p:cNvSpPr/>
          <p:nvPr/>
        </p:nvSpPr>
        <p:spPr>
          <a:xfrm>
            <a:off x="-18646" y="718765"/>
            <a:ext cx="3571251" cy="1270001"/>
          </a:xfrm>
          <a:prstGeom prst="rightArrow">
            <a:avLst>
              <a:gd name="adj1" fmla="val 100000"/>
              <a:gd name="adj2" fmla="val 41535"/>
            </a:avLst>
          </a:prstGeom>
          <a:solidFill>
            <a:srgbClr val="AB1802"/>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Comparison</a:t>
            </a:r>
          </a:p>
        </p:txBody>
      </p:sp>
      <p:grpSp>
        <p:nvGrpSpPr>
          <p:cNvPr id="368" name="Group 368"/>
          <p:cNvGrpSpPr/>
          <p:nvPr/>
        </p:nvGrpSpPr>
        <p:grpSpPr>
          <a:xfrm>
            <a:off x="519685" y="4367982"/>
            <a:ext cx="12384915" cy="4431964"/>
            <a:chOff x="0" y="0"/>
            <a:chExt cx="12384914" cy="4431963"/>
          </a:xfrm>
        </p:grpSpPr>
        <p:sp>
          <p:nvSpPr>
            <p:cNvPr id="339" name="Shape 339"/>
            <p:cNvSpPr/>
            <p:nvPr/>
          </p:nvSpPr>
          <p:spPr>
            <a:xfrm>
              <a:off x="0" y="2327563"/>
              <a:ext cx="663527" cy="663528"/>
            </a:xfrm>
            <a:prstGeom prst="ellipse">
              <a:avLst/>
            </a:prstGeom>
            <a:solidFill>
              <a:srgbClr val="808785"/>
            </a:solidFill>
            <a:ln w="50800" cap="flat">
              <a:solidFill>
                <a:srgbClr val="AB1802"/>
              </a:solidFill>
              <a:prstDash val="sysDot"/>
              <a:miter lim="400000"/>
            </a:ln>
            <a:effectLst/>
          </p:spPr>
          <p:txBody>
            <a:bodyPr wrap="square" lIns="50800" tIns="50800" rIns="50800" bIns="50800" numCol="1" anchor="ctr">
              <a:noAutofit/>
            </a:bodyPr>
            <a:lstStyle/>
            <a:p>
              <a:pPr>
                <a:defRPr>
                  <a:solidFill>
                    <a:srgbClr val="FFFFFF"/>
                  </a:solidFill>
                </a:defRPr>
              </a:pPr>
            </a:p>
          </p:txBody>
        </p:sp>
        <p:sp>
          <p:nvSpPr>
            <p:cNvPr id="340" name="Shape 340"/>
            <p:cNvSpPr/>
            <p:nvPr/>
          </p:nvSpPr>
          <p:spPr>
            <a:xfrm>
              <a:off x="1604818" y="2327563"/>
              <a:ext cx="663528" cy="663528"/>
            </a:xfrm>
            <a:prstGeom prst="ellipse">
              <a:avLst/>
            </a:prstGeom>
            <a:solidFill>
              <a:srgbClr val="808785"/>
            </a:solidFill>
            <a:ln w="50800" cap="flat">
              <a:solidFill>
                <a:srgbClr val="AB1802"/>
              </a:solidFill>
              <a:prstDash val="sysDot"/>
              <a:miter lim="400000"/>
            </a:ln>
            <a:effectLst/>
          </p:spPr>
          <p:txBody>
            <a:bodyPr wrap="square" lIns="50800" tIns="50800" rIns="50800" bIns="50800" numCol="1" anchor="ctr">
              <a:noAutofit/>
            </a:bodyPr>
            <a:lstStyle/>
            <a:p>
              <a:pPr>
                <a:defRPr>
                  <a:solidFill>
                    <a:srgbClr val="FFFFFF"/>
                  </a:solidFill>
                </a:defRPr>
              </a:pPr>
            </a:p>
          </p:txBody>
        </p:sp>
        <p:sp>
          <p:nvSpPr>
            <p:cNvPr id="341" name="Shape 341"/>
            <p:cNvSpPr/>
            <p:nvPr/>
          </p:nvSpPr>
          <p:spPr>
            <a:xfrm>
              <a:off x="3209636" y="2327563"/>
              <a:ext cx="663528" cy="663528"/>
            </a:xfrm>
            <a:prstGeom prst="ellipse">
              <a:avLst/>
            </a:prstGeom>
            <a:solidFill>
              <a:srgbClr val="808785"/>
            </a:solidFill>
            <a:ln w="50800" cap="flat">
              <a:solidFill>
                <a:srgbClr val="AB1802"/>
              </a:solidFill>
              <a:prstDash val="sysDot"/>
              <a:miter lim="400000"/>
            </a:ln>
            <a:effectLst/>
          </p:spPr>
          <p:txBody>
            <a:bodyPr wrap="square" lIns="50800" tIns="50800" rIns="50800" bIns="50800" numCol="1" anchor="ctr">
              <a:noAutofit/>
            </a:bodyPr>
            <a:lstStyle/>
            <a:p>
              <a:pPr>
                <a:defRPr>
                  <a:solidFill>
                    <a:srgbClr val="FFFFFF"/>
                  </a:solidFill>
                </a:defRPr>
              </a:pPr>
            </a:p>
          </p:txBody>
        </p:sp>
        <p:sp>
          <p:nvSpPr>
            <p:cNvPr id="342" name="Shape 342"/>
            <p:cNvSpPr/>
            <p:nvPr/>
          </p:nvSpPr>
          <p:spPr>
            <a:xfrm>
              <a:off x="4814454" y="2327563"/>
              <a:ext cx="663528" cy="663528"/>
            </a:xfrm>
            <a:prstGeom prst="ellipse">
              <a:avLst/>
            </a:prstGeom>
            <a:solidFill>
              <a:srgbClr val="808785"/>
            </a:solidFill>
            <a:ln w="50800" cap="flat">
              <a:solidFill>
                <a:srgbClr val="AB1802"/>
              </a:solidFill>
              <a:prstDash val="sysDot"/>
              <a:miter lim="400000"/>
            </a:ln>
            <a:effectLst/>
          </p:spPr>
          <p:txBody>
            <a:bodyPr wrap="square" lIns="50800" tIns="50800" rIns="50800" bIns="50800" numCol="1" anchor="ctr">
              <a:noAutofit/>
            </a:bodyPr>
            <a:lstStyle/>
            <a:p>
              <a:pPr>
                <a:defRPr>
                  <a:solidFill>
                    <a:srgbClr val="FFFFFF"/>
                  </a:solidFill>
                </a:defRPr>
              </a:pPr>
            </a:p>
          </p:txBody>
        </p:sp>
        <p:sp>
          <p:nvSpPr>
            <p:cNvPr id="343" name="Shape 343"/>
            <p:cNvSpPr/>
            <p:nvPr/>
          </p:nvSpPr>
          <p:spPr>
            <a:xfrm>
              <a:off x="6419272" y="2327563"/>
              <a:ext cx="663528" cy="663528"/>
            </a:xfrm>
            <a:prstGeom prst="ellipse">
              <a:avLst/>
            </a:prstGeom>
            <a:solidFill>
              <a:schemeClr val="accent5"/>
            </a:solidFill>
            <a:ln w="50800" cap="flat">
              <a:solidFill>
                <a:srgbClr val="AB1802"/>
              </a:solidFill>
              <a:prstDash val="solid"/>
              <a:miter lim="400000"/>
            </a:ln>
            <a:effectLst/>
          </p:spPr>
          <p:txBody>
            <a:bodyPr wrap="square" lIns="50800" tIns="50800" rIns="50800" bIns="50800" numCol="1" anchor="ctr">
              <a:noAutofit/>
            </a:bodyPr>
            <a:lstStyle/>
            <a:p>
              <a:pPr>
                <a:defRPr>
                  <a:solidFill>
                    <a:srgbClr val="FFFFFF"/>
                  </a:solidFill>
                </a:defRPr>
              </a:pPr>
            </a:p>
          </p:txBody>
        </p:sp>
        <p:sp>
          <p:nvSpPr>
            <p:cNvPr id="344" name="Shape 344"/>
            <p:cNvSpPr/>
            <p:nvPr/>
          </p:nvSpPr>
          <p:spPr>
            <a:xfrm>
              <a:off x="6038000" y="961207"/>
              <a:ext cx="1426072"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current</a:t>
              </a:r>
            </a:p>
          </p:txBody>
        </p:sp>
        <p:cxnSp>
          <p:nvCxnSpPr>
            <p:cNvPr id="345" name="Connector 345"/>
            <p:cNvCxnSpPr>
              <a:stCxn id="339" idx="0"/>
              <a:endCxn id="342" idx="0"/>
            </p:cNvCxnSpPr>
            <p:nvPr/>
          </p:nvCxnSpPr>
          <p:spPr>
            <a:xfrm>
              <a:off x="331763" y="2659327"/>
              <a:ext cx="4814455" cy="1"/>
            </a:xfrm>
            <a:prstGeom prst="straightConnector1">
              <a:avLst/>
            </a:prstGeom>
            <a:ln w="25400" cap="flat">
              <a:solidFill>
                <a:srgbClr val="5A5F5E"/>
              </a:solidFill>
              <a:prstDash val="solid"/>
              <a:miter lim="400000"/>
            </a:ln>
            <a:effectLst/>
          </p:spPr>
        </p:cxnSp>
        <p:sp>
          <p:nvSpPr>
            <p:cNvPr id="346" name="Shape 346"/>
            <p:cNvSpPr/>
            <p:nvPr/>
          </p:nvSpPr>
          <p:spPr>
            <a:xfrm>
              <a:off x="445439" y="961207"/>
              <a:ext cx="4589413"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which I don’t  remember</a:t>
              </a:r>
            </a:p>
          </p:txBody>
        </p:sp>
        <p:sp>
          <p:nvSpPr>
            <p:cNvPr id="347" name="Shape 347"/>
            <p:cNvSpPr/>
            <p:nvPr/>
          </p:nvSpPr>
          <p:spPr>
            <a:xfrm flipV="1">
              <a:off x="6768635" y="1585419"/>
              <a:ext cx="1" cy="714328"/>
            </a:xfrm>
            <a:prstGeom prst="line">
              <a:avLst/>
            </a:prstGeom>
            <a:noFill/>
            <a:ln w="25400" cap="flat">
              <a:solidFill>
                <a:srgbClr val="5A5F5E"/>
              </a:solidFill>
              <a:prstDash val="solid"/>
              <a:miter lim="400000"/>
              <a:tailEnd type="triangle" w="med" len="med"/>
            </a:ln>
            <a:effectLst/>
          </p:spPr>
          <p:txBody>
            <a:bodyPr wrap="square" lIns="50800" tIns="50800" rIns="50800" bIns="50800" numCol="1" anchor="ctr">
              <a:noAutofit/>
            </a:bodyPr>
            <a:lstStyle/>
            <a:p>
              <a:pPr/>
            </a:p>
          </p:txBody>
        </p:sp>
        <p:sp>
          <p:nvSpPr>
            <p:cNvPr id="348" name="Shape 348"/>
            <p:cNvSpPr/>
            <p:nvPr/>
          </p:nvSpPr>
          <p:spPr>
            <a:xfrm>
              <a:off x="823022" y="2348177"/>
              <a:ext cx="622301" cy="622301"/>
            </a:xfrm>
            <a:prstGeom prst="rightArrow">
              <a:avLst>
                <a:gd name="adj1" fmla="val 32340"/>
                <a:gd name="adj2" fmla="val 48168"/>
              </a:avLst>
            </a:prstGeom>
            <a:solidFill>
              <a:srgbClr val="808785"/>
            </a:solidFill>
            <a:ln w="12700" cap="flat">
              <a:noFill/>
              <a:miter lim="400000"/>
            </a:ln>
            <a:effectLst/>
          </p:spPr>
          <p:txBody>
            <a:bodyPr wrap="square" lIns="50800" tIns="50800" rIns="50800" bIns="50800" numCol="1" anchor="ctr">
              <a:noAutofit/>
            </a:bodyPr>
            <a:lstStyle/>
            <a:p>
              <a:pPr>
                <a:defRPr>
                  <a:solidFill>
                    <a:srgbClr val="FFFFFF"/>
                  </a:solidFill>
                </a:defRPr>
              </a:pPr>
            </a:p>
          </p:txBody>
        </p:sp>
        <p:sp>
          <p:nvSpPr>
            <p:cNvPr id="349" name="Shape 349"/>
            <p:cNvSpPr/>
            <p:nvPr/>
          </p:nvSpPr>
          <p:spPr>
            <a:xfrm>
              <a:off x="2428995" y="2348177"/>
              <a:ext cx="622301" cy="622301"/>
            </a:xfrm>
            <a:prstGeom prst="rightArrow">
              <a:avLst>
                <a:gd name="adj1" fmla="val 32340"/>
                <a:gd name="adj2" fmla="val 48168"/>
              </a:avLst>
            </a:prstGeom>
            <a:solidFill>
              <a:srgbClr val="808785"/>
            </a:solidFill>
            <a:ln w="12700" cap="flat">
              <a:noFill/>
              <a:miter lim="400000"/>
            </a:ln>
            <a:effectLst/>
          </p:spPr>
          <p:txBody>
            <a:bodyPr wrap="square" lIns="50800" tIns="50800" rIns="50800" bIns="50800" numCol="1" anchor="ctr">
              <a:noAutofit/>
            </a:bodyPr>
            <a:lstStyle/>
            <a:p>
              <a:pPr>
                <a:defRPr>
                  <a:solidFill>
                    <a:srgbClr val="FFFFFF"/>
                  </a:solidFill>
                </a:defRPr>
              </a:pPr>
            </a:p>
          </p:txBody>
        </p:sp>
        <p:sp>
          <p:nvSpPr>
            <p:cNvPr id="350" name="Shape 350"/>
            <p:cNvSpPr/>
            <p:nvPr/>
          </p:nvSpPr>
          <p:spPr>
            <a:xfrm>
              <a:off x="4034968" y="2348177"/>
              <a:ext cx="622301" cy="622301"/>
            </a:xfrm>
            <a:prstGeom prst="rightArrow">
              <a:avLst>
                <a:gd name="adj1" fmla="val 32340"/>
                <a:gd name="adj2" fmla="val 48168"/>
              </a:avLst>
            </a:prstGeom>
            <a:solidFill>
              <a:srgbClr val="808785"/>
            </a:solidFill>
            <a:ln w="12700" cap="flat">
              <a:noFill/>
              <a:miter lim="400000"/>
            </a:ln>
            <a:effectLst/>
          </p:spPr>
          <p:txBody>
            <a:bodyPr wrap="square" lIns="50800" tIns="50800" rIns="50800" bIns="50800" numCol="1" anchor="ctr">
              <a:noAutofit/>
            </a:bodyPr>
            <a:lstStyle/>
            <a:p>
              <a:pPr>
                <a:defRPr>
                  <a:solidFill>
                    <a:srgbClr val="FFFFFF"/>
                  </a:solidFill>
                </a:defRPr>
              </a:pPr>
            </a:p>
          </p:txBody>
        </p:sp>
        <p:sp>
          <p:nvSpPr>
            <p:cNvPr id="351" name="Shape 351"/>
            <p:cNvSpPr/>
            <p:nvPr/>
          </p:nvSpPr>
          <p:spPr>
            <a:xfrm>
              <a:off x="5619365" y="2348177"/>
              <a:ext cx="622301" cy="622301"/>
            </a:xfrm>
            <a:prstGeom prst="rightArrow">
              <a:avLst>
                <a:gd name="adj1" fmla="val 32340"/>
                <a:gd name="adj2" fmla="val 48168"/>
              </a:avLst>
            </a:prstGeom>
            <a:solidFill>
              <a:srgbClr val="808785"/>
            </a:solidFill>
            <a:ln w="12700" cap="flat">
              <a:noFill/>
              <a:miter lim="400000"/>
            </a:ln>
            <a:effectLst/>
          </p:spPr>
          <p:txBody>
            <a:bodyPr wrap="square" lIns="50800" tIns="50800" rIns="50800" bIns="50800" numCol="1" anchor="ctr">
              <a:noAutofit/>
            </a:bodyPr>
            <a:lstStyle/>
            <a:p>
              <a:pPr>
                <a:defRPr>
                  <a:solidFill>
                    <a:srgbClr val="FFFFFF"/>
                  </a:solidFill>
                </a:defRPr>
              </a:pPr>
            </a:p>
          </p:txBody>
        </p:sp>
        <p:sp>
          <p:nvSpPr>
            <p:cNvPr id="352" name="Shape 352"/>
            <p:cNvSpPr/>
            <p:nvPr/>
          </p:nvSpPr>
          <p:spPr>
            <a:xfrm>
              <a:off x="8024091" y="0"/>
              <a:ext cx="663527" cy="663527"/>
            </a:xfrm>
            <a:prstGeom prst="ellipse">
              <a:avLst/>
            </a:prstGeom>
            <a:solidFill>
              <a:srgbClr val="FFFFFF"/>
            </a:solidFill>
            <a:ln w="50800" cap="flat">
              <a:solidFill>
                <a:srgbClr val="AB1802"/>
              </a:solidFill>
              <a:prstDash val="sysDot"/>
              <a:miter lim="400000"/>
            </a:ln>
            <a:effectLst/>
          </p:spPr>
          <p:txBody>
            <a:bodyPr wrap="square" lIns="50800" tIns="50800" rIns="50800" bIns="50800" numCol="1" anchor="ctr">
              <a:noAutofit/>
            </a:bodyPr>
            <a:lstStyle/>
            <a:p>
              <a:pPr>
                <a:defRPr>
                  <a:solidFill>
                    <a:srgbClr val="FFFFFF"/>
                  </a:solidFill>
                </a:defRPr>
              </a:pPr>
            </a:p>
          </p:txBody>
        </p:sp>
        <p:sp>
          <p:nvSpPr>
            <p:cNvPr id="353" name="Shape 353"/>
            <p:cNvSpPr/>
            <p:nvPr/>
          </p:nvSpPr>
          <p:spPr>
            <a:xfrm>
              <a:off x="8024091" y="1256145"/>
              <a:ext cx="663527" cy="663528"/>
            </a:xfrm>
            <a:prstGeom prst="ellipse">
              <a:avLst/>
            </a:prstGeom>
            <a:solidFill>
              <a:srgbClr val="FFFFFF"/>
            </a:solidFill>
            <a:ln w="50800" cap="flat">
              <a:solidFill>
                <a:srgbClr val="AB1802"/>
              </a:solidFill>
              <a:prstDash val="sysDot"/>
              <a:miter lim="400000"/>
            </a:ln>
            <a:effectLst/>
          </p:spPr>
          <p:txBody>
            <a:bodyPr wrap="square" lIns="50800" tIns="50800" rIns="50800" bIns="50800" numCol="1" anchor="ctr">
              <a:noAutofit/>
            </a:bodyPr>
            <a:lstStyle/>
            <a:p>
              <a:pPr>
                <a:defRPr>
                  <a:solidFill>
                    <a:srgbClr val="FFFFFF"/>
                  </a:solidFill>
                </a:defRPr>
              </a:pPr>
            </a:p>
          </p:txBody>
        </p:sp>
        <p:sp>
          <p:nvSpPr>
            <p:cNvPr id="354" name="Shape 354"/>
            <p:cNvSpPr/>
            <p:nvPr/>
          </p:nvSpPr>
          <p:spPr>
            <a:xfrm>
              <a:off x="8024091" y="2512290"/>
              <a:ext cx="663527" cy="663528"/>
            </a:xfrm>
            <a:prstGeom prst="ellipse">
              <a:avLst/>
            </a:prstGeom>
            <a:solidFill>
              <a:srgbClr val="FFFFFF"/>
            </a:solidFill>
            <a:ln w="50800" cap="flat">
              <a:solidFill>
                <a:srgbClr val="AB1802"/>
              </a:solidFill>
              <a:prstDash val="sysDot"/>
              <a:miter lim="400000"/>
            </a:ln>
            <a:effectLst/>
          </p:spPr>
          <p:txBody>
            <a:bodyPr wrap="square" lIns="50800" tIns="50800" rIns="50800" bIns="50800" numCol="1" anchor="ctr">
              <a:noAutofit/>
            </a:bodyPr>
            <a:lstStyle/>
            <a:p>
              <a:pPr>
                <a:defRPr>
                  <a:solidFill>
                    <a:srgbClr val="FFFFFF"/>
                  </a:solidFill>
                </a:defRPr>
              </a:pPr>
            </a:p>
          </p:txBody>
        </p:sp>
        <p:sp>
          <p:nvSpPr>
            <p:cNvPr id="355" name="Shape 355"/>
            <p:cNvSpPr/>
            <p:nvPr/>
          </p:nvSpPr>
          <p:spPr>
            <a:xfrm>
              <a:off x="8024091" y="3768436"/>
              <a:ext cx="663527" cy="663528"/>
            </a:xfrm>
            <a:prstGeom prst="ellipse">
              <a:avLst/>
            </a:prstGeom>
            <a:solidFill>
              <a:srgbClr val="FFFFFF"/>
            </a:solidFill>
            <a:ln w="50800" cap="flat">
              <a:solidFill>
                <a:srgbClr val="AB1802"/>
              </a:solidFill>
              <a:prstDash val="sysDot"/>
              <a:miter lim="400000"/>
            </a:ln>
            <a:effectLst/>
          </p:spPr>
          <p:txBody>
            <a:bodyPr wrap="square" lIns="50800" tIns="50800" rIns="50800" bIns="50800" numCol="1" anchor="ctr">
              <a:noAutofit/>
            </a:bodyPr>
            <a:lstStyle/>
            <a:p>
              <a:pPr>
                <a:defRPr>
                  <a:solidFill>
                    <a:srgbClr val="FFFFFF"/>
                  </a:solidFill>
                </a:defRPr>
              </a:pPr>
            </a:p>
          </p:txBody>
        </p:sp>
        <p:sp>
          <p:nvSpPr>
            <p:cNvPr id="356" name="Shape 356"/>
            <p:cNvSpPr/>
            <p:nvPr/>
          </p:nvSpPr>
          <p:spPr>
            <a:xfrm>
              <a:off x="9074678" y="1021051"/>
              <a:ext cx="3310237" cy="1143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which I think </a:t>
              </a:r>
            </a:p>
            <a:p>
              <a:pPr/>
              <a:r>
                <a:t>could be the next</a:t>
              </a:r>
            </a:p>
          </p:txBody>
        </p:sp>
        <p:cxnSp>
          <p:nvCxnSpPr>
            <p:cNvPr id="357" name="Connector 357"/>
            <p:cNvCxnSpPr>
              <a:stCxn id="352" idx="0"/>
              <a:endCxn id="355" idx="0"/>
            </p:cNvCxnSpPr>
            <p:nvPr/>
          </p:nvCxnSpPr>
          <p:spPr>
            <a:xfrm>
              <a:off x="8355854" y="331763"/>
              <a:ext cx="1" cy="3768437"/>
            </a:xfrm>
            <a:prstGeom prst="straightConnector1">
              <a:avLst/>
            </a:prstGeom>
            <a:ln w="25400" cap="flat">
              <a:solidFill>
                <a:srgbClr val="5A5F5E"/>
              </a:solidFill>
              <a:prstDash val="solid"/>
              <a:miter lim="400000"/>
            </a:ln>
            <a:effectLst/>
          </p:spPr>
        </p:cxnSp>
        <p:sp>
          <p:nvSpPr>
            <p:cNvPr id="358" name="Shape 358"/>
            <p:cNvSpPr/>
            <p:nvPr/>
          </p:nvSpPr>
          <p:spPr>
            <a:xfrm>
              <a:off x="7246914" y="2348177"/>
              <a:ext cx="622301" cy="622301"/>
            </a:xfrm>
            <a:prstGeom prst="rightArrow">
              <a:avLst>
                <a:gd name="adj1" fmla="val 32340"/>
                <a:gd name="adj2" fmla="val 48168"/>
              </a:avLst>
            </a:prstGeom>
            <a:solidFill>
              <a:srgbClr val="808785"/>
            </a:solidFill>
            <a:ln w="12700" cap="flat">
              <a:noFill/>
              <a:miter lim="400000"/>
            </a:ln>
            <a:effectLst/>
          </p:spPr>
          <p:txBody>
            <a:bodyPr wrap="square" lIns="50800" tIns="50800" rIns="50800" bIns="50800" numCol="1" anchor="ctr">
              <a:noAutofit/>
            </a:bodyPr>
            <a:lstStyle/>
            <a:p>
              <a:pPr>
                <a:defRPr>
                  <a:solidFill>
                    <a:srgbClr val="FFFFFF"/>
                  </a:solidFill>
                </a:defRPr>
              </a:pPr>
            </a:p>
          </p:txBody>
        </p:sp>
        <p:sp>
          <p:nvSpPr>
            <p:cNvPr id="359" name="Shape 359"/>
            <p:cNvSpPr/>
            <p:nvPr/>
          </p:nvSpPr>
          <p:spPr>
            <a:xfrm>
              <a:off x="122139" y="2348177"/>
              <a:ext cx="419249"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A</a:t>
              </a:r>
            </a:p>
          </p:txBody>
        </p:sp>
        <p:sp>
          <p:nvSpPr>
            <p:cNvPr id="360" name="Shape 360"/>
            <p:cNvSpPr/>
            <p:nvPr/>
          </p:nvSpPr>
          <p:spPr>
            <a:xfrm>
              <a:off x="1758099" y="2348177"/>
              <a:ext cx="356965"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B</a:t>
              </a:r>
            </a:p>
          </p:txBody>
        </p:sp>
        <p:sp>
          <p:nvSpPr>
            <p:cNvPr id="361" name="Shape 361"/>
            <p:cNvSpPr/>
            <p:nvPr/>
          </p:nvSpPr>
          <p:spPr>
            <a:xfrm>
              <a:off x="3329543" y="2348177"/>
              <a:ext cx="423714"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a:t>
              </a:r>
            </a:p>
          </p:txBody>
        </p:sp>
        <p:sp>
          <p:nvSpPr>
            <p:cNvPr id="362" name="Shape 362"/>
            <p:cNvSpPr/>
            <p:nvPr/>
          </p:nvSpPr>
          <p:spPr>
            <a:xfrm>
              <a:off x="4958582" y="2348177"/>
              <a:ext cx="356965"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B</a:t>
              </a:r>
            </a:p>
          </p:txBody>
        </p:sp>
        <p:sp>
          <p:nvSpPr>
            <p:cNvPr id="363" name="Shape 363"/>
            <p:cNvSpPr/>
            <p:nvPr/>
          </p:nvSpPr>
          <p:spPr>
            <a:xfrm>
              <a:off x="6546311" y="2360877"/>
              <a:ext cx="419250"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A</a:t>
              </a:r>
            </a:p>
          </p:txBody>
        </p:sp>
        <p:sp>
          <p:nvSpPr>
            <p:cNvPr id="364" name="Shape 364"/>
            <p:cNvSpPr/>
            <p:nvPr/>
          </p:nvSpPr>
          <p:spPr>
            <a:xfrm>
              <a:off x="8146230" y="66626"/>
              <a:ext cx="419249"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A</a:t>
              </a:r>
            </a:p>
          </p:txBody>
        </p:sp>
        <p:sp>
          <p:nvSpPr>
            <p:cNvPr id="365" name="Shape 365"/>
            <p:cNvSpPr/>
            <p:nvPr/>
          </p:nvSpPr>
          <p:spPr>
            <a:xfrm>
              <a:off x="8177372" y="1320283"/>
              <a:ext cx="356965"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B</a:t>
              </a:r>
            </a:p>
          </p:txBody>
        </p:sp>
        <p:sp>
          <p:nvSpPr>
            <p:cNvPr id="366" name="Shape 366"/>
            <p:cNvSpPr/>
            <p:nvPr/>
          </p:nvSpPr>
          <p:spPr>
            <a:xfrm>
              <a:off x="8111952" y="2532904"/>
              <a:ext cx="423715"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a:t>
              </a:r>
            </a:p>
          </p:txBody>
        </p:sp>
        <p:sp>
          <p:nvSpPr>
            <p:cNvPr id="367" name="Shape 367"/>
            <p:cNvSpPr/>
            <p:nvPr/>
          </p:nvSpPr>
          <p:spPr>
            <a:xfrm>
              <a:off x="8122841" y="3789049"/>
              <a:ext cx="452736"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D</a:t>
              </a:r>
            </a:p>
          </p:txBody>
        </p:sp>
      </p:grpSp>
      <p:graphicFrame>
        <p:nvGraphicFramePr>
          <p:cNvPr id="369" name="Table 369"/>
          <p:cNvGraphicFramePr/>
          <p:nvPr/>
        </p:nvGraphicFramePr>
        <p:xfrm>
          <a:off x="8446654" y="310800"/>
          <a:ext cx="4060707" cy="3610569"/>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809601"/>
                <a:gridCol w="809601"/>
                <a:gridCol w="809601"/>
                <a:gridCol w="809601"/>
                <a:gridCol w="809601"/>
              </a:tblGrid>
              <a:tr h="719573">
                <a:tc>
                  <a:txBody>
                    <a:bodyPr/>
                    <a:lstStyle/>
                    <a:p>
                      <a:pPr>
                        <a:defRPr sz="3000"/>
                      </a:pPr>
                    </a:p>
                  </a:txBody>
                  <a:tcPr marL="50800" marR="50800" marT="50800" marB="50800" anchor="ctr" anchorCtr="0" horzOverflow="overflow"/>
                </a:tc>
                <a:tc>
                  <a:txBody>
                    <a:bodyPr/>
                    <a:lstStyle/>
                    <a:p>
                      <a:pPr>
                        <a:defRPr>
                          <a:solidFill>
                            <a:srgbClr val="000000"/>
                          </a:solidFill>
                        </a:defRPr>
                      </a:pPr>
                      <a:r>
                        <a:rPr sz="3000">
                          <a:solidFill>
                            <a:srgbClr val="5A5F5E"/>
                          </a:solidFill>
                        </a:rPr>
                        <a:t>A</a:t>
                      </a:r>
                    </a:p>
                  </a:txBody>
                  <a:tcPr marL="50800" marR="50800" marT="50800" marB="50800" anchor="ctr" anchorCtr="0" horzOverflow="overflow"/>
                </a:tc>
                <a:tc>
                  <a:txBody>
                    <a:bodyPr/>
                    <a:lstStyle/>
                    <a:p>
                      <a:pPr>
                        <a:defRPr>
                          <a:solidFill>
                            <a:srgbClr val="000000"/>
                          </a:solidFill>
                        </a:defRPr>
                      </a:pPr>
                      <a:r>
                        <a:rPr sz="3000">
                          <a:solidFill>
                            <a:srgbClr val="5A5F5E"/>
                          </a:solidFill>
                        </a:rPr>
                        <a:t>B</a:t>
                      </a:r>
                    </a:p>
                  </a:txBody>
                  <a:tcPr marL="50800" marR="50800" marT="50800" marB="50800" anchor="ctr" anchorCtr="0" horzOverflow="overflow"/>
                </a:tc>
                <a:tc>
                  <a:txBody>
                    <a:bodyPr/>
                    <a:lstStyle/>
                    <a:p>
                      <a:pPr>
                        <a:defRPr>
                          <a:solidFill>
                            <a:srgbClr val="000000"/>
                          </a:solidFill>
                        </a:defRPr>
                      </a:pPr>
                      <a:r>
                        <a:rPr sz="3000">
                          <a:solidFill>
                            <a:srgbClr val="5A5F5E"/>
                          </a:solidFill>
                        </a:rPr>
                        <a:t>C</a:t>
                      </a:r>
                    </a:p>
                  </a:txBody>
                  <a:tcPr marL="50800" marR="50800" marT="50800" marB="50800" anchor="ctr" anchorCtr="0" horzOverflow="overflow"/>
                </a:tc>
                <a:tc>
                  <a:txBody>
                    <a:bodyPr/>
                    <a:lstStyle/>
                    <a:p>
                      <a:pPr>
                        <a:defRPr>
                          <a:solidFill>
                            <a:srgbClr val="000000"/>
                          </a:solidFill>
                        </a:defRPr>
                      </a:pPr>
                      <a:r>
                        <a:rPr sz="3000">
                          <a:solidFill>
                            <a:srgbClr val="5A5F5E"/>
                          </a:solidFill>
                        </a:rPr>
                        <a:t>D</a:t>
                      </a:r>
                    </a:p>
                  </a:txBody>
                  <a:tcPr marL="50800" marR="50800" marT="50800" marB="50800" anchor="ctr" anchorCtr="0" horzOverflow="overflow"/>
                </a:tc>
              </a:tr>
              <a:tr h="719573">
                <a:tc>
                  <a:txBody>
                    <a:bodyPr/>
                    <a:lstStyle/>
                    <a:p>
                      <a:pPr>
                        <a:defRPr>
                          <a:solidFill>
                            <a:srgbClr val="000000"/>
                          </a:solidFill>
                        </a:defRPr>
                      </a:pPr>
                      <a:r>
                        <a:rPr sz="3000">
                          <a:solidFill>
                            <a:srgbClr val="5A5F5E"/>
                          </a:solidFill>
                        </a:rPr>
                        <a:t>A</a:t>
                      </a:r>
                    </a:p>
                  </a:txBody>
                  <a:tcPr marL="50800" marR="50800" marT="50800" marB="50800" anchor="ctr" anchorCtr="0" horzOverflow="overflow"/>
                </a:tc>
                <a:tc>
                  <a:txBody>
                    <a:bodyPr/>
                    <a:lstStyle/>
                    <a:p>
                      <a:pPr>
                        <a:defRPr>
                          <a:solidFill>
                            <a:srgbClr val="000000"/>
                          </a:solidFill>
                        </a:defRPr>
                      </a:pPr>
                      <a:r>
                        <a:rPr sz="3000">
                          <a:solidFill>
                            <a:srgbClr val="5A5F5E"/>
                          </a:solidFill>
                        </a:rPr>
                        <a:t>P11</a:t>
                      </a:r>
                    </a:p>
                  </a:txBody>
                  <a:tcPr marL="50800" marR="50800" marT="50800" marB="50800" anchor="ctr" anchorCtr="0" horzOverflow="overflow"/>
                </a:tc>
                <a:tc>
                  <a:txBody>
                    <a:bodyPr/>
                    <a:lstStyle/>
                    <a:p>
                      <a:pPr>
                        <a:defRPr>
                          <a:solidFill>
                            <a:srgbClr val="000000"/>
                          </a:solidFill>
                        </a:defRPr>
                      </a:pPr>
                      <a:r>
                        <a:rPr sz="3000">
                          <a:solidFill>
                            <a:srgbClr val="5A5F5E"/>
                          </a:solidFill>
                        </a:rPr>
                        <a:t>…</a:t>
                      </a:r>
                    </a:p>
                  </a:txBody>
                  <a:tcPr marL="50800" marR="50800" marT="50800" marB="50800" anchor="ctr" anchorCtr="0" horzOverflow="overflow"/>
                </a:tc>
                <a:tc>
                  <a:txBody>
                    <a:bodyPr/>
                    <a:lstStyle/>
                    <a:p>
                      <a:pPr>
                        <a:defRPr>
                          <a:solidFill>
                            <a:srgbClr val="000000"/>
                          </a:solidFill>
                        </a:defRPr>
                      </a:pPr>
                      <a:r>
                        <a:rPr sz="3000">
                          <a:solidFill>
                            <a:srgbClr val="5A5F5E"/>
                          </a:solidFill>
                        </a:rPr>
                        <a:t>…</a:t>
                      </a:r>
                    </a:p>
                  </a:txBody>
                  <a:tcPr marL="50800" marR="50800" marT="50800" marB="50800" anchor="ctr" anchorCtr="0" horzOverflow="overflow"/>
                </a:tc>
                <a:tc>
                  <a:txBody>
                    <a:bodyPr/>
                    <a:lstStyle/>
                    <a:p>
                      <a:pPr>
                        <a:defRPr>
                          <a:solidFill>
                            <a:srgbClr val="000000"/>
                          </a:solidFill>
                        </a:defRPr>
                      </a:pPr>
                      <a:r>
                        <a:rPr sz="3000">
                          <a:solidFill>
                            <a:srgbClr val="5A5F5E"/>
                          </a:solidFill>
                        </a:rPr>
                        <a:t>P14</a:t>
                      </a:r>
                    </a:p>
                  </a:txBody>
                  <a:tcPr marL="50800" marR="50800" marT="50800" marB="50800" anchor="ctr" anchorCtr="0" horzOverflow="overflow"/>
                </a:tc>
              </a:tr>
              <a:tr h="719573">
                <a:tc>
                  <a:txBody>
                    <a:bodyPr/>
                    <a:lstStyle/>
                    <a:p>
                      <a:pPr>
                        <a:defRPr>
                          <a:solidFill>
                            <a:srgbClr val="000000"/>
                          </a:solidFill>
                        </a:defRPr>
                      </a:pPr>
                      <a:r>
                        <a:rPr sz="3000">
                          <a:solidFill>
                            <a:srgbClr val="5A5F5E"/>
                          </a:solidFill>
                        </a:rPr>
                        <a:t>B</a:t>
                      </a:r>
                    </a:p>
                  </a:txBody>
                  <a:tcPr marL="50800" marR="50800" marT="50800" marB="50800" anchor="ctr" anchorCtr="0" horzOverflow="overflow"/>
                </a:tc>
                <a:tc>
                  <a:txBody>
                    <a:bodyPr/>
                    <a:lstStyle/>
                    <a:p>
                      <a:pPr>
                        <a:defRPr>
                          <a:solidFill>
                            <a:srgbClr val="000000"/>
                          </a:solidFill>
                        </a:defRPr>
                      </a:pPr>
                      <a:r>
                        <a:rPr sz="3000">
                          <a:solidFill>
                            <a:srgbClr val="5A5F5E"/>
                          </a:solidFill>
                        </a:rPr>
                        <a:t>…</a:t>
                      </a:r>
                    </a:p>
                  </a:txBody>
                  <a:tcPr marL="50800" marR="50800" marT="50800" marB="50800" anchor="ctr" anchorCtr="0" horzOverflow="overflow"/>
                </a:tc>
                <a:tc>
                  <a:txBody>
                    <a:bodyPr/>
                    <a:lstStyle/>
                    <a:p>
                      <a:pPr>
                        <a:defRPr>
                          <a:solidFill>
                            <a:srgbClr val="000000"/>
                          </a:solidFill>
                        </a:defRPr>
                      </a:pPr>
                      <a:r>
                        <a:rPr sz="3000">
                          <a:solidFill>
                            <a:srgbClr val="5A5F5E"/>
                          </a:solidFill>
                        </a:rPr>
                        <a:t>…</a:t>
                      </a:r>
                    </a:p>
                  </a:txBody>
                  <a:tcPr marL="50800" marR="50800" marT="50800" marB="50800" anchor="ctr" anchorCtr="0" horzOverflow="overflow"/>
                </a:tc>
                <a:tc>
                  <a:txBody>
                    <a:bodyPr/>
                    <a:lstStyle/>
                    <a:p>
                      <a:pPr>
                        <a:defRPr sz="3000"/>
                      </a:pPr>
                    </a:p>
                  </a:txBody>
                  <a:tcPr marL="50800" marR="50800" marT="50800" marB="50800" anchor="ctr" anchorCtr="0" horzOverflow="overflow"/>
                </a:tc>
                <a:tc>
                  <a:txBody>
                    <a:bodyPr/>
                    <a:lstStyle/>
                    <a:p>
                      <a:pPr>
                        <a:defRPr>
                          <a:solidFill>
                            <a:srgbClr val="000000"/>
                          </a:solidFill>
                        </a:defRPr>
                      </a:pPr>
                      <a:r>
                        <a:rPr sz="3000">
                          <a:solidFill>
                            <a:srgbClr val="5A5F5E"/>
                          </a:solidFill>
                        </a:rPr>
                        <a:t>…</a:t>
                      </a:r>
                    </a:p>
                  </a:txBody>
                  <a:tcPr marL="50800" marR="50800" marT="50800" marB="50800" anchor="ctr" anchorCtr="0" horzOverflow="overflow"/>
                </a:tc>
              </a:tr>
              <a:tr h="719573">
                <a:tc>
                  <a:txBody>
                    <a:bodyPr/>
                    <a:lstStyle/>
                    <a:p>
                      <a:pPr>
                        <a:defRPr>
                          <a:solidFill>
                            <a:srgbClr val="000000"/>
                          </a:solidFill>
                        </a:defRPr>
                      </a:pPr>
                      <a:r>
                        <a:rPr sz="3000">
                          <a:solidFill>
                            <a:srgbClr val="5A5F5E"/>
                          </a:solidFill>
                        </a:rPr>
                        <a:t>C</a:t>
                      </a:r>
                    </a:p>
                  </a:txBody>
                  <a:tcPr marL="50800" marR="50800" marT="50800" marB="50800" anchor="ctr" anchorCtr="0" horzOverflow="overflow"/>
                </a:tc>
                <a:tc>
                  <a:txBody>
                    <a:bodyPr/>
                    <a:lstStyle/>
                    <a:p>
                      <a:pPr>
                        <a:defRPr>
                          <a:solidFill>
                            <a:srgbClr val="000000"/>
                          </a:solidFill>
                        </a:defRPr>
                      </a:pPr>
                      <a:r>
                        <a:rPr sz="3000">
                          <a:solidFill>
                            <a:srgbClr val="5A5F5E"/>
                          </a:solidFill>
                        </a:rPr>
                        <a:t>…</a:t>
                      </a:r>
                    </a:p>
                  </a:txBody>
                  <a:tcPr marL="50800" marR="50800" marT="50800" marB="50800" anchor="ctr" anchorCtr="0" horzOverflow="overflow"/>
                </a:tc>
                <a:tc>
                  <a:txBody>
                    <a:bodyPr/>
                    <a:lstStyle/>
                    <a:p>
                      <a:pPr>
                        <a:defRPr sz="3000"/>
                      </a:pPr>
                    </a:p>
                  </a:txBody>
                  <a:tcPr marL="50800" marR="50800" marT="50800" marB="50800" anchor="ctr" anchorCtr="0" horzOverflow="overflow"/>
                </a:tc>
                <a:tc>
                  <a:txBody>
                    <a:bodyPr/>
                    <a:lstStyle/>
                    <a:p>
                      <a:pPr>
                        <a:defRPr>
                          <a:solidFill>
                            <a:srgbClr val="000000"/>
                          </a:solidFill>
                        </a:defRPr>
                      </a:pPr>
                      <a:r>
                        <a:rPr sz="3000">
                          <a:solidFill>
                            <a:srgbClr val="5A5F5E"/>
                          </a:solidFill>
                        </a:rPr>
                        <a:t>…</a:t>
                      </a:r>
                    </a:p>
                  </a:txBody>
                  <a:tcPr marL="50800" marR="50800" marT="50800" marB="50800" anchor="ctr" anchorCtr="0" horzOverflow="overflow"/>
                </a:tc>
                <a:tc>
                  <a:txBody>
                    <a:bodyPr/>
                    <a:lstStyle/>
                    <a:p>
                      <a:pPr>
                        <a:defRPr>
                          <a:solidFill>
                            <a:srgbClr val="000000"/>
                          </a:solidFill>
                        </a:defRPr>
                      </a:pPr>
                      <a:r>
                        <a:rPr sz="3000">
                          <a:solidFill>
                            <a:srgbClr val="5A5F5E"/>
                          </a:solidFill>
                        </a:rPr>
                        <a:t>…</a:t>
                      </a:r>
                    </a:p>
                  </a:txBody>
                  <a:tcPr marL="50800" marR="50800" marT="50800" marB="50800" anchor="ctr" anchorCtr="0" horzOverflow="overflow"/>
                </a:tc>
              </a:tr>
              <a:tr h="719573">
                <a:tc>
                  <a:txBody>
                    <a:bodyPr/>
                    <a:lstStyle/>
                    <a:p>
                      <a:pPr>
                        <a:defRPr>
                          <a:solidFill>
                            <a:srgbClr val="000000"/>
                          </a:solidFill>
                        </a:defRPr>
                      </a:pPr>
                      <a:r>
                        <a:rPr sz="3000">
                          <a:solidFill>
                            <a:srgbClr val="5A5F5E"/>
                          </a:solidFill>
                        </a:rPr>
                        <a:t>D</a:t>
                      </a:r>
                    </a:p>
                  </a:txBody>
                  <a:tcPr marL="50800" marR="50800" marT="50800" marB="50800" anchor="ctr" anchorCtr="0" horzOverflow="overflow"/>
                </a:tc>
                <a:tc>
                  <a:txBody>
                    <a:bodyPr/>
                    <a:lstStyle/>
                    <a:p>
                      <a:pPr>
                        <a:defRPr>
                          <a:solidFill>
                            <a:srgbClr val="000000"/>
                          </a:solidFill>
                        </a:defRPr>
                      </a:pPr>
                      <a:r>
                        <a:rPr sz="3000">
                          <a:solidFill>
                            <a:srgbClr val="5A5F5E"/>
                          </a:solidFill>
                        </a:rPr>
                        <a:t>P41</a:t>
                      </a:r>
                    </a:p>
                  </a:txBody>
                  <a:tcPr marL="50800" marR="50800" marT="50800" marB="50800" anchor="ctr" anchorCtr="0" horzOverflow="overflow"/>
                </a:tc>
                <a:tc>
                  <a:txBody>
                    <a:bodyPr/>
                    <a:lstStyle/>
                    <a:p>
                      <a:pPr>
                        <a:defRPr>
                          <a:solidFill>
                            <a:srgbClr val="000000"/>
                          </a:solidFill>
                        </a:defRPr>
                      </a:pPr>
                      <a:r>
                        <a:rPr sz="3000">
                          <a:solidFill>
                            <a:srgbClr val="5A5F5E"/>
                          </a:solidFill>
                        </a:rPr>
                        <a:t>…</a:t>
                      </a:r>
                    </a:p>
                  </a:txBody>
                  <a:tcPr marL="50800" marR="50800" marT="50800" marB="50800" anchor="ctr" anchorCtr="0" horzOverflow="overflow"/>
                </a:tc>
                <a:tc>
                  <a:txBody>
                    <a:bodyPr/>
                    <a:lstStyle/>
                    <a:p>
                      <a:pPr>
                        <a:defRPr>
                          <a:solidFill>
                            <a:srgbClr val="000000"/>
                          </a:solidFill>
                        </a:defRPr>
                      </a:pPr>
                      <a:r>
                        <a:rPr sz="3000">
                          <a:solidFill>
                            <a:srgbClr val="5A5F5E"/>
                          </a:solidFill>
                        </a:rPr>
                        <a:t>…</a:t>
                      </a:r>
                    </a:p>
                  </a:txBody>
                  <a:tcPr marL="50800" marR="50800" marT="50800" marB="50800" anchor="ctr" anchorCtr="0" horzOverflow="overflow"/>
                </a:tc>
                <a:tc>
                  <a:txBody>
                    <a:bodyPr/>
                    <a:lstStyle/>
                    <a:p>
                      <a:pPr>
                        <a:defRPr>
                          <a:solidFill>
                            <a:srgbClr val="000000"/>
                          </a:solidFill>
                        </a:defRPr>
                      </a:pPr>
                      <a:r>
                        <a:rPr sz="3000">
                          <a:solidFill>
                            <a:srgbClr val="5A5F5E"/>
                          </a:solidFill>
                        </a:rPr>
                        <a:t>P44</a:t>
                      </a:r>
                    </a:p>
                  </a:txBody>
                  <a:tcPr marL="50800" marR="50800" marT="50800" marB="50800" anchor="ctr" anchorCtr="0" horzOverflow="overflow"/>
                </a:tc>
              </a:tr>
            </a:tbl>
          </a:graphicData>
        </a:graphic>
      </p:graphicFrame>
      <p:sp>
        <p:nvSpPr>
          <p:cNvPr id="370" name="Shape 370"/>
          <p:cNvSpPr/>
          <p:nvPr/>
        </p:nvSpPr>
        <p:spPr>
          <a:xfrm>
            <a:off x="6272844" y="3334134"/>
            <a:ext cx="1924125"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solidFill>
              </a:defRPr>
            </a:lvl1pPr>
          </a:lstStyle>
          <a:p>
            <a:pPr/>
            <a:r>
              <a:t>Prediction</a:t>
            </a:r>
          </a:p>
        </p:txBody>
      </p:sp>
      <p:sp>
        <p:nvSpPr>
          <p:cNvPr id="371" name="Shape 37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3" name="Shape 373"/>
          <p:cNvSpPr/>
          <p:nvPr/>
        </p:nvSpPr>
        <p:spPr>
          <a:xfrm>
            <a:off x="-18646" y="718765"/>
            <a:ext cx="3571251" cy="1270001"/>
          </a:xfrm>
          <a:prstGeom prst="rightArrow">
            <a:avLst>
              <a:gd name="adj1" fmla="val 100000"/>
              <a:gd name="adj2" fmla="val 41535"/>
            </a:avLst>
          </a:prstGeom>
          <a:solidFill>
            <a:srgbClr val="AB1802"/>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Comparison</a:t>
            </a:r>
          </a:p>
        </p:txBody>
      </p:sp>
      <p:pic>
        <p:nvPicPr>
          <p:cNvPr id="374" name="pasted-image.png"/>
          <p:cNvPicPr>
            <a:picLocks noChangeAspect="1"/>
          </p:cNvPicPr>
          <p:nvPr/>
        </p:nvPicPr>
        <p:blipFill>
          <a:blip r:embed="rId3">
            <a:extLst/>
          </a:blip>
          <a:srcRect l="4282" t="12596" r="6863" b="982"/>
          <a:stretch>
            <a:fillRect/>
          </a:stretch>
        </p:blipFill>
        <p:spPr>
          <a:xfrm>
            <a:off x="1872872" y="3319855"/>
            <a:ext cx="3790131" cy="4791505"/>
          </a:xfrm>
          <a:custGeom>
            <a:avLst/>
            <a:gdLst/>
            <a:ahLst/>
            <a:cxnLst>
              <a:cxn ang="0">
                <a:pos x="wd2" y="hd2"/>
              </a:cxn>
              <a:cxn ang="5400000">
                <a:pos x="wd2" y="hd2"/>
              </a:cxn>
              <a:cxn ang="10800000">
                <a:pos x="wd2" y="hd2"/>
              </a:cxn>
              <a:cxn ang="16200000">
                <a:pos x="wd2" y="hd2"/>
              </a:cxn>
            </a:cxnLst>
            <a:rect l="0" t="0" r="r" b="b"/>
            <a:pathLst>
              <a:path w="19679" h="20595" fill="norm" stroke="1" extrusionOk="0">
                <a:moveTo>
                  <a:pt x="9840" y="0"/>
                </a:moveTo>
                <a:cubicBezTo>
                  <a:pt x="7322" y="0"/>
                  <a:pt x="4802" y="1005"/>
                  <a:pt x="2881" y="3016"/>
                </a:cubicBezTo>
                <a:cubicBezTo>
                  <a:pt x="-961" y="7037"/>
                  <a:pt x="-961" y="13557"/>
                  <a:pt x="2881" y="17579"/>
                </a:cubicBezTo>
                <a:cubicBezTo>
                  <a:pt x="6724" y="21600"/>
                  <a:pt x="12954" y="21600"/>
                  <a:pt x="16797" y="17579"/>
                </a:cubicBezTo>
                <a:cubicBezTo>
                  <a:pt x="20639" y="13557"/>
                  <a:pt x="20639" y="7037"/>
                  <a:pt x="16797" y="3016"/>
                </a:cubicBezTo>
                <a:cubicBezTo>
                  <a:pt x="14876" y="1005"/>
                  <a:pt x="12358" y="0"/>
                  <a:pt x="9840" y="0"/>
                </a:cubicBezTo>
                <a:close/>
              </a:path>
            </a:pathLst>
          </a:custGeom>
          <a:ln w="25400">
            <a:miter lim="400000"/>
          </a:ln>
          <a:effectLst>
            <a:outerShdw sx="100000" sy="100000" kx="0" ky="0" algn="b" rotWithShape="0" blurRad="127000" dist="76200" dir="15109900">
              <a:srgbClr val="000000">
                <a:alpha val="60000"/>
              </a:srgbClr>
            </a:outerShdw>
          </a:effectLst>
        </p:spPr>
      </p:pic>
      <p:sp>
        <p:nvSpPr>
          <p:cNvPr id="375" name="Shape 375"/>
          <p:cNvSpPr/>
          <p:nvPr/>
        </p:nvSpPr>
        <p:spPr>
          <a:xfrm>
            <a:off x="2034349" y="8506498"/>
            <a:ext cx="3467176"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安德雷·马尔可夫</a:t>
            </a:r>
          </a:p>
        </p:txBody>
      </p:sp>
      <p:sp>
        <p:nvSpPr>
          <p:cNvPr id="376" name="Shape 376"/>
          <p:cNvSpPr/>
          <p:nvPr/>
        </p:nvSpPr>
        <p:spPr>
          <a:xfrm>
            <a:off x="4568909" y="2148224"/>
            <a:ext cx="2456657" cy="14597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13" y="0"/>
                </a:moveTo>
                <a:cubicBezTo>
                  <a:pt x="1705" y="0"/>
                  <a:pt x="1455" y="421"/>
                  <a:pt x="1455" y="940"/>
                </a:cubicBezTo>
                <a:lnTo>
                  <a:pt x="1455" y="13871"/>
                </a:lnTo>
                <a:lnTo>
                  <a:pt x="0" y="21600"/>
                </a:lnTo>
                <a:lnTo>
                  <a:pt x="3870" y="18793"/>
                </a:lnTo>
                <a:lnTo>
                  <a:pt x="21042" y="18793"/>
                </a:lnTo>
                <a:cubicBezTo>
                  <a:pt x="21350" y="18793"/>
                  <a:pt x="21600" y="18372"/>
                  <a:pt x="21600" y="17853"/>
                </a:cubicBezTo>
                <a:lnTo>
                  <a:pt x="21600" y="940"/>
                </a:lnTo>
                <a:cubicBezTo>
                  <a:pt x="21600" y="421"/>
                  <a:pt x="21350" y="0"/>
                  <a:pt x="21042" y="0"/>
                </a:cubicBezTo>
                <a:lnTo>
                  <a:pt x="2013" y="0"/>
                </a:lnTo>
                <a:close/>
              </a:path>
            </a:pathLst>
          </a:custGeom>
          <a:solidFill>
            <a:srgbClr val="808785"/>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怪我咯</a:t>
            </a:r>
          </a:p>
        </p:txBody>
      </p:sp>
      <p:pic>
        <p:nvPicPr>
          <p:cNvPr id="377" name="pasted-image.png"/>
          <p:cNvPicPr>
            <a:picLocks noChangeAspect="1"/>
          </p:cNvPicPr>
          <p:nvPr/>
        </p:nvPicPr>
        <p:blipFill>
          <a:blip r:embed="rId4">
            <a:extLst/>
          </a:blip>
          <a:srcRect l="4894" t="2079" r="4899" b="2085"/>
          <a:stretch>
            <a:fillRect/>
          </a:stretch>
        </p:blipFill>
        <p:spPr>
          <a:xfrm>
            <a:off x="9297022" y="4951733"/>
            <a:ext cx="2525226" cy="3156237"/>
          </a:xfrm>
          <a:custGeom>
            <a:avLst/>
            <a:gdLst/>
            <a:ahLst/>
            <a:cxnLst>
              <a:cxn ang="0">
                <a:pos x="wd2" y="hd2"/>
              </a:cxn>
              <a:cxn ang="5400000">
                <a:pos x="wd2" y="hd2"/>
              </a:cxn>
              <a:cxn ang="10800000">
                <a:pos x="wd2" y="hd2"/>
              </a:cxn>
              <a:cxn ang="16200000">
                <a:pos x="wd2" y="hd2"/>
              </a:cxn>
            </a:cxnLst>
            <a:rect l="0" t="0" r="r" b="b"/>
            <a:pathLst>
              <a:path w="19679" h="20595" fill="norm" stroke="1" extrusionOk="0">
                <a:moveTo>
                  <a:pt x="9841" y="0"/>
                </a:moveTo>
                <a:cubicBezTo>
                  <a:pt x="7322" y="0"/>
                  <a:pt x="4803" y="1006"/>
                  <a:pt x="2882" y="3017"/>
                </a:cubicBezTo>
                <a:cubicBezTo>
                  <a:pt x="-961" y="7039"/>
                  <a:pt x="-961" y="13557"/>
                  <a:pt x="2882" y="17578"/>
                </a:cubicBezTo>
                <a:cubicBezTo>
                  <a:pt x="6725" y="21600"/>
                  <a:pt x="12953" y="21600"/>
                  <a:pt x="16796" y="17578"/>
                </a:cubicBezTo>
                <a:cubicBezTo>
                  <a:pt x="20639" y="13557"/>
                  <a:pt x="20639" y="7039"/>
                  <a:pt x="16796" y="3017"/>
                </a:cubicBezTo>
                <a:cubicBezTo>
                  <a:pt x="14875" y="1006"/>
                  <a:pt x="12359" y="0"/>
                  <a:pt x="9841" y="0"/>
                </a:cubicBezTo>
                <a:close/>
              </a:path>
            </a:pathLst>
          </a:custGeom>
          <a:ln w="25400">
            <a:miter lim="400000"/>
          </a:ln>
          <a:effectLst>
            <a:outerShdw sx="100000" sy="100000" kx="0" ky="0" algn="b" rotWithShape="0" blurRad="127000" dist="76200" dir="14324608">
              <a:srgbClr val="000000">
                <a:alpha val="60000"/>
              </a:srgbClr>
            </a:outerShdw>
          </a:effectLst>
        </p:spPr>
      </p:pic>
      <p:sp>
        <p:nvSpPr>
          <p:cNvPr id="378" name="Shape 378"/>
          <p:cNvSpPr/>
          <p:nvPr/>
        </p:nvSpPr>
        <p:spPr>
          <a:xfrm>
            <a:off x="7866836" y="3974715"/>
            <a:ext cx="1947864" cy="13934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04" y="0"/>
                </a:moveTo>
                <a:cubicBezTo>
                  <a:pt x="315" y="0"/>
                  <a:pt x="0" y="441"/>
                  <a:pt x="0" y="984"/>
                </a:cubicBezTo>
                <a:lnTo>
                  <a:pt x="0" y="18702"/>
                </a:lnTo>
                <a:cubicBezTo>
                  <a:pt x="0" y="19246"/>
                  <a:pt x="315" y="19687"/>
                  <a:pt x="704" y="19687"/>
                </a:cubicBezTo>
                <a:lnTo>
                  <a:pt x="15461" y="19687"/>
                </a:lnTo>
                <a:lnTo>
                  <a:pt x="21600" y="21600"/>
                </a:lnTo>
                <a:lnTo>
                  <a:pt x="20214" y="13276"/>
                </a:lnTo>
                <a:lnTo>
                  <a:pt x="20214" y="984"/>
                </a:lnTo>
                <a:cubicBezTo>
                  <a:pt x="20214" y="441"/>
                  <a:pt x="19898" y="0"/>
                  <a:pt x="19510" y="0"/>
                </a:cubicBezTo>
                <a:lnTo>
                  <a:pt x="704" y="0"/>
                </a:lnTo>
                <a:close/>
              </a:path>
            </a:pathLst>
          </a:custGeom>
          <a:solidFill>
            <a:srgbClr val="808785"/>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a:t>
            </a:r>
          </a:p>
        </p:txBody>
      </p:sp>
      <p:sp>
        <p:nvSpPr>
          <p:cNvPr id="379" name="Shape 379"/>
          <p:cNvSpPr/>
          <p:nvPr/>
        </p:nvSpPr>
        <p:spPr>
          <a:xfrm>
            <a:off x="9054647" y="8506498"/>
            <a:ext cx="3009976"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托马斯·贝叶斯</a:t>
            </a:r>
          </a:p>
        </p:txBody>
      </p:sp>
      <p:sp>
        <p:nvSpPr>
          <p:cNvPr id="380" name="Shape 38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nvSpPr>
        <p:spPr>
          <a:xfrm>
            <a:off x="9304546" y="3901355"/>
            <a:ext cx="2859076" cy="2859075"/>
          </a:xfrm>
          <a:prstGeom prst="rect">
            <a:avLst/>
          </a:prstGeom>
          <a:solidFill>
            <a:schemeClr val="accent6">
              <a:satOff val="1848"/>
              <a:lumOff val="-15262"/>
            </a:schemeClr>
          </a:solidFill>
          <a:ln w="12700">
            <a:miter lim="400000"/>
          </a:ln>
          <a:effectLst>
            <a:outerShdw sx="100000" sy="100000" kx="0" ky="0" algn="b" rotWithShape="0" blurRad="355600" dist="0" dir="0">
              <a:srgbClr val="000000">
                <a:alpha val="62917"/>
              </a:srgbClr>
            </a:outerShdw>
            <a:reflection blurRad="0" stA="53491" stPos="0" endA="0" endPos="40000" dist="0" dir="5400000" fadeDir="5400000" sx="100000" sy="-100000" kx="0" ky="0" algn="bl" rotWithShape="0"/>
          </a:effectLst>
        </p:spPr>
        <p:txBody>
          <a:bodyPr lIns="50800" tIns="50800" rIns="50800" bIns="50800" anchor="ctr"/>
          <a:lstStyle/>
          <a:p>
            <a:pPr>
              <a:defRPr>
                <a:solidFill>
                  <a:srgbClr val="FFFFFF"/>
                </a:solidFill>
              </a:defRPr>
            </a:pPr>
          </a:p>
        </p:txBody>
      </p:sp>
      <p:sp>
        <p:nvSpPr>
          <p:cNvPr id="129" name="Shape 129"/>
          <p:cNvSpPr/>
          <p:nvPr/>
        </p:nvSpPr>
        <p:spPr>
          <a:xfrm>
            <a:off x="5174462" y="3882305"/>
            <a:ext cx="2859076" cy="2859075"/>
          </a:xfrm>
          <a:prstGeom prst="rect">
            <a:avLst/>
          </a:prstGeom>
          <a:solidFill>
            <a:schemeClr val="accent6">
              <a:satOff val="1848"/>
              <a:lumOff val="-15262"/>
            </a:schemeClr>
          </a:solidFill>
          <a:ln w="12700">
            <a:miter lim="400000"/>
          </a:ln>
          <a:effectLst>
            <a:outerShdw sx="100000" sy="100000" kx="0" ky="0" algn="b" rotWithShape="0" blurRad="355600" dist="0" dir="0">
              <a:srgbClr val="000000">
                <a:alpha val="62917"/>
              </a:srgbClr>
            </a:outerShdw>
            <a:reflection blurRad="0" stA="53491" stPos="0" endA="0" endPos="40000" dist="0" dir="5400000" fadeDir="5400000" sx="100000" sy="-100000" kx="0" ky="0" algn="bl" rotWithShape="0"/>
          </a:effectLst>
        </p:spPr>
        <p:txBody>
          <a:bodyPr lIns="50800" tIns="50800" rIns="50800" bIns="50800" anchor="ctr"/>
          <a:lstStyle/>
          <a:p>
            <a:pPr>
              <a:defRPr>
                <a:solidFill>
                  <a:srgbClr val="FFFFFF"/>
                </a:solidFill>
              </a:defRPr>
            </a:pPr>
          </a:p>
        </p:txBody>
      </p:sp>
      <p:sp>
        <p:nvSpPr>
          <p:cNvPr id="130" name="Shape 130"/>
          <p:cNvSpPr/>
          <p:nvPr/>
        </p:nvSpPr>
        <p:spPr>
          <a:xfrm>
            <a:off x="961711" y="3882305"/>
            <a:ext cx="2859075" cy="2859075"/>
          </a:xfrm>
          <a:prstGeom prst="rect">
            <a:avLst/>
          </a:prstGeom>
          <a:solidFill>
            <a:schemeClr val="accent6">
              <a:satOff val="1848"/>
              <a:lumOff val="-15262"/>
            </a:schemeClr>
          </a:solidFill>
          <a:ln w="12700">
            <a:miter lim="400000"/>
          </a:ln>
          <a:effectLst>
            <a:outerShdw sx="100000" sy="100000" kx="0" ky="0" algn="b" rotWithShape="0" blurRad="355600" dist="0" dir="0">
              <a:srgbClr val="000000">
                <a:alpha val="62917"/>
              </a:srgbClr>
            </a:outerShdw>
            <a:reflection blurRad="0" stA="53491" stPos="0" endA="0" endPos="40000" dist="0" dir="5400000" fadeDir="5400000" sx="100000" sy="-100000" kx="0" ky="0" algn="bl" rotWithShape="0"/>
          </a:effectLst>
        </p:spPr>
        <p:txBody>
          <a:bodyPr lIns="50800" tIns="50800" rIns="50800" bIns="50800" anchor="ctr"/>
          <a:lstStyle/>
          <a:p>
            <a:pPr>
              <a:defRPr>
                <a:solidFill>
                  <a:srgbClr val="FFFFFF"/>
                </a:solidFill>
              </a:defRPr>
            </a:pPr>
          </a:p>
        </p:txBody>
      </p:sp>
      <p:sp>
        <p:nvSpPr>
          <p:cNvPr id="131" name="Shape 131"/>
          <p:cNvSpPr/>
          <p:nvPr/>
        </p:nvSpPr>
        <p:spPr>
          <a:xfrm>
            <a:off x="1292698" y="4957702"/>
            <a:ext cx="2197101" cy="6193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100">
                <a:solidFill>
                  <a:srgbClr val="FFFFFF"/>
                </a:solidFill>
                <a:latin typeface="Gill Sans SemiBold"/>
                <a:ea typeface="Gill Sans SemiBold"/>
                <a:cs typeface="Gill Sans SemiBold"/>
                <a:sym typeface="Gill Sans SemiBold"/>
              </a:defRPr>
            </a:lvl1pPr>
          </a:lstStyle>
          <a:p>
            <a:pPr/>
            <a:r>
              <a:t>【图片】</a:t>
            </a:r>
          </a:p>
        </p:txBody>
      </p:sp>
      <p:sp>
        <p:nvSpPr>
          <p:cNvPr id="132" name="Shape 132"/>
          <p:cNvSpPr/>
          <p:nvPr/>
        </p:nvSpPr>
        <p:spPr>
          <a:xfrm>
            <a:off x="-18646" y="718765"/>
            <a:ext cx="3571251" cy="1270001"/>
          </a:xfrm>
          <a:prstGeom prst="rightArrow">
            <a:avLst>
              <a:gd name="adj1" fmla="val 100000"/>
              <a:gd name="adj2" fmla="val 41535"/>
            </a:avLst>
          </a:prstGeom>
          <a:solidFill>
            <a:srgbClr val="AB1802"/>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Motivation</a:t>
            </a:r>
          </a:p>
        </p:txBody>
      </p:sp>
      <p:pic>
        <p:nvPicPr>
          <p:cNvPr id="133" name="pasted-image.tiff"/>
          <p:cNvPicPr>
            <a:picLocks noChangeAspect="1"/>
          </p:cNvPicPr>
          <p:nvPr/>
        </p:nvPicPr>
        <p:blipFill>
          <a:blip r:embed="rId3">
            <a:extLst/>
          </a:blip>
          <a:stretch>
            <a:fillRect/>
          </a:stretch>
        </p:blipFill>
        <p:spPr>
          <a:xfrm>
            <a:off x="5989698" y="4697541"/>
            <a:ext cx="1228604" cy="1228603"/>
          </a:xfrm>
          <a:prstGeom prst="rect">
            <a:avLst/>
          </a:prstGeom>
          <a:ln w="12700">
            <a:miter lim="400000"/>
          </a:ln>
        </p:spPr>
      </p:pic>
      <p:sp>
        <p:nvSpPr>
          <p:cNvPr id="134" name="Shape 134"/>
          <p:cNvSpPr/>
          <p:nvPr/>
        </p:nvSpPr>
        <p:spPr>
          <a:xfrm>
            <a:off x="11371888" y="5963275"/>
            <a:ext cx="755410" cy="755411"/>
          </a:xfrm>
          <a:prstGeom prst="ellipse">
            <a:avLst/>
          </a:prstGeom>
          <a:solidFill>
            <a:srgbClr val="FFFFFF"/>
          </a:solidFill>
          <a:ln w="12700">
            <a:miter lim="400000"/>
          </a:ln>
        </p:spPr>
        <p:txBody>
          <a:bodyPr lIns="50800" tIns="50800" rIns="50800" bIns="50800" anchor="ctr"/>
          <a:lstStyle/>
          <a:p>
            <a:pPr>
              <a:defRPr>
                <a:solidFill>
                  <a:srgbClr val="FFFFFF"/>
                </a:solidFill>
              </a:defRPr>
            </a:pPr>
          </a:p>
        </p:txBody>
      </p:sp>
      <p:sp>
        <p:nvSpPr>
          <p:cNvPr id="135" name="Shape 135"/>
          <p:cNvSpPr/>
          <p:nvPr/>
        </p:nvSpPr>
        <p:spPr>
          <a:xfrm>
            <a:off x="11532985" y="5959979"/>
            <a:ext cx="433215" cy="762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300">
                <a:solidFill>
                  <a:schemeClr val="accent6">
                    <a:satOff val="1848"/>
                    <a:lumOff val="-15262"/>
                  </a:schemeClr>
                </a:solidFill>
                <a:latin typeface="Gill Sans SemiBold"/>
                <a:ea typeface="Gill Sans SemiBold"/>
                <a:cs typeface="Gill Sans SemiBold"/>
                <a:sym typeface="Gill Sans SemiBold"/>
              </a:defRPr>
            </a:lvl1pPr>
          </a:lstStyle>
          <a:p>
            <a:pPr/>
            <a:r>
              <a:t>×</a:t>
            </a:r>
          </a:p>
        </p:txBody>
      </p:sp>
      <p:sp>
        <p:nvSpPr>
          <p:cNvPr id="136" name="Shape 136"/>
          <p:cNvSpPr/>
          <p:nvPr/>
        </p:nvSpPr>
        <p:spPr>
          <a:xfrm>
            <a:off x="10197138" y="3938741"/>
            <a:ext cx="645601" cy="27576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08" y="0"/>
                </a:moveTo>
                <a:lnTo>
                  <a:pt x="0" y="3735"/>
                </a:lnTo>
                <a:lnTo>
                  <a:pt x="20185" y="7017"/>
                </a:lnTo>
                <a:lnTo>
                  <a:pt x="329" y="11044"/>
                </a:lnTo>
                <a:lnTo>
                  <a:pt x="19804" y="14386"/>
                </a:lnTo>
                <a:lnTo>
                  <a:pt x="1121" y="18319"/>
                </a:lnTo>
                <a:lnTo>
                  <a:pt x="21600" y="21600"/>
                </a:lnTo>
              </a:path>
            </a:pathLst>
          </a:custGeom>
          <a:ln w="165100">
            <a:solidFill>
              <a:srgbClr val="FFFFFF"/>
            </a:solidFill>
            <a:miter lim="400000"/>
          </a:ln>
        </p:spPr>
        <p:txBody>
          <a:bodyPr lIns="50800" tIns="50800" rIns="50800" bIns="50800" anchor="ctr"/>
          <a:lstStyle/>
          <a:p>
            <a:pPr/>
          </a:p>
        </p:txBody>
      </p:sp>
      <p:sp>
        <p:nvSpPr>
          <p:cNvPr id="137" name="Shape 137"/>
          <p:cNvSpPr/>
          <p:nvPr>
            <p:ph type="sldNum" sz="quarter" idx="2"/>
          </p:nvPr>
        </p:nvSpPr>
        <p:spPr>
          <a:xfrm>
            <a:off x="6381749" y="9271000"/>
            <a:ext cx="2286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4" name="Shape 384"/>
          <p:cNvSpPr/>
          <p:nvPr/>
        </p:nvSpPr>
        <p:spPr>
          <a:xfrm>
            <a:off x="-18646" y="718765"/>
            <a:ext cx="3571251" cy="1270001"/>
          </a:xfrm>
          <a:prstGeom prst="rightArrow">
            <a:avLst>
              <a:gd name="adj1" fmla="val 100000"/>
              <a:gd name="adj2" fmla="val 41535"/>
            </a:avLst>
          </a:prstGeom>
          <a:solidFill>
            <a:srgbClr val="AB1802"/>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Thought</a:t>
            </a:r>
          </a:p>
        </p:txBody>
      </p:sp>
      <p:sp>
        <p:nvSpPr>
          <p:cNvPr id="385" name="Shape 385"/>
          <p:cNvSpPr/>
          <p:nvPr/>
        </p:nvSpPr>
        <p:spPr>
          <a:xfrm>
            <a:off x="1395581" y="5485554"/>
            <a:ext cx="5398606" cy="70561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7504" indent="-407504">
              <a:buClr>
                <a:srgbClr val="9A958E"/>
              </a:buClr>
              <a:buSzPct val="30000"/>
              <a:buBlip>
                <a:blip r:embed="rId2"/>
              </a:buBlip>
              <a:defRPr sz="4800">
                <a:solidFill>
                  <a:schemeClr val="accent5"/>
                </a:solidFill>
              </a:defRPr>
            </a:lvl1pPr>
          </a:lstStyle>
          <a:p>
            <a:pPr/>
            <a:r>
              <a:t>他山之石可以攻玉</a:t>
            </a:r>
          </a:p>
        </p:txBody>
      </p:sp>
      <p:sp>
        <p:nvSpPr>
          <p:cNvPr id="386" name="Shape 386"/>
          <p:cNvSpPr/>
          <p:nvPr/>
        </p:nvSpPr>
        <p:spPr>
          <a:xfrm>
            <a:off x="1373577" y="3562432"/>
            <a:ext cx="10257645" cy="1473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7504" indent="-407504" algn="l">
              <a:buClr>
                <a:srgbClr val="9A958E"/>
              </a:buClr>
              <a:buSzPct val="30000"/>
              <a:buBlip>
                <a:blip r:embed="rId2"/>
              </a:buBlip>
              <a:defRPr sz="4800"/>
            </a:lvl1pPr>
          </a:lstStyle>
          <a:p>
            <a:pPr/>
            <a:r>
              <a:t>There are other hills where stones are good for working jade.</a:t>
            </a:r>
          </a:p>
        </p:txBody>
      </p:sp>
      <p:sp>
        <p:nvSpPr>
          <p:cNvPr id="387" name="Shape 38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9" name="Shape 389"/>
          <p:cNvSpPr/>
          <p:nvPr/>
        </p:nvSpPr>
        <p:spPr>
          <a:xfrm>
            <a:off x="7310341" y="5452533"/>
            <a:ext cx="2238087" cy="1270001"/>
          </a:xfrm>
          <a:prstGeom prst="rect">
            <a:avLst/>
          </a:prstGeom>
          <a:solidFill>
            <a:schemeClr val="accent6">
              <a:satOff val="1848"/>
              <a:lumOff val="-15262"/>
            </a:schemeClr>
          </a:solidFill>
          <a:ln w="12700">
            <a:miter lim="400000"/>
          </a:ln>
        </p:spPr>
        <p:txBody>
          <a:bodyPr lIns="50800" tIns="50800" rIns="50800" bIns="50800" anchor="ctr"/>
          <a:lstStyle/>
          <a:p>
            <a:pPr>
              <a:defRPr>
                <a:solidFill>
                  <a:srgbClr val="FFFFFF"/>
                </a:solidFill>
              </a:defRPr>
            </a:pPr>
          </a:p>
        </p:txBody>
      </p:sp>
      <p:sp>
        <p:nvSpPr>
          <p:cNvPr id="390" name="Shape 390"/>
          <p:cNvSpPr/>
          <p:nvPr/>
        </p:nvSpPr>
        <p:spPr>
          <a:xfrm>
            <a:off x="2524894" y="5452533"/>
            <a:ext cx="1681885" cy="1270001"/>
          </a:xfrm>
          <a:prstGeom prst="rect">
            <a:avLst/>
          </a:prstGeom>
          <a:solidFill>
            <a:schemeClr val="accent6">
              <a:satOff val="1848"/>
              <a:lumOff val="-15262"/>
            </a:schemeClr>
          </a:solidFill>
          <a:ln w="12700">
            <a:miter lim="400000"/>
          </a:ln>
        </p:spPr>
        <p:txBody>
          <a:bodyPr lIns="50800" tIns="50800" rIns="50800" bIns="50800" anchor="ctr"/>
          <a:lstStyle/>
          <a:p>
            <a:pPr>
              <a:defRPr>
                <a:solidFill>
                  <a:srgbClr val="FFFFFF"/>
                </a:solidFill>
              </a:defRPr>
            </a:pPr>
          </a:p>
        </p:txBody>
      </p:sp>
      <p:sp>
        <p:nvSpPr>
          <p:cNvPr id="391" name="Shape 391"/>
          <p:cNvSpPr/>
          <p:nvPr/>
        </p:nvSpPr>
        <p:spPr>
          <a:xfrm>
            <a:off x="-18646" y="718765"/>
            <a:ext cx="3571251" cy="1270001"/>
          </a:xfrm>
          <a:prstGeom prst="rightArrow">
            <a:avLst>
              <a:gd name="adj1" fmla="val 100000"/>
              <a:gd name="adj2" fmla="val 41535"/>
            </a:avLst>
          </a:prstGeom>
          <a:solidFill>
            <a:srgbClr val="AB1802"/>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Thought</a:t>
            </a:r>
          </a:p>
        </p:txBody>
      </p:sp>
      <p:sp>
        <p:nvSpPr>
          <p:cNvPr id="392" name="Shape 392"/>
          <p:cNvSpPr/>
          <p:nvPr/>
        </p:nvSpPr>
        <p:spPr>
          <a:xfrm>
            <a:off x="1260090" y="3453630"/>
            <a:ext cx="1270001" cy="1270001"/>
          </a:xfrm>
          <a:prstGeom prst="rect">
            <a:avLst/>
          </a:prstGeom>
          <a:solidFill>
            <a:srgbClr val="AB1802"/>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A</a:t>
            </a:r>
          </a:p>
        </p:txBody>
      </p:sp>
      <p:sp>
        <p:nvSpPr>
          <p:cNvPr id="393" name="Shape 393"/>
          <p:cNvSpPr/>
          <p:nvPr/>
        </p:nvSpPr>
        <p:spPr>
          <a:xfrm>
            <a:off x="4145684" y="3453630"/>
            <a:ext cx="3247929" cy="1270001"/>
          </a:xfrm>
          <a:prstGeom prst="rect">
            <a:avLst/>
          </a:prstGeom>
          <a:solidFill>
            <a:schemeClr val="accent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B</a:t>
            </a:r>
          </a:p>
        </p:txBody>
      </p:sp>
      <p:sp>
        <p:nvSpPr>
          <p:cNvPr id="394" name="Shape 394"/>
          <p:cNvSpPr/>
          <p:nvPr/>
        </p:nvSpPr>
        <p:spPr>
          <a:xfrm>
            <a:off x="9501813" y="3453630"/>
            <a:ext cx="2238087" cy="1270001"/>
          </a:xfrm>
          <a:prstGeom prst="rect">
            <a:avLst/>
          </a:prstGeom>
          <a:solidFill>
            <a:schemeClr val="accent6">
              <a:hueOff val="-193447"/>
              <a:satOff val="3713"/>
              <a:lumOff val="11329"/>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C</a:t>
            </a:r>
          </a:p>
        </p:txBody>
      </p:sp>
      <p:sp>
        <p:nvSpPr>
          <p:cNvPr id="395" name="Shape 395"/>
          <p:cNvSpPr/>
          <p:nvPr/>
        </p:nvSpPr>
        <p:spPr>
          <a:xfrm>
            <a:off x="1261052" y="5452533"/>
            <a:ext cx="1270001" cy="1270001"/>
          </a:xfrm>
          <a:prstGeom prst="rect">
            <a:avLst/>
          </a:prstGeom>
          <a:solidFill>
            <a:srgbClr val="AB1802"/>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A</a:t>
            </a:r>
          </a:p>
        </p:txBody>
      </p:sp>
      <p:sp>
        <p:nvSpPr>
          <p:cNvPr id="396" name="Shape 396"/>
          <p:cNvSpPr/>
          <p:nvPr/>
        </p:nvSpPr>
        <p:spPr>
          <a:xfrm>
            <a:off x="4146646" y="5452533"/>
            <a:ext cx="3247929" cy="1270001"/>
          </a:xfrm>
          <a:prstGeom prst="rect">
            <a:avLst/>
          </a:prstGeom>
          <a:solidFill>
            <a:schemeClr val="accent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B</a:t>
            </a:r>
          </a:p>
        </p:txBody>
      </p:sp>
      <p:sp>
        <p:nvSpPr>
          <p:cNvPr id="397" name="Shape 397"/>
          <p:cNvSpPr/>
          <p:nvPr/>
        </p:nvSpPr>
        <p:spPr>
          <a:xfrm>
            <a:off x="9502774" y="5452533"/>
            <a:ext cx="2238088" cy="1270001"/>
          </a:xfrm>
          <a:prstGeom prst="rect">
            <a:avLst/>
          </a:prstGeom>
          <a:solidFill>
            <a:schemeClr val="accent6">
              <a:hueOff val="-193447"/>
              <a:satOff val="3713"/>
              <a:lumOff val="11329"/>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C</a:t>
            </a:r>
          </a:p>
        </p:txBody>
      </p:sp>
      <p:sp>
        <p:nvSpPr>
          <p:cNvPr id="398" name="Shape 398"/>
          <p:cNvSpPr/>
          <p:nvPr/>
        </p:nvSpPr>
        <p:spPr>
          <a:xfrm>
            <a:off x="7314189" y="7451436"/>
            <a:ext cx="2238088" cy="1270001"/>
          </a:xfrm>
          <a:prstGeom prst="rect">
            <a:avLst/>
          </a:prstGeom>
          <a:solidFill>
            <a:schemeClr val="accent6">
              <a:satOff val="1848"/>
              <a:lumOff val="-15262"/>
            </a:schemeClr>
          </a:solidFill>
          <a:ln w="12700">
            <a:miter lim="400000"/>
          </a:ln>
        </p:spPr>
        <p:txBody>
          <a:bodyPr lIns="50800" tIns="50800" rIns="50800" bIns="50800" anchor="ctr"/>
          <a:lstStyle/>
          <a:p>
            <a:pPr>
              <a:defRPr>
                <a:solidFill>
                  <a:srgbClr val="FFFFFF"/>
                </a:solidFill>
              </a:defRPr>
            </a:pPr>
          </a:p>
        </p:txBody>
      </p:sp>
      <p:sp>
        <p:nvSpPr>
          <p:cNvPr id="399" name="Shape 399"/>
          <p:cNvSpPr/>
          <p:nvPr/>
        </p:nvSpPr>
        <p:spPr>
          <a:xfrm>
            <a:off x="2528742" y="7451436"/>
            <a:ext cx="1681885" cy="1270001"/>
          </a:xfrm>
          <a:prstGeom prst="rect">
            <a:avLst/>
          </a:prstGeom>
          <a:solidFill>
            <a:schemeClr val="accent6">
              <a:satOff val="1848"/>
              <a:lumOff val="-15262"/>
            </a:schemeClr>
          </a:solidFill>
          <a:ln w="12700">
            <a:miter lim="400000"/>
          </a:ln>
        </p:spPr>
        <p:txBody>
          <a:bodyPr lIns="50800" tIns="50800" rIns="50800" bIns="50800" anchor="ctr"/>
          <a:lstStyle/>
          <a:p>
            <a:pPr>
              <a:defRPr>
                <a:solidFill>
                  <a:srgbClr val="FFFFFF"/>
                </a:solidFill>
              </a:defRPr>
            </a:pPr>
          </a:p>
        </p:txBody>
      </p:sp>
      <p:sp>
        <p:nvSpPr>
          <p:cNvPr id="400" name="Shape 400"/>
          <p:cNvSpPr/>
          <p:nvPr/>
        </p:nvSpPr>
        <p:spPr>
          <a:xfrm>
            <a:off x="1264900" y="7451436"/>
            <a:ext cx="1270001" cy="1270001"/>
          </a:xfrm>
          <a:prstGeom prst="rect">
            <a:avLst/>
          </a:prstGeom>
          <a:solidFill>
            <a:srgbClr val="AB1802"/>
          </a:solidFill>
          <a:ln w="12700">
            <a:miter lim="400000"/>
          </a:ln>
        </p:spPr>
        <p:txBody>
          <a:bodyPr lIns="50800" tIns="50800" rIns="50800" bIns="50800" anchor="ctr"/>
          <a:lstStyle/>
          <a:p>
            <a:pPr>
              <a:defRPr>
                <a:solidFill>
                  <a:srgbClr val="FFFFFF"/>
                </a:solidFill>
              </a:defRPr>
            </a:pPr>
          </a:p>
        </p:txBody>
      </p:sp>
      <p:sp>
        <p:nvSpPr>
          <p:cNvPr id="401" name="Shape 401"/>
          <p:cNvSpPr/>
          <p:nvPr/>
        </p:nvSpPr>
        <p:spPr>
          <a:xfrm>
            <a:off x="4150494" y="7451436"/>
            <a:ext cx="3247930" cy="1270001"/>
          </a:xfrm>
          <a:prstGeom prst="rect">
            <a:avLst/>
          </a:prstGeom>
          <a:solidFill>
            <a:schemeClr val="accent3"/>
          </a:solidFill>
          <a:ln w="12700">
            <a:miter lim="400000"/>
          </a:ln>
        </p:spPr>
        <p:txBody>
          <a:bodyPr lIns="50800" tIns="50800" rIns="50800" bIns="50800" anchor="ctr"/>
          <a:lstStyle/>
          <a:p>
            <a:pPr>
              <a:defRPr>
                <a:solidFill>
                  <a:srgbClr val="FFFFFF"/>
                </a:solidFill>
              </a:defRPr>
            </a:pPr>
          </a:p>
        </p:txBody>
      </p:sp>
      <p:sp>
        <p:nvSpPr>
          <p:cNvPr id="402" name="Shape 402"/>
          <p:cNvSpPr/>
          <p:nvPr/>
        </p:nvSpPr>
        <p:spPr>
          <a:xfrm>
            <a:off x="9506623" y="7451436"/>
            <a:ext cx="2238087" cy="1270001"/>
          </a:xfrm>
          <a:prstGeom prst="rect">
            <a:avLst/>
          </a:prstGeom>
          <a:solidFill>
            <a:schemeClr val="accent6">
              <a:hueOff val="-193447"/>
              <a:satOff val="3713"/>
              <a:lumOff val="11329"/>
            </a:schemeClr>
          </a:solidFill>
          <a:ln w="12700">
            <a:miter lim="400000"/>
          </a:ln>
        </p:spPr>
        <p:txBody>
          <a:bodyPr lIns="50800" tIns="50800" rIns="50800" bIns="50800" anchor="ctr"/>
          <a:lstStyle/>
          <a:p>
            <a:pPr>
              <a:defRPr>
                <a:solidFill>
                  <a:srgbClr val="FFFFFF"/>
                </a:solidFill>
              </a:defRPr>
            </a:pPr>
          </a:p>
        </p:txBody>
      </p:sp>
      <p:grpSp>
        <p:nvGrpSpPr>
          <p:cNvPr id="431" name="Group 431"/>
          <p:cNvGrpSpPr/>
          <p:nvPr/>
        </p:nvGrpSpPr>
        <p:grpSpPr>
          <a:xfrm>
            <a:off x="1581823" y="7444604"/>
            <a:ext cx="9860961" cy="1280169"/>
            <a:chOff x="0" y="0"/>
            <a:chExt cx="9860960" cy="1280167"/>
          </a:xfrm>
        </p:grpSpPr>
        <p:sp>
          <p:nvSpPr>
            <p:cNvPr id="403" name="Shape 403"/>
            <p:cNvSpPr/>
            <p:nvPr/>
          </p:nvSpPr>
          <p:spPr>
            <a:xfrm flipV="1">
              <a:off x="-1" y="13245"/>
              <a:ext cx="2" cy="1260637"/>
            </a:xfrm>
            <a:prstGeom prst="line">
              <a:avLst/>
            </a:prstGeom>
            <a:noFill/>
            <a:ln w="63500" cap="flat">
              <a:solidFill>
                <a:srgbClr val="FFFFFF"/>
              </a:solidFill>
              <a:prstDash val="solid"/>
              <a:miter lim="400000"/>
            </a:ln>
            <a:effectLst/>
          </p:spPr>
          <p:txBody>
            <a:bodyPr wrap="square" lIns="50800" tIns="50800" rIns="50800" bIns="50800" numCol="1" anchor="ctr">
              <a:noAutofit/>
            </a:bodyPr>
            <a:lstStyle/>
            <a:p>
              <a:pPr/>
            </a:p>
          </p:txBody>
        </p:sp>
        <p:sp>
          <p:nvSpPr>
            <p:cNvPr id="404" name="Shape 404"/>
            <p:cNvSpPr/>
            <p:nvPr/>
          </p:nvSpPr>
          <p:spPr>
            <a:xfrm flipV="1">
              <a:off x="365220" y="19531"/>
              <a:ext cx="1" cy="1260637"/>
            </a:xfrm>
            <a:prstGeom prst="line">
              <a:avLst/>
            </a:prstGeom>
            <a:noFill/>
            <a:ln w="63500" cap="flat">
              <a:solidFill>
                <a:srgbClr val="FFFFFF"/>
              </a:solidFill>
              <a:prstDash val="solid"/>
              <a:miter lim="400000"/>
            </a:ln>
            <a:effectLst/>
          </p:spPr>
          <p:txBody>
            <a:bodyPr wrap="square" lIns="50800" tIns="50800" rIns="50800" bIns="50800" numCol="1" anchor="ctr">
              <a:noAutofit/>
            </a:bodyPr>
            <a:lstStyle/>
            <a:p>
              <a:pPr/>
            </a:p>
          </p:txBody>
        </p:sp>
        <p:sp>
          <p:nvSpPr>
            <p:cNvPr id="405" name="Shape 405"/>
            <p:cNvSpPr/>
            <p:nvPr/>
          </p:nvSpPr>
          <p:spPr>
            <a:xfrm flipV="1">
              <a:off x="730441" y="8370"/>
              <a:ext cx="1" cy="1260637"/>
            </a:xfrm>
            <a:prstGeom prst="line">
              <a:avLst/>
            </a:prstGeom>
            <a:noFill/>
            <a:ln w="63500" cap="flat">
              <a:solidFill>
                <a:srgbClr val="FFFFFF"/>
              </a:solidFill>
              <a:prstDash val="solid"/>
              <a:miter lim="400000"/>
            </a:ln>
            <a:effectLst/>
          </p:spPr>
          <p:txBody>
            <a:bodyPr wrap="square" lIns="50800" tIns="50800" rIns="50800" bIns="50800" numCol="1" anchor="ctr">
              <a:noAutofit/>
            </a:bodyPr>
            <a:lstStyle/>
            <a:p>
              <a:pPr/>
            </a:p>
          </p:txBody>
        </p:sp>
        <p:sp>
          <p:nvSpPr>
            <p:cNvPr id="406" name="Shape 406"/>
            <p:cNvSpPr/>
            <p:nvPr/>
          </p:nvSpPr>
          <p:spPr>
            <a:xfrm flipV="1">
              <a:off x="1095662" y="14656"/>
              <a:ext cx="1" cy="1260637"/>
            </a:xfrm>
            <a:prstGeom prst="line">
              <a:avLst/>
            </a:prstGeom>
            <a:noFill/>
            <a:ln w="63500" cap="flat">
              <a:solidFill>
                <a:srgbClr val="FFFFFF"/>
              </a:solidFill>
              <a:prstDash val="solid"/>
              <a:miter lim="400000"/>
            </a:ln>
            <a:effectLst/>
          </p:spPr>
          <p:txBody>
            <a:bodyPr wrap="square" lIns="50800" tIns="50800" rIns="50800" bIns="50800" numCol="1" anchor="ctr">
              <a:noAutofit/>
            </a:bodyPr>
            <a:lstStyle/>
            <a:p>
              <a:pPr/>
            </a:p>
          </p:txBody>
        </p:sp>
        <p:sp>
          <p:nvSpPr>
            <p:cNvPr id="407" name="Shape 407"/>
            <p:cNvSpPr/>
            <p:nvPr/>
          </p:nvSpPr>
          <p:spPr>
            <a:xfrm flipV="1">
              <a:off x="1460882" y="7665"/>
              <a:ext cx="1" cy="1260637"/>
            </a:xfrm>
            <a:prstGeom prst="line">
              <a:avLst/>
            </a:prstGeom>
            <a:noFill/>
            <a:ln w="63500" cap="flat">
              <a:solidFill>
                <a:srgbClr val="FFFFFF"/>
              </a:solidFill>
              <a:prstDash val="solid"/>
              <a:miter lim="400000"/>
            </a:ln>
            <a:effectLst/>
          </p:spPr>
          <p:txBody>
            <a:bodyPr wrap="square" lIns="50800" tIns="50800" rIns="50800" bIns="50800" numCol="1" anchor="ctr">
              <a:noAutofit/>
            </a:bodyPr>
            <a:lstStyle/>
            <a:p>
              <a:pPr/>
            </a:p>
          </p:txBody>
        </p:sp>
        <p:sp>
          <p:nvSpPr>
            <p:cNvPr id="408" name="Shape 408"/>
            <p:cNvSpPr/>
            <p:nvPr/>
          </p:nvSpPr>
          <p:spPr>
            <a:xfrm flipV="1">
              <a:off x="1826103" y="13951"/>
              <a:ext cx="1" cy="1260637"/>
            </a:xfrm>
            <a:prstGeom prst="line">
              <a:avLst/>
            </a:prstGeom>
            <a:noFill/>
            <a:ln w="63500" cap="flat">
              <a:solidFill>
                <a:srgbClr val="FFFFFF"/>
              </a:solidFill>
              <a:prstDash val="solid"/>
              <a:miter lim="400000"/>
            </a:ln>
            <a:effectLst/>
          </p:spPr>
          <p:txBody>
            <a:bodyPr wrap="square" lIns="50800" tIns="50800" rIns="50800" bIns="50800" numCol="1" anchor="ctr">
              <a:noAutofit/>
            </a:bodyPr>
            <a:lstStyle/>
            <a:p>
              <a:pPr/>
            </a:p>
          </p:txBody>
        </p:sp>
        <p:sp>
          <p:nvSpPr>
            <p:cNvPr id="409" name="Shape 409"/>
            <p:cNvSpPr/>
            <p:nvPr/>
          </p:nvSpPr>
          <p:spPr>
            <a:xfrm flipV="1">
              <a:off x="2191324" y="2790"/>
              <a:ext cx="1" cy="1260637"/>
            </a:xfrm>
            <a:prstGeom prst="line">
              <a:avLst/>
            </a:prstGeom>
            <a:noFill/>
            <a:ln w="63500" cap="flat">
              <a:solidFill>
                <a:srgbClr val="FFFFFF"/>
              </a:solidFill>
              <a:prstDash val="solid"/>
              <a:miter lim="400000"/>
            </a:ln>
            <a:effectLst/>
          </p:spPr>
          <p:txBody>
            <a:bodyPr wrap="square" lIns="50800" tIns="50800" rIns="50800" bIns="50800" numCol="1" anchor="ctr">
              <a:noAutofit/>
            </a:bodyPr>
            <a:lstStyle/>
            <a:p>
              <a:pPr/>
            </a:p>
          </p:txBody>
        </p:sp>
        <p:sp>
          <p:nvSpPr>
            <p:cNvPr id="410" name="Shape 410"/>
            <p:cNvSpPr/>
            <p:nvPr/>
          </p:nvSpPr>
          <p:spPr>
            <a:xfrm flipV="1">
              <a:off x="2556545" y="9076"/>
              <a:ext cx="1" cy="1260637"/>
            </a:xfrm>
            <a:prstGeom prst="line">
              <a:avLst/>
            </a:prstGeom>
            <a:noFill/>
            <a:ln w="63500" cap="flat">
              <a:solidFill>
                <a:srgbClr val="FFFFFF"/>
              </a:solidFill>
              <a:prstDash val="solid"/>
              <a:miter lim="400000"/>
            </a:ln>
            <a:effectLst/>
          </p:spPr>
          <p:txBody>
            <a:bodyPr wrap="square" lIns="50800" tIns="50800" rIns="50800" bIns="50800" numCol="1" anchor="ctr">
              <a:noAutofit/>
            </a:bodyPr>
            <a:lstStyle/>
            <a:p>
              <a:pPr/>
            </a:p>
          </p:txBody>
        </p:sp>
        <p:sp>
          <p:nvSpPr>
            <p:cNvPr id="411" name="Shape 411"/>
            <p:cNvSpPr/>
            <p:nvPr/>
          </p:nvSpPr>
          <p:spPr>
            <a:xfrm flipV="1">
              <a:off x="2921765" y="10455"/>
              <a:ext cx="1" cy="1260637"/>
            </a:xfrm>
            <a:prstGeom prst="line">
              <a:avLst/>
            </a:prstGeom>
            <a:noFill/>
            <a:ln w="63500" cap="flat">
              <a:solidFill>
                <a:srgbClr val="FFFFFF"/>
              </a:solidFill>
              <a:prstDash val="solid"/>
              <a:miter lim="400000"/>
            </a:ln>
            <a:effectLst/>
          </p:spPr>
          <p:txBody>
            <a:bodyPr wrap="square" lIns="50800" tIns="50800" rIns="50800" bIns="50800" numCol="1" anchor="ctr">
              <a:noAutofit/>
            </a:bodyPr>
            <a:lstStyle/>
            <a:p>
              <a:pPr/>
            </a:p>
          </p:txBody>
        </p:sp>
        <p:sp>
          <p:nvSpPr>
            <p:cNvPr id="412" name="Shape 412"/>
            <p:cNvSpPr/>
            <p:nvPr/>
          </p:nvSpPr>
          <p:spPr>
            <a:xfrm flipV="1">
              <a:off x="3286986" y="16740"/>
              <a:ext cx="1" cy="1260637"/>
            </a:xfrm>
            <a:prstGeom prst="line">
              <a:avLst/>
            </a:prstGeom>
            <a:noFill/>
            <a:ln w="63500" cap="flat">
              <a:solidFill>
                <a:srgbClr val="FFFFFF"/>
              </a:solidFill>
              <a:prstDash val="solid"/>
              <a:miter lim="400000"/>
            </a:ln>
            <a:effectLst/>
          </p:spPr>
          <p:txBody>
            <a:bodyPr wrap="square" lIns="50800" tIns="50800" rIns="50800" bIns="50800" numCol="1" anchor="ctr">
              <a:noAutofit/>
            </a:bodyPr>
            <a:lstStyle/>
            <a:p>
              <a:pPr/>
            </a:p>
          </p:txBody>
        </p:sp>
        <p:sp>
          <p:nvSpPr>
            <p:cNvPr id="413" name="Shape 413"/>
            <p:cNvSpPr/>
            <p:nvPr/>
          </p:nvSpPr>
          <p:spPr>
            <a:xfrm flipV="1">
              <a:off x="3652207" y="5580"/>
              <a:ext cx="1" cy="1260637"/>
            </a:xfrm>
            <a:prstGeom prst="line">
              <a:avLst/>
            </a:prstGeom>
            <a:noFill/>
            <a:ln w="63500" cap="flat">
              <a:solidFill>
                <a:srgbClr val="FFFFFF"/>
              </a:solidFill>
              <a:prstDash val="solid"/>
              <a:miter lim="400000"/>
            </a:ln>
            <a:effectLst/>
          </p:spPr>
          <p:txBody>
            <a:bodyPr wrap="square" lIns="50800" tIns="50800" rIns="50800" bIns="50800" numCol="1" anchor="ctr">
              <a:noAutofit/>
            </a:bodyPr>
            <a:lstStyle/>
            <a:p>
              <a:pPr/>
            </a:p>
          </p:txBody>
        </p:sp>
        <p:sp>
          <p:nvSpPr>
            <p:cNvPr id="414" name="Shape 414"/>
            <p:cNvSpPr/>
            <p:nvPr/>
          </p:nvSpPr>
          <p:spPr>
            <a:xfrm flipV="1">
              <a:off x="4017428" y="11865"/>
              <a:ext cx="1" cy="1260638"/>
            </a:xfrm>
            <a:prstGeom prst="line">
              <a:avLst/>
            </a:prstGeom>
            <a:noFill/>
            <a:ln w="63500" cap="flat">
              <a:solidFill>
                <a:srgbClr val="FFFFFF"/>
              </a:solidFill>
              <a:prstDash val="solid"/>
              <a:miter lim="400000"/>
            </a:ln>
            <a:effectLst/>
          </p:spPr>
          <p:txBody>
            <a:bodyPr wrap="square" lIns="50800" tIns="50800" rIns="50800" bIns="50800" numCol="1" anchor="ctr">
              <a:noAutofit/>
            </a:bodyPr>
            <a:lstStyle/>
            <a:p>
              <a:pPr/>
            </a:p>
          </p:txBody>
        </p:sp>
        <p:sp>
          <p:nvSpPr>
            <p:cNvPr id="415" name="Shape 415"/>
            <p:cNvSpPr/>
            <p:nvPr/>
          </p:nvSpPr>
          <p:spPr>
            <a:xfrm flipV="1">
              <a:off x="4382648" y="4874"/>
              <a:ext cx="1" cy="1260638"/>
            </a:xfrm>
            <a:prstGeom prst="line">
              <a:avLst/>
            </a:prstGeom>
            <a:noFill/>
            <a:ln w="63500" cap="flat">
              <a:solidFill>
                <a:srgbClr val="FFFFFF"/>
              </a:solidFill>
              <a:prstDash val="solid"/>
              <a:miter lim="400000"/>
            </a:ln>
            <a:effectLst/>
          </p:spPr>
          <p:txBody>
            <a:bodyPr wrap="square" lIns="50800" tIns="50800" rIns="50800" bIns="50800" numCol="1" anchor="ctr">
              <a:noAutofit/>
            </a:bodyPr>
            <a:lstStyle/>
            <a:p>
              <a:pPr/>
            </a:p>
          </p:txBody>
        </p:sp>
        <p:sp>
          <p:nvSpPr>
            <p:cNvPr id="416" name="Shape 416"/>
            <p:cNvSpPr/>
            <p:nvPr/>
          </p:nvSpPr>
          <p:spPr>
            <a:xfrm flipV="1">
              <a:off x="4747869" y="11160"/>
              <a:ext cx="1" cy="1260637"/>
            </a:xfrm>
            <a:prstGeom prst="line">
              <a:avLst/>
            </a:prstGeom>
            <a:noFill/>
            <a:ln w="63500" cap="flat">
              <a:solidFill>
                <a:srgbClr val="FFFFFF"/>
              </a:solidFill>
              <a:prstDash val="solid"/>
              <a:miter lim="400000"/>
            </a:ln>
            <a:effectLst/>
          </p:spPr>
          <p:txBody>
            <a:bodyPr wrap="square" lIns="50800" tIns="50800" rIns="50800" bIns="50800" numCol="1" anchor="ctr">
              <a:noAutofit/>
            </a:bodyPr>
            <a:lstStyle/>
            <a:p>
              <a:pPr/>
            </a:p>
          </p:txBody>
        </p:sp>
        <p:sp>
          <p:nvSpPr>
            <p:cNvPr id="417" name="Shape 417"/>
            <p:cNvSpPr/>
            <p:nvPr/>
          </p:nvSpPr>
          <p:spPr>
            <a:xfrm flipV="1">
              <a:off x="5113090" y="-1"/>
              <a:ext cx="1" cy="1260638"/>
            </a:xfrm>
            <a:prstGeom prst="line">
              <a:avLst/>
            </a:prstGeom>
            <a:noFill/>
            <a:ln w="63500" cap="flat">
              <a:solidFill>
                <a:srgbClr val="FFFFFF"/>
              </a:solidFill>
              <a:prstDash val="solid"/>
              <a:miter lim="400000"/>
            </a:ln>
            <a:effectLst/>
          </p:spPr>
          <p:txBody>
            <a:bodyPr wrap="square" lIns="50800" tIns="50800" rIns="50800" bIns="50800" numCol="1" anchor="ctr">
              <a:noAutofit/>
            </a:bodyPr>
            <a:lstStyle/>
            <a:p>
              <a:pPr/>
            </a:p>
          </p:txBody>
        </p:sp>
        <p:sp>
          <p:nvSpPr>
            <p:cNvPr id="418" name="Shape 418"/>
            <p:cNvSpPr/>
            <p:nvPr/>
          </p:nvSpPr>
          <p:spPr>
            <a:xfrm flipV="1">
              <a:off x="5478311" y="6285"/>
              <a:ext cx="1" cy="1260637"/>
            </a:xfrm>
            <a:prstGeom prst="line">
              <a:avLst/>
            </a:prstGeom>
            <a:noFill/>
            <a:ln w="63500" cap="flat">
              <a:solidFill>
                <a:srgbClr val="FFFFFF"/>
              </a:solidFill>
              <a:prstDash val="solid"/>
              <a:miter lim="400000"/>
            </a:ln>
            <a:effectLst/>
          </p:spPr>
          <p:txBody>
            <a:bodyPr wrap="square" lIns="50800" tIns="50800" rIns="50800" bIns="50800" numCol="1" anchor="ctr">
              <a:noAutofit/>
            </a:bodyPr>
            <a:lstStyle/>
            <a:p>
              <a:pPr/>
            </a:p>
          </p:txBody>
        </p:sp>
        <p:sp>
          <p:nvSpPr>
            <p:cNvPr id="419" name="Shape 419"/>
            <p:cNvSpPr/>
            <p:nvPr/>
          </p:nvSpPr>
          <p:spPr>
            <a:xfrm flipV="1">
              <a:off x="5843531" y="11850"/>
              <a:ext cx="1" cy="1260637"/>
            </a:xfrm>
            <a:prstGeom prst="line">
              <a:avLst/>
            </a:prstGeom>
            <a:noFill/>
            <a:ln w="63500" cap="flat">
              <a:solidFill>
                <a:srgbClr val="FFFFFF"/>
              </a:solidFill>
              <a:prstDash val="solid"/>
              <a:miter lim="400000"/>
            </a:ln>
            <a:effectLst/>
          </p:spPr>
          <p:txBody>
            <a:bodyPr wrap="square" lIns="50800" tIns="50800" rIns="50800" bIns="50800" numCol="1" anchor="ctr">
              <a:noAutofit/>
            </a:bodyPr>
            <a:lstStyle/>
            <a:p>
              <a:pPr/>
            </a:p>
          </p:txBody>
        </p:sp>
        <p:sp>
          <p:nvSpPr>
            <p:cNvPr id="420" name="Shape 420"/>
            <p:cNvSpPr/>
            <p:nvPr/>
          </p:nvSpPr>
          <p:spPr>
            <a:xfrm flipV="1">
              <a:off x="6208752" y="18136"/>
              <a:ext cx="1" cy="1260637"/>
            </a:xfrm>
            <a:prstGeom prst="line">
              <a:avLst/>
            </a:prstGeom>
            <a:noFill/>
            <a:ln w="63500" cap="flat">
              <a:solidFill>
                <a:srgbClr val="FFFFFF"/>
              </a:solidFill>
              <a:prstDash val="solid"/>
              <a:miter lim="400000"/>
            </a:ln>
            <a:effectLst/>
          </p:spPr>
          <p:txBody>
            <a:bodyPr wrap="square" lIns="50800" tIns="50800" rIns="50800" bIns="50800" numCol="1" anchor="ctr">
              <a:noAutofit/>
            </a:bodyPr>
            <a:lstStyle/>
            <a:p>
              <a:pPr/>
            </a:p>
          </p:txBody>
        </p:sp>
        <p:sp>
          <p:nvSpPr>
            <p:cNvPr id="421" name="Shape 421"/>
            <p:cNvSpPr/>
            <p:nvPr/>
          </p:nvSpPr>
          <p:spPr>
            <a:xfrm flipV="1">
              <a:off x="6573973" y="6975"/>
              <a:ext cx="1" cy="1260637"/>
            </a:xfrm>
            <a:prstGeom prst="line">
              <a:avLst/>
            </a:prstGeom>
            <a:noFill/>
            <a:ln w="63500" cap="flat">
              <a:solidFill>
                <a:srgbClr val="FFFFFF"/>
              </a:solidFill>
              <a:prstDash val="solid"/>
              <a:miter lim="400000"/>
            </a:ln>
            <a:effectLst/>
          </p:spPr>
          <p:txBody>
            <a:bodyPr wrap="square" lIns="50800" tIns="50800" rIns="50800" bIns="50800" numCol="1" anchor="ctr">
              <a:noAutofit/>
            </a:bodyPr>
            <a:lstStyle/>
            <a:p>
              <a:pPr/>
            </a:p>
          </p:txBody>
        </p:sp>
        <p:sp>
          <p:nvSpPr>
            <p:cNvPr id="422" name="Shape 422"/>
            <p:cNvSpPr/>
            <p:nvPr/>
          </p:nvSpPr>
          <p:spPr>
            <a:xfrm flipV="1">
              <a:off x="6939194" y="13261"/>
              <a:ext cx="1" cy="1260637"/>
            </a:xfrm>
            <a:prstGeom prst="line">
              <a:avLst/>
            </a:prstGeom>
            <a:noFill/>
            <a:ln w="63500" cap="flat">
              <a:solidFill>
                <a:srgbClr val="FFFFFF"/>
              </a:solidFill>
              <a:prstDash val="solid"/>
              <a:miter lim="400000"/>
            </a:ln>
            <a:effectLst/>
          </p:spPr>
          <p:txBody>
            <a:bodyPr wrap="square" lIns="50800" tIns="50800" rIns="50800" bIns="50800" numCol="1" anchor="ctr">
              <a:noAutofit/>
            </a:bodyPr>
            <a:lstStyle/>
            <a:p>
              <a:pPr/>
            </a:p>
          </p:txBody>
        </p:sp>
        <p:sp>
          <p:nvSpPr>
            <p:cNvPr id="423" name="Shape 423"/>
            <p:cNvSpPr/>
            <p:nvPr/>
          </p:nvSpPr>
          <p:spPr>
            <a:xfrm flipV="1">
              <a:off x="7304414" y="6270"/>
              <a:ext cx="1" cy="1260637"/>
            </a:xfrm>
            <a:prstGeom prst="line">
              <a:avLst/>
            </a:prstGeom>
            <a:noFill/>
            <a:ln w="63500" cap="flat">
              <a:solidFill>
                <a:srgbClr val="FFFFFF"/>
              </a:solidFill>
              <a:prstDash val="solid"/>
              <a:miter lim="400000"/>
            </a:ln>
            <a:effectLst/>
          </p:spPr>
          <p:txBody>
            <a:bodyPr wrap="square" lIns="50800" tIns="50800" rIns="50800" bIns="50800" numCol="1" anchor="ctr">
              <a:noAutofit/>
            </a:bodyPr>
            <a:lstStyle/>
            <a:p>
              <a:pPr/>
            </a:p>
          </p:txBody>
        </p:sp>
        <p:sp>
          <p:nvSpPr>
            <p:cNvPr id="424" name="Shape 424"/>
            <p:cNvSpPr/>
            <p:nvPr/>
          </p:nvSpPr>
          <p:spPr>
            <a:xfrm flipV="1">
              <a:off x="7669635" y="12555"/>
              <a:ext cx="1" cy="1260637"/>
            </a:xfrm>
            <a:prstGeom prst="line">
              <a:avLst/>
            </a:prstGeom>
            <a:noFill/>
            <a:ln w="63500" cap="flat">
              <a:solidFill>
                <a:srgbClr val="FFFFFF"/>
              </a:solidFill>
              <a:prstDash val="solid"/>
              <a:miter lim="400000"/>
            </a:ln>
            <a:effectLst/>
          </p:spPr>
          <p:txBody>
            <a:bodyPr wrap="square" lIns="50800" tIns="50800" rIns="50800" bIns="50800" numCol="1" anchor="ctr">
              <a:noAutofit/>
            </a:bodyPr>
            <a:lstStyle/>
            <a:p>
              <a:pPr/>
            </a:p>
          </p:txBody>
        </p:sp>
        <p:sp>
          <p:nvSpPr>
            <p:cNvPr id="425" name="Shape 425"/>
            <p:cNvSpPr/>
            <p:nvPr/>
          </p:nvSpPr>
          <p:spPr>
            <a:xfrm flipV="1">
              <a:off x="8034856" y="1395"/>
              <a:ext cx="1" cy="1260637"/>
            </a:xfrm>
            <a:prstGeom prst="line">
              <a:avLst/>
            </a:prstGeom>
            <a:noFill/>
            <a:ln w="63500" cap="flat">
              <a:solidFill>
                <a:srgbClr val="FFFFFF"/>
              </a:solidFill>
              <a:prstDash val="solid"/>
              <a:miter lim="400000"/>
            </a:ln>
            <a:effectLst/>
          </p:spPr>
          <p:txBody>
            <a:bodyPr wrap="square" lIns="50800" tIns="50800" rIns="50800" bIns="50800" numCol="1" anchor="ctr">
              <a:noAutofit/>
            </a:bodyPr>
            <a:lstStyle/>
            <a:p>
              <a:pPr/>
            </a:p>
          </p:txBody>
        </p:sp>
        <p:sp>
          <p:nvSpPr>
            <p:cNvPr id="426" name="Shape 426"/>
            <p:cNvSpPr/>
            <p:nvPr/>
          </p:nvSpPr>
          <p:spPr>
            <a:xfrm flipV="1">
              <a:off x="8400077" y="7680"/>
              <a:ext cx="1" cy="1260638"/>
            </a:xfrm>
            <a:prstGeom prst="line">
              <a:avLst/>
            </a:prstGeom>
            <a:noFill/>
            <a:ln w="63500" cap="flat">
              <a:solidFill>
                <a:srgbClr val="FFFFFF"/>
              </a:solidFill>
              <a:prstDash val="solid"/>
              <a:miter lim="400000"/>
            </a:ln>
            <a:effectLst/>
          </p:spPr>
          <p:txBody>
            <a:bodyPr wrap="square" lIns="50800" tIns="50800" rIns="50800" bIns="50800" numCol="1" anchor="ctr">
              <a:noAutofit/>
            </a:bodyPr>
            <a:lstStyle/>
            <a:p>
              <a:pPr/>
            </a:p>
          </p:txBody>
        </p:sp>
        <p:sp>
          <p:nvSpPr>
            <p:cNvPr id="427" name="Shape 427"/>
            <p:cNvSpPr/>
            <p:nvPr/>
          </p:nvSpPr>
          <p:spPr>
            <a:xfrm flipV="1">
              <a:off x="8765297" y="9059"/>
              <a:ext cx="1" cy="1260638"/>
            </a:xfrm>
            <a:prstGeom prst="line">
              <a:avLst/>
            </a:prstGeom>
            <a:noFill/>
            <a:ln w="63500" cap="flat">
              <a:solidFill>
                <a:srgbClr val="FFFFFF"/>
              </a:solidFill>
              <a:prstDash val="solid"/>
              <a:miter lim="400000"/>
            </a:ln>
            <a:effectLst/>
          </p:spPr>
          <p:txBody>
            <a:bodyPr wrap="square" lIns="50800" tIns="50800" rIns="50800" bIns="50800" numCol="1" anchor="ctr">
              <a:noAutofit/>
            </a:bodyPr>
            <a:lstStyle/>
            <a:p>
              <a:pPr/>
            </a:p>
          </p:txBody>
        </p:sp>
        <p:sp>
          <p:nvSpPr>
            <p:cNvPr id="428" name="Shape 428"/>
            <p:cNvSpPr/>
            <p:nvPr/>
          </p:nvSpPr>
          <p:spPr>
            <a:xfrm flipV="1">
              <a:off x="9130518" y="15345"/>
              <a:ext cx="1" cy="1260637"/>
            </a:xfrm>
            <a:prstGeom prst="line">
              <a:avLst/>
            </a:prstGeom>
            <a:noFill/>
            <a:ln w="63500" cap="flat">
              <a:solidFill>
                <a:srgbClr val="FFFFFF"/>
              </a:solidFill>
              <a:prstDash val="solid"/>
              <a:miter lim="400000"/>
            </a:ln>
            <a:effectLst/>
          </p:spPr>
          <p:txBody>
            <a:bodyPr wrap="square" lIns="50800" tIns="50800" rIns="50800" bIns="50800" numCol="1" anchor="ctr">
              <a:noAutofit/>
            </a:bodyPr>
            <a:lstStyle/>
            <a:p>
              <a:pPr/>
            </a:p>
          </p:txBody>
        </p:sp>
        <p:sp>
          <p:nvSpPr>
            <p:cNvPr id="429" name="Shape 429"/>
            <p:cNvSpPr/>
            <p:nvPr/>
          </p:nvSpPr>
          <p:spPr>
            <a:xfrm flipV="1">
              <a:off x="9495738" y="4184"/>
              <a:ext cx="1" cy="1260638"/>
            </a:xfrm>
            <a:prstGeom prst="line">
              <a:avLst/>
            </a:prstGeom>
            <a:noFill/>
            <a:ln w="63500" cap="flat">
              <a:solidFill>
                <a:srgbClr val="FFFFFF"/>
              </a:solidFill>
              <a:prstDash val="solid"/>
              <a:miter lim="400000"/>
            </a:ln>
            <a:effectLst/>
          </p:spPr>
          <p:txBody>
            <a:bodyPr wrap="square" lIns="50800" tIns="50800" rIns="50800" bIns="50800" numCol="1" anchor="ctr">
              <a:noAutofit/>
            </a:bodyPr>
            <a:lstStyle/>
            <a:p>
              <a:pPr/>
            </a:p>
          </p:txBody>
        </p:sp>
        <p:sp>
          <p:nvSpPr>
            <p:cNvPr id="430" name="Shape 430"/>
            <p:cNvSpPr/>
            <p:nvPr/>
          </p:nvSpPr>
          <p:spPr>
            <a:xfrm flipV="1">
              <a:off x="9860960" y="10470"/>
              <a:ext cx="1" cy="1260637"/>
            </a:xfrm>
            <a:prstGeom prst="line">
              <a:avLst/>
            </a:prstGeom>
            <a:noFill/>
            <a:ln w="63500" cap="flat">
              <a:solidFill>
                <a:srgbClr val="FFFFFF"/>
              </a:solidFill>
              <a:prstDash val="solid"/>
              <a:miter lim="400000"/>
            </a:ln>
            <a:effectLst/>
          </p:spPr>
          <p:txBody>
            <a:bodyPr wrap="square" lIns="50800" tIns="50800" rIns="50800" bIns="50800" numCol="1" anchor="ctr">
              <a:noAutofit/>
            </a:bodyPr>
            <a:lstStyle/>
            <a:p>
              <a:pPr/>
            </a:p>
          </p:txBody>
        </p:sp>
      </p:grpSp>
      <p:sp>
        <p:nvSpPr>
          <p:cNvPr id="432" name="Shape 432"/>
          <p:cNvSpPr/>
          <p:nvPr/>
        </p:nvSpPr>
        <p:spPr>
          <a:xfrm>
            <a:off x="1199591" y="2397347"/>
            <a:ext cx="372144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pPr/>
            <a:r>
              <a:t>Actually When？</a:t>
            </a:r>
          </a:p>
        </p:txBody>
      </p:sp>
      <p:sp>
        <p:nvSpPr>
          <p:cNvPr id="433" name="Shape 433"/>
          <p:cNvSpPr/>
          <p:nvPr/>
        </p:nvSpPr>
        <p:spPr>
          <a:xfrm>
            <a:off x="1357392" y="8774737"/>
            <a:ext cx="7926661"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（aaaa0000bbbbbbbbbb0000000ccccccc）</a:t>
            </a:r>
          </a:p>
        </p:txBody>
      </p:sp>
      <p:sp>
        <p:nvSpPr>
          <p:cNvPr id="434" name="Shape 434"/>
          <p:cNvSpPr/>
          <p:nvPr/>
        </p:nvSpPr>
        <p:spPr>
          <a:xfrm>
            <a:off x="1411831" y="4776931"/>
            <a:ext cx="1885728"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（ABC）</a:t>
            </a:r>
          </a:p>
        </p:txBody>
      </p:sp>
      <p:sp>
        <p:nvSpPr>
          <p:cNvPr id="435" name="Shape 435"/>
          <p:cNvSpPr/>
          <p:nvPr/>
        </p:nvSpPr>
        <p:spPr>
          <a:xfrm>
            <a:off x="1366254" y="6775834"/>
            <a:ext cx="2615730"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（AOBOC）</a:t>
            </a:r>
          </a:p>
        </p:txBody>
      </p:sp>
      <p:sp>
        <p:nvSpPr>
          <p:cNvPr id="436" name="Shape 43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8" name="Shape 438"/>
          <p:cNvSpPr/>
          <p:nvPr/>
        </p:nvSpPr>
        <p:spPr>
          <a:xfrm>
            <a:off x="-18646" y="718765"/>
            <a:ext cx="3571251" cy="1270001"/>
          </a:xfrm>
          <a:prstGeom prst="rightArrow">
            <a:avLst>
              <a:gd name="adj1" fmla="val 100000"/>
              <a:gd name="adj2" fmla="val 41535"/>
            </a:avLst>
          </a:prstGeom>
          <a:solidFill>
            <a:srgbClr val="AB1802"/>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Thought</a:t>
            </a:r>
          </a:p>
        </p:txBody>
      </p:sp>
      <p:sp>
        <p:nvSpPr>
          <p:cNvPr id="439" name="Shape 43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40" name="Shape 440"/>
          <p:cNvSpPr/>
          <p:nvPr/>
        </p:nvSpPr>
        <p:spPr>
          <a:xfrm>
            <a:off x="1511737" y="4679950"/>
            <a:ext cx="771533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7504" indent="-407504">
              <a:buSzPct val="30000"/>
              <a:buBlip>
                <a:blip r:embed="rId2"/>
              </a:buBlip>
              <a:defRPr>
                <a:latin typeface="Helvetica"/>
                <a:ea typeface="Helvetica"/>
                <a:cs typeface="Helvetica"/>
                <a:sym typeface="Helvetica"/>
              </a:defRPr>
            </a:lvl1pPr>
          </a:lstStyle>
          <a:p>
            <a:pPr/>
            <a:r>
              <a:t>enough and reasonable experiment</a:t>
            </a:r>
          </a:p>
        </p:txBody>
      </p:sp>
      <p:sp>
        <p:nvSpPr>
          <p:cNvPr id="441" name="Shape 441"/>
          <p:cNvSpPr/>
          <p:nvPr/>
        </p:nvSpPr>
        <p:spPr>
          <a:xfrm>
            <a:off x="1527168" y="5977659"/>
            <a:ext cx="1007746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7504" indent="-407504">
              <a:buSzPct val="30000"/>
              <a:buBlip>
                <a:blip r:embed="rId2"/>
              </a:buBlip>
              <a:defRPr>
                <a:latin typeface="Helvetica"/>
                <a:ea typeface="Helvetica"/>
                <a:cs typeface="Helvetica"/>
                <a:sym typeface="Helvetica"/>
              </a:defRPr>
            </a:lvl1pPr>
          </a:lstStyle>
          <a:p>
            <a:pPr/>
            <a:r>
              <a:t>prefetching and system design not so attractive</a:t>
            </a:r>
          </a:p>
        </p:txBody>
      </p:sp>
      <p:sp>
        <p:nvSpPr>
          <p:cNvPr id="442" name="Shape 442"/>
          <p:cNvSpPr/>
          <p:nvPr/>
        </p:nvSpPr>
        <p:spPr>
          <a:xfrm>
            <a:off x="1545900" y="3382240"/>
            <a:ext cx="474063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7504" indent="-407504">
              <a:buSzPct val="30000"/>
              <a:buBlip>
                <a:blip r:embed="rId2"/>
              </a:buBlip>
              <a:defRPr>
                <a:latin typeface="Helvetica"/>
                <a:ea typeface="Helvetica"/>
                <a:cs typeface="Helvetica"/>
                <a:sym typeface="Helvetica"/>
              </a:defRPr>
            </a:lvl1pPr>
          </a:lstStyle>
          <a:p>
            <a:pPr/>
            <a:r>
              <a:t>interesting prediction</a:t>
            </a:r>
          </a:p>
        </p:txBody>
      </p:sp>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4" name="Shape 444"/>
          <p:cNvSpPr/>
          <p:nvPr>
            <p:ph type="ctrTitle"/>
          </p:nvPr>
        </p:nvSpPr>
        <p:spPr>
          <a:xfrm>
            <a:off x="622897" y="1882864"/>
            <a:ext cx="1204858" cy="689034"/>
          </a:xfrm>
          <a:prstGeom prst="rect">
            <a:avLst/>
          </a:prstGeom>
        </p:spPr>
        <p:txBody>
          <a:bodyPr/>
          <a:lstStyle>
            <a:lvl1pPr>
              <a:defRPr cap="none" sz="3800">
                <a:solidFill>
                  <a:schemeClr val="accent5"/>
                </a:solidFill>
              </a:defRPr>
            </a:lvl1pPr>
          </a:lstStyle>
          <a:p>
            <a:pPr/>
            <a:r>
              <a:t>END</a:t>
            </a:r>
          </a:p>
        </p:txBody>
      </p:sp>
      <p:sp>
        <p:nvSpPr>
          <p:cNvPr id="445" name="Shape 445"/>
          <p:cNvSpPr/>
          <p:nvPr>
            <p:ph type="subTitle" sz="quarter" idx="1"/>
          </p:nvPr>
        </p:nvSpPr>
        <p:spPr>
          <a:xfrm>
            <a:off x="355600" y="3968392"/>
            <a:ext cx="12293600" cy="1423839"/>
          </a:xfrm>
          <a:prstGeom prst="rect">
            <a:avLst/>
          </a:prstGeom>
        </p:spPr>
        <p:txBody>
          <a:bodyPr/>
          <a:lstStyle>
            <a:lvl1pPr>
              <a:defRPr sz="5000">
                <a:latin typeface="Helvetica"/>
                <a:ea typeface="Helvetica"/>
                <a:cs typeface="Helvetica"/>
                <a:sym typeface="Helvetica"/>
              </a:defRPr>
            </a:lvl1pPr>
          </a:lstStyle>
          <a:p>
            <a:pPr/>
            <a:r>
              <a:t>Thank you！</a:t>
            </a:r>
          </a:p>
        </p:txBody>
      </p:sp>
      <p:sp>
        <p:nvSpPr>
          <p:cNvPr id="446" name="Shape 446"/>
          <p:cNvSpPr/>
          <p:nvPr/>
        </p:nvSpPr>
        <p:spPr>
          <a:xfrm>
            <a:off x="732911" y="5918200"/>
            <a:ext cx="11538978" cy="0"/>
          </a:xfrm>
          <a:prstGeom prst="line">
            <a:avLst/>
          </a:prstGeom>
          <a:ln w="25400">
            <a:solidFill>
              <a:srgbClr val="AB1802"/>
            </a:solidFill>
            <a:miter lim="400000"/>
          </a:ln>
        </p:spPr>
        <p:txBody>
          <a:bodyPr lIns="50800" tIns="50800" rIns="50800" bIns="50800" anchor="ctr"/>
          <a:lstStyle/>
          <a:p>
            <a:pPr/>
          </a:p>
        </p:txBody>
      </p:sp>
      <p:sp>
        <p:nvSpPr>
          <p:cNvPr id="447" name="Shape 447"/>
          <p:cNvSpPr/>
          <p:nvPr/>
        </p:nvSpPr>
        <p:spPr>
          <a:xfrm>
            <a:off x="4091750" y="6444169"/>
            <a:ext cx="4821300" cy="596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400"/>
            </a:lvl1pPr>
          </a:lstStyle>
          <a:p>
            <a:pPr/>
            <a:r>
              <a:t>Reporter：Changxu  Wang</a:t>
            </a:r>
          </a:p>
        </p:txBody>
      </p:sp>
      <p:sp>
        <p:nvSpPr>
          <p:cNvPr id="448" name="Shape 448"/>
          <p:cNvSpPr/>
          <p:nvPr/>
        </p:nvSpPr>
        <p:spPr>
          <a:xfrm>
            <a:off x="5990679" y="5167242"/>
            <a:ext cx="1023442" cy="596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400"/>
            </a:lvl1pPr>
          </a:lstStyle>
          <a:p>
            <a:pPr/>
            <a:r>
              <a:t>Q&amp;A</a:t>
            </a:r>
          </a:p>
        </p:txBody>
      </p:sp>
      <p:sp>
        <p:nvSpPr>
          <p:cNvPr id="449" name="Shape 44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Shape 141"/>
          <p:cNvSpPr/>
          <p:nvPr/>
        </p:nvSpPr>
        <p:spPr>
          <a:xfrm>
            <a:off x="-18646" y="718765"/>
            <a:ext cx="3571251" cy="1270001"/>
          </a:xfrm>
          <a:prstGeom prst="rightArrow">
            <a:avLst>
              <a:gd name="adj1" fmla="val 100000"/>
              <a:gd name="adj2" fmla="val 41535"/>
            </a:avLst>
          </a:prstGeom>
          <a:solidFill>
            <a:srgbClr val="AB1802"/>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Motivation</a:t>
            </a:r>
          </a:p>
        </p:txBody>
      </p:sp>
      <p:sp>
        <p:nvSpPr>
          <p:cNvPr id="142" name="Shape 142"/>
          <p:cNvSpPr/>
          <p:nvPr>
            <p:ph type="sldNum" sz="quarter" idx="2"/>
          </p:nvPr>
        </p:nvSpPr>
        <p:spPr>
          <a:xfrm>
            <a:off x="6381749" y="9271000"/>
            <a:ext cx="2286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43" name="pasted-image.png"/>
          <p:cNvPicPr>
            <a:picLocks noChangeAspect="1"/>
          </p:cNvPicPr>
          <p:nvPr/>
        </p:nvPicPr>
        <p:blipFill>
          <a:blip r:embed="rId3">
            <a:extLst/>
          </a:blip>
          <a:srcRect l="10103" t="5423" r="10103" b="20029"/>
          <a:stretch>
            <a:fillRect/>
          </a:stretch>
        </p:blipFill>
        <p:spPr>
          <a:xfrm>
            <a:off x="14720" y="3212372"/>
            <a:ext cx="6275097" cy="4209233"/>
          </a:xfrm>
          <a:prstGeom prst="rect">
            <a:avLst/>
          </a:prstGeom>
          <a:ln w="12700">
            <a:miter lim="400000"/>
          </a:ln>
        </p:spPr>
      </p:pic>
      <p:pic>
        <p:nvPicPr>
          <p:cNvPr id="144" name="pasted-image.png"/>
          <p:cNvPicPr>
            <a:picLocks noChangeAspect="1"/>
          </p:cNvPicPr>
          <p:nvPr/>
        </p:nvPicPr>
        <p:blipFill>
          <a:blip r:embed="rId4">
            <a:extLst/>
          </a:blip>
          <a:stretch>
            <a:fillRect/>
          </a:stretch>
        </p:blipFill>
        <p:spPr>
          <a:xfrm>
            <a:off x="6188971" y="3212372"/>
            <a:ext cx="6811095" cy="4209258"/>
          </a:xfrm>
          <a:prstGeom prst="rect">
            <a:avLst/>
          </a:prstGeom>
          <a:ln w="12700">
            <a:miter lim="400000"/>
          </a:ln>
        </p:spPr>
      </p:pic>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nvSpPr>
        <p:spPr>
          <a:xfrm>
            <a:off x="-18646" y="718765"/>
            <a:ext cx="3571251" cy="1270001"/>
          </a:xfrm>
          <a:prstGeom prst="rightArrow">
            <a:avLst>
              <a:gd name="adj1" fmla="val 100000"/>
              <a:gd name="adj2" fmla="val 41535"/>
            </a:avLst>
          </a:prstGeom>
          <a:solidFill>
            <a:srgbClr val="AB1802"/>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Challenge</a:t>
            </a:r>
          </a:p>
        </p:txBody>
      </p:sp>
      <p:sp>
        <p:nvSpPr>
          <p:cNvPr id="149" name="Shape 149"/>
          <p:cNvSpPr/>
          <p:nvPr/>
        </p:nvSpPr>
        <p:spPr>
          <a:xfrm>
            <a:off x="2368765" y="3577131"/>
            <a:ext cx="6506408"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509380" indent="-509380">
              <a:buClr>
                <a:srgbClr val="9A958E"/>
              </a:buClr>
              <a:buSzPct val="30000"/>
              <a:buBlip>
                <a:blip r:embed="rId3"/>
              </a:buBlip>
              <a:defRPr sz="4800"/>
            </a:pPr>
            <a:r>
              <a:rPr b="1" sz="6000">
                <a:solidFill>
                  <a:schemeClr val="accent5"/>
                </a:solidFill>
                <a:latin typeface="Helvetica"/>
                <a:ea typeface="Helvetica"/>
                <a:cs typeface="Helvetica"/>
                <a:sym typeface="Helvetica"/>
              </a:rPr>
              <a:t>Slow</a:t>
            </a:r>
            <a:r>
              <a:t> User Adaptation.</a:t>
            </a:r>
          </a:p>
        </p:txBody>
      </p:sp>
      <p:sp>
        <p:nvSpPr>
          <p:cNvPr id="150" name="Shape 150"/>
          <p:cNvSpPr/>
          <p:nvPr/>
        </p:nvSpPr>
        <p:spPr>
          <a:xfrm>
            <a:off x="2345650" y="4776956"/>
            <a:ext cx="5481056"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509380" indent="-509380">
              <a:buClr>
                <a:srgbClr val="9A958E"/>
              </a:buClr>
              <a:buSzPct val="30000"/>
              <a:buBlip>
                <a:blip r:embed="rId3"/>
              </a:buBlip>
              <a:defRPr sz="4800"/>
            </a:pPr>
            <a:r>
              <a:rPr b="1" sz="6000">
                <a:solidFill>
                  <a:schemeClr val="accent5"/>
                </a:solidFill>
                <a:latin typeface="Helvetica"/>
                <a:ea typeface="Helvetica"/>
                <a:cs typeface="Helvetica"/>
                <a:sym typeface="Helvetica"/>
              </a:rPr>
              <a:t>Lack</a:t>
            </a:r>
            <a:r>
              <a:t> of Freshness.</a:t>
            </a:r>
          </a:p>
        </p:txBody>
      </p:sp>
      <p:sp>
        <p:nvSpPr>
          <p:cNvPr id="151" name="Shape 151"/>
          <p:cNvSpPr/>
          <p:nvPr/>
        </p:nvSpPr>
        <p:spPr>
          <a:xfrm>
            <a:off x="2360016" y="5976781"/>
            <a:ext cx="4851960"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509380" indent="-509380">
              <a:buClr>
                <a:srgbClr val="9A958E"/>
              </a:buClr>
              <a:buSzPct val="30000"/>
              <a:buBlip>
                <a:blip r:embed="rId3"/>
              </a:buBlip>
              <a:defRPr sz="4800"/>
            </a:pPr>
            <a:r>
              <a:rPr b="1" sz="6000">
                <a:solidFill>
                  <a:schemeClr val="accent5"/>
                </a:solidFill>
                <a:latin typeface="Helvetica"/>
                <a:ea typeface="Helvetica"/>
                <a:cs typeface="Helvetica"/>
                <a:sym typeface="Helvetica"/>
              </a:rPr>
              <a:t>Hard</a:t>
            </a:r>
            <a:r>
              <a:rPr>
                <a:solidFill>
                  <a:schemeClr val="accent5"/>
                </a:solidFill>
              </a:rPr>
              <a:t> </a:t>
            </a:r>
            <a:r>
              <a:t>to Deploy</a:t>
            </a:r>
          </a:p>
        </p:txBody>
      </p:sp>
      <p:sp>
        <p:nvSpPr>
          <p:cNvPr id="152" name="Shape 152"/>
          <p:cNvSpPr/>
          <p:nvPr>
            <p:ph type="sldNum" sz="quarter" idx="2"/>
          </p:nvPr>
        </p:nvSpPr>
        <p:spPr>
          <a:xfrm>
            <a:off x="6381749" y="9271000"/>
            <a:ext cx="2286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Shape 156"/>
          <p:cNvSpPr/>
          <p:nvPr/>
        </p:nvSpPr>
        <p:spPr>
          <a:xfrm>
            <a:off x="-18646" y="718765"/>
            <a:ext cx="3571251" cy="1270001"/>
          </a:xfrm>
          <a:prstGeom prst="rightArrow">
            <a:avLst>
              <a:gd name="adj1" fmla="val 100000"/>
              <a:gd name="adj2" fmla="val 41535"/>
            </a:avLst>
          </a:prstGeom>
          <a:solidFill>
            <a:srgbClr val="AB1802"/>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Question</a:t>
            </a:r>
          </a:p>
        </p:txBody>
      </p:sp>
      <p:sp>
        <p:nvSpPr>
          <p:cNvPr id="157" name="Shape 157"/>
          <p:cNvSpPr/>
          <p:nvPr/>
        </p:nvSpPr>
        <p:spPr>
          <a:xfrm>
            <a:off x="2103944" y="3570806"/>
            <a:ext cx="8496165" cy="102232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509380" indent="-509380">
              <a:buSzPct val="30000"/>
              <a:buBlip>
                <a:blip r:embed="rId3"/>
              </a:buBlip>
              <a:defRPr sz="4800"/>
            </a:pPr>
            <a:r>
              <a:rPr b="1" sz="6000">
                <a:solidFill>
                  <a:schemeClr val="accent5"/>
                </a:solidFill>
                <a:latin typeface="Helvetica"/>
                <a:ea typeface="Helvetica"/>
                <a:cs typeface="Helvetica"/>
                <a:sym typeface="Helvetica"/>
              </a:rPr>
              <a:t>What</a:t>
            </a:r>
            <a:r>
              <a:rPr sz="6000">
                <a:solidFill>
                  <a:schemeClr val="accent5"/>
                </a:solidFill>
              </a:rPr>
              <a:t> </a:t>
            </a:r>
            <a:r>
              <a:t>app will be used next ？</a:t>
            </a:r>
          </a:p>
        </p:txBody>
      </p:sp>
      <p:sp>
        <p:nvSpPr>
          <p:cNvPr id="158" name="Shape 158"/>
          <p:cNvSpPr/>
          <p:nvPr/>
        </p:nvSpPr>
        <p:spPr>
          <a:xfrm>
            <a:off x="2109215" y="4776956"/>
            <a:ext cx="5885422"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509380" indent="-509380">
              <a:buSzPct val="30000"/>
              <a:buBlip>
                <a:blip r:embed="rId3"/>
              </a:buBlip>
              <a:defRPr sz="4800"/>
            </a:pPr>
            <a:r>
              <a:rPr b="1" sz="6000">
                <a:solidFill>
                  <a:schemeClr val="accent5"/>
                </a:solidFill>
                <a:latin typeface="Helvetica"/>
                <a:ea typeface="Helvetica"/>
                <a:cs typeface="Helvetica"/>
                <a:sym typeface="Helvetica"/>
              </a:rPr>
              <a:t>When</a:t>
            </a:r>
            <a:r>
              <a:rPr>
                <a:solidFill>
                  <a:schemeClr val="accent5"/>
                </a:solidFill>
              </a:rPr>
              <a:t> </a:t>
            </a:r>
            <a:r>
              <a:t>is the next？</a:t>
            </a:r>
          </a:p>
        </p:txBody>
      </p:sp>
      <p:sp>
        <p:nvSpPr>
          <p:cNvPr id="159" name="Shape 159"/>
          <p:cNvSpPr/>
          <p:nvPr/>
        </p:nvSpPr>
        <p:spPr>
          <a:xfrm>
            <a:off x="2142466" y="5976781"/>
            <a:ext cx="5564921"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509380" indent="-509380">
              <a:buClr>
                <a:srgbClr val="9A958E"/>
              </a:buClr>
              <a:buSzPct val="30000"/>
              <a:buBlip>
                <a:blip r:embed="rId3"/>
              </a:buBlip>
              <a:defRPr sz="4800"/>
            </a:pPr>
            <a:r>
              <a:rPr b="1" sz="6000">
                <a:solidFill>
                  <a:schemeClr val="accent5"/>
                </a:solidFill>
                <a:latin typeface="Helvetica"/>
                <a:ea typeface="Helvetica"/>
                <a:cs typeface="Helvetica"/>
                <a:sym typeface="Helvetica"/>
              </a:rPr>
              <a:t>How</a:t>
            </a:r>
            <a:r>
              <a:rPr>
                <a:solidFill>
                  <a:schemeClr val="accent5"/>
                </a:solidFill>
              </a:rPr>
              <a:t> </a:t>
            </a:r>
            <a:r>
              <a:t>to prefetch？</a:t>
            </a:r>
          </a:p>
        </p:txBody>
      </p:sp>
      <p:sp>
        <p:nvSpPr>
          <p:cNvPr id="160" name="Shape 160"/>
          <p:cNvSpPr/>
          <p:nvPr>
            <p:ph type="sldNum" sz="quarter" idx="2"/>
          </p:nvPr>
        </p:nvSpPr>
        <p:spPr>
          <a:xfrm>
            <a:off x="6381749" y="9271000"/>
            <a:ext cx="2286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nvSpPr>
        <p:spPr>
          <a:xfrm>
            <a:off x="2039523" y="718765"/>
            <a:ext cx="3571252" cy="1270001"/>
          </a:xfrm>
          <a:prstGeom prst="rightArrow">
            <a:avLst>
              <a:gd name="adj1" fmla="val 100000"/>
              <a:gd name="adj2" fmla="val 41535"/>
            </a:avLst>
          </a:prstGeom>
          <a:solidFill>
            <a:schemeClr val="accent6">
              <a:satOff val="1848"/>
              <a:lumOff val="-15262"/>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           What</a:t>
            </a:r>
          </a:p>
        </p:txBody>
      </p:sp>
      <p:sp>
        <p:nvSpPr>
          <p:cNvPr id="165" name="Shape 165"/>
          <p:cNvSpPr/>
          <p:nvPr/>
        </p:nvSpPr>
        <p:spPr>
          <a:xfrm>
            <a:off x="122208" y="718765"/>
            <a:ext cx="3571252" cy="1270001"/>
          </a:xfrm>
          <a:prstGeom prst="rightArrow">
            <a:avLst>
              <a:gd name="adj1" fmla="val 100000"/>
              <a:gd name="adj2" fmla="val 41535"/>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Solution</a:t>
            </a:r>
          </a:p>
        </p:txBody>
      </p:sp>
      <p:sp>
        <p:nvSpPr>
          <p:cNvPr id="166" name="Shape 166"/>
          <p:cNvSpPr/>
          <p:nvPr/>
        </p:nvSpPr>
        <p:spPr>
          <a:xfrm>
            <a:off x="-16626" y="718765"/>
            <a:ext cx="3571252" cy="1270001"/>
          </a:xfrm>
          <a:prstGeom prst="rightArrow">
            <a:avLst>
              <a:gd name="adj1" fmla="val 100000"/>
              <a:gd name="adj2" fmla="val 41535"/>
            </a:avLst>
          </a:prstGeom>
          <a:solidFill>
            <a:srgbClr val="AB1802"/>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Solution</a:t>
            </a:r>
          </a:p>
        </p:txBody>
      </p:sp>
      <p:sp>
        <p:nvSpPr>
          <p:cNvPr id="167" name="Shape 167"/>
          <p:cNvSpPr/>
          <p:nvPr/>
        </p:nvSpPr>
        <p:spPr>
          <a:xfrm>
            <a:off x="1292541" y="6134992"/>
            <a:ext cx="6725172"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Prediction by Partial Matching，PPM</a:t>
            </a:r>
          </a:p>
        </p:txBody>
      </p:sp>
      <p:sp>
        <p:nvSpPr>
          <p:cNvPr id="168" name="Shape 168"/>
          <p:cNvSpPr/>
          <p:nvPr/>
        </p:nvSpPr>
        <p:spPr>
          <a:xfrm>
            <a:off x="1329843" y="6934638"/>
            <a:ext cx="2857501" cy="55778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solidFill>
              </a:defRPr>
            </a:lvl1pPr>
          </a:lstStyle>
          <a:p>
            <a:pPr/>
            <a:r>
              <a:t>部分匹配预测</a:t>
            </a:r>
          </a:p>
        </p:txBody>
      </p:sp>
      <p:sp>
        <p:nvSpPr>
          <p:cNvPr id="169" name="Shape 169"/>
          <p:cNvSpPr/>
          <p:nvPr/>
        </p:nvSpPr>
        <p:spPr>
          <a:xfrm>
            <a:off x="1054549" y="3738028"/>
            <a:ext cx="406926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pPr/>
            <a:r>
              <a:t>Text Compression</a:t>
            </a:r>
          </a:p>
        </p:txBody>
      </p:sp>
      <p:sp>
        <p:nvSpPr>
          <p:cNvPr id="170" name="Shape 170"/>
          <p:cNvSpPr/>
          <p:nvPr/>
        </p:nvSpPr>
        <p:spPr>
          <a:xfrm>
            <a:off x="7904209" y="3738028"/>
            <a:ext cx="336560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pPr/>
            <a:r>
              <a:t>App Prediction</a:t>
            </a:r>
          </a:p>
        </p:txBody>
      </p:sp>
      <p:sp>
        <p:nvSpPr>
          <p:cNvPr id="171" name="Shape 171"/>
          <p:cNvSpPr/>
          <p:nvPr/>
        </p:nvSpPr>
        <p:spPr>
          <a:xfrm flipH="1">
            <a:off x="5576080" y="4061878"/>
            <a:ext cx="1852640" cy="1"/>
          </a:xfrm>
          <a:prstGeom prst="line">
            <a:avLst/>
          </a:prstGeom>
          <a:ln w="88900">
            <a:solidFill>
              <a:srgbClr val="AB1802"/>
            </a:solidFill>
            <a:miter lim="400000"/>
            <a:tailEnd type="triangle"/>
          </a:ln>
        </p:spPr>
        <p:txBody>
          <a:bodyPr lIns="50800" tIns="50800" rIns="50800" bIns="50800" anchor="ctr"/>
          <a:lstStyle/>
          <a:p>
            <a:pPr/>
          </a:p>
        </p:txBody>
      </p:sp>
      <p:sp>
        <p:nvSpPr>
          <p:cNvPr id="172" name="Shape 172"/>
          <p:cNvSpPr/>
          <p:nvPr/>
        </p:nvSpPr>
        <p:spPr>
          <a:xfrm>
            <a:off x="2758593" y="4848977"/>
            <a:ext cx="1" cy="822767"/>
          </a:xfrm>
          <a:prstGeom prst="line">
            <a:avLst/>
          </a:prstGeom>
          <a:ln w="76200">
            <a:solidFill>
              <a:schemeClr val="accent5"/>
            </a:solidFill>
            <a:miter lim="400000"/>
            <a:tailEnd type="triangle"/>
          </a:ln>
        </p:spPr>
        <p:txBody>
          <a:bodyPr lIns="50800" tIns="50800" rIns="50800" bIns="50800" anchor="ctr"/>
          <a:lstStyle/>
          <a:p>
            <a:pPr/>
          </a:p>
        </p:txBody>
      </p:sp>
      <p:sp>
        <p:nvSpPr>
          <p:cNvPr id="173" name="Shape 173"/>
          <p:cNvSpPr/>
          <p:nvPr/>
        </p:nvSpPr>
        <p:spPr>
          <a:xfrm>
            <a:off x="1327150" y="7669768"/>
            <a:ext cx="647701" cy="647701"/>
          </a:xfrm>
          <a:prstGeom prst="rect">
            <a:avLst/>
          </a:prstGeom>
          <a:solidFill>
            <a:srgbClr val="808785"/>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n</a:t>
            </a:r>
          </a:p>
        </p:txBody>
      </p:sp>
      <p:sp>
        <p:nvSpPr>
          <p:cNvPr id="174" name="Shape 174"/>
          <p:cNvSpPr/>
          <p:nvPr/>
        </p:nvSpPr>
        <p:spPr>
          <a:xfrm>
            <a:off x="2020647" y="7669768"/>
            <a:ext cx="647701" cy="647701"/>
          </a:xfrm>
          <a:prstGeom prst="rect">
            <a:avLst/>
          </a:prstGeom>
          <a:solidFill>
            <a:srgbClr val="808785"/>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a</a:t>
            </a:r>
          </a:p>
        </p:txBody>
      </p:sp>
      <p:sp>
        <p:nvSpPr>
          <p:cNvPr id="175" name="Shape 175"/>
          <p:cNvSpPr/>
          <p:nvPr/>
        </p:nvSpPr>
        <p:spPr>
          <a:xfrm>
            <a:off x="2714143" y="7669768"/>
            <a:ext cx="647701" cy="647701"/>
          </a:xfrm>
          <a:prstGeom prst="rect">
            <a:avLst/>
          </a:prstGeom>
          <a:solidFill>
            <a:srgbClr val="808785"/>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t</a:t>
            </a:r>
          </a:p>
        </p:txBody>
      </p:sp>
      <p:sp>
        <p:nvSpPr>
          <p:cNvPr id="176" name="Shape 176"/>
          <p:cNvSpPr/>
          <p:nvPr/>
        </p:nvSpPr>
        <p:spPr>
          <a:xfrm>
            <a:off x="3407640" y="7669768"/>
            <a:ext cx="647701" cy="647701"/>
          </a:xfrm>
          <a:prstGeom prst="rect">
            <a:avLst/>
          </a:prstGeom>
          <a:solidFill>
            <a:srgbClr val="808785"/>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i</a:t>
            </a:r>
          </a:p>
        </p:txBody>
      </p:sp>
      <p:sp>
        <p:nvSpPr>
          <p:cNvPr id="177" name="Shape 177"/>
          <p:cNvSpPr/>
          <p:nvPr/>
        </p:nvSpPr>
        <p:spPr>
          <a:xfrm>
            <a:off x="4101137" y="7669768"/>
            <a:ext cx="647701" cy="647701"/>
          </a:xfrm>
          <a:prstGeom prst="rect">
            <a:avLst/>
          </a:prstGeom>
          <a:solidFill>
            <a:srgbClr val="808785"/>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o</a:t>
            </a:r>
          </a:p>
        </p:txBody>
      </p:sp>
      <p:sp>
        <p:nvSpPr>
          <p:cNvPr id="178" name="Shape 178"/>
          <p:cNvSpPr/>
          <p:nvPr/>
        </p:nvSpPr>
        <p:spPr>
          <a:xfrm>
            <a:off x="4794634" y="7669768"/>
            <a:ext cx="647701" cy="647701"/>
          </a:xfrm>
          <a:prstGeom prst="rect">
            <a:avLst/>
          </a:prstGeom>
          <a:solidFill>
            <a:srgbClr val="AB1802"/>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n</a:t>
            </a:r>
          </a:p>
        </p:txBody>
      </p:sp>
      <p:sp>
        <p:nvSpPr>
          <p:cNvPr id="179" name="Shape 179"/>
          <p:cNvSpPr/>
          <p:nvPr>
            <p:ph type="sldNum" sz="quarter" idx="2"/>
          </p:nvPr>
        </p:nvSpPr>
        <p:spPr>
          <a:xfrm>
            <a:off x="6381749" y="9271000"/>
            <a:ext cx="2286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8" presetID="22" grpId="2" fill="hold">
                                  <p:stCondLst>
                                    <p:cond delay="0"/>
                                  </p:stCondLst>
                                  <p:iterate type="el" backwards="0">
                                    <p:tmAbs val="0"/>
                                  </p:iterate>
                                  <p:childTnLst>
                                    <p:set>
                                      <p:cBhvr>
                                        <p:cTn id="10" fill="hold"/>
                                        <p:tgtEl>
                                          <p:spTgt spid="175"/>
                                        </p:tgtEl>
                                        <p:attrNameLst>
                                          <p:attrName>style.visibility</p:attrName>
                                        </p:attrNameLst>
                                      </p:cBhvr>
                                      <p:to>
                                        <p:strVal val="visible"/>
                                      </p:to>
                                    </p:set>
                                    <p:animEffect filter="wipe(left)" transition="in">
                                      <p:cBhvr>
                                        <p:cTn id="11" dur="1000"/>
                                        <p:tgtEl>
                                          <p:spTgt spid="175"/>
                                        </p:tgtEl>
                                      </p:cBhvr>
                                    </p:animEffect>
                                  </p:childTnLst>
                                </p:cTn>
                              </p:par>
                            </p:childTnLst>
                          </p:cTn>
                        </p:par>
                        <p:par>
                          <p:cTn id="12" fill="hold">
                            <p:stCondLst>
                              <p:cond delay="1000"/>
                            </p:stCondLst>
                            <p:childTnLst>
                              <p:par>
                                <p:cTn id="13" presetClass="entr" nodeType="afterEffect" presetSubtype="8" presetID="22" grpId="3" fill="hold">
                                  <p:stCondLst>
                                    <p:cond delay="0"/>
                                  </p:stCondLst>
                                  <p:iterate type="el" backwards="0">
                                    <p:tmAbs val="0"/>
                                  </p:iterate>
                                  <p:childTnLst>
                                    <p:set>
                                      <p:cBhvr>
                                        <p:cTn id="14" fill="hold"/>
                                        <p:tgtEl>
                                          <p:spTgt spid="176"/>
                                        </p:tgtEl>
                                        <p:attrNameLst>
                                          <p:attrName>style.visibility</p:attrName>
                                        </p:attrNameLst>
                                      </p:cBhvr>
                                      <p:to>
                                        <p:strVal val="visible"/>
                                      </p:to>
                                    </p:set>
                                    <p:animEffect filter="wipe(left)" transition="in">
                                      <p:cBhvr>
                                        <p:cTn id="15" dur="1000"/>
                                        <p:tgtEl>
                                          <p:spTgt spid="176"/>
                                        </p:tgtEl>
                                      </p:cBhvr>
                                    </p:animEffect>
                                  </p:childTnLst>
                                </p:cTn>
                              </p:par>
                            </p:childTnLst>
                          </p:cTn>
                        </p:par>
                        <p:par>
                          <p:cTn id="16" fill="hold">
                            <p:stCondLst>
                              <p:cond delay="2000"/>
                            </p:stCondLst>
                            <p:childTnLst>
                              <p:par>
                                <p:cTn id="17" presetClass="entr" nodeType="afterEffect" presetSubtype="8" presetID="22" grpId="4" fill="hold">
                                  <p:stCondLst>
                                    <p:cond delay="0"/>
                                  </p:stCondLst>
                                  <p:iterate type="el" backwards="0">
                                    <p:tmAbs val="0"/>
                                  </p:iterate>
                                  <p:childTnLst>
                                    <p:set>
                                      <p:cBhvr>
                                        <p:cTn id="18" fill="hold"/>
                                        <p:tgtEl>
                                          <p:spTgt spid="173"/>
                                        </p:tgtEl>
                                        <p:attrNameLst>
                                          <p:attrName>style.visibility</p:attrName>
                                        </p:attrNameLst>
                                      </p:cBhvr>
                                      <p:to>
                                        <p:strVal val="visible"/>
                                      </p:to>
                                    </p:set>
                                    <p:animEffect filter="wipe(left)" transition="in">
                                      <p:cBhvr>
                                        <p:cTn id="19" dur="1000"/>
                                        <p:tgtEl>
                                          <p:spTgt spid="173"/>
                                        </p:tgtEl>
                                      </p:cBhvr>
                                    </p:animEffect>
                                  </p:childTnLst>
                                </p:cTn>
                              </p:par>
                            </p:childTnLst>
                          </p:cTn>
                        </p:par>
                        <p:par>
                          <p:cTn id="20" fill="hold">
                            <p:stCondLst>
                              <p:cond delay="3000"/>
                            </p:stCondLst>
                            <p:childTnLst>
                              <p:par>
                                <p:cTn id="21" presetClass="entr" nodeType="afterEffect" presetSubtype="8" presetID="22" grpId="5" fill="hold">
                                  <p:stCondLst>
                                    <p:cond delay="0"/>
                                  </p:stCondLst>
                                  <p:iterate type="el" backwards="0">
                                    <p:tmAbs val="0"/>
                                  </p:iterate>
                                  <p:childTnLst>
                                    <p:set>
                                      <p:cBhvr>
                                        <p:cTn id="22" fill="hold"/>
                                        <p:tgtEl>
                                          <p:spTgt spid="174"/>
                                        </p:tgtEl>
                                        <p:attrNameLst>
                                          <p:attrName>style.visibility</p:attrName>
                                        </p:attrNameLst>
                                      </p:cBhvr>
                                      <p:to>
                                        <p:strVal val="visible"/>
                                      </p:to>
                                    </p:set>
                                    <p:animEffect filter="wipe(left)" transition="in">
                                      <p:cBhvr>
                                        <p:cTn id="23" dur="1000"/>
                                        <p:tgtEl>
                                          <p:spTgt spid="174"/>
                                        </p:tgtEl>
                                      </p:cBhvr>
                                    </p:animEffec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8" presetID="22" grpId="6" fill="hold">
                                  <p:stCondLst>
                                    <p:cond delay="0"/>
                                  </p:stCondLst>
                                  <p:iterate type="el" backwards="0">
                                    <p:tmAbs val="0"/>
                                  </p:iterate>
                                  <p:childTnLst>
                                    <p:set>
                                      <p:cBhvr>
                                        <p:cTn id="27" fill="hold"/>
                                        <p:tgtEl>
                                          <p:spTgt spid="178"/>
                                        </p:tgtEl>
                                        <p:attrNameLst>
                                          <p:attrName>style.visibility</p:attrName>
                                        </p:attrNameLst>
                                      </p:cBhvr>
                                      <p:to>
                                        <p:strVal val="visible"/>
                                      </p:to>
                                    </p:set>
                                    <p:animEffect filter="wipe(left)" transition="in">
                                      <p:cBhvr>
                                        <p:cTn id="28" dur="10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8" grpId="6"/>
      <p:bldP build="whole" bldLvl="1" animBg="1" rev="0" advAuto="0" spid="176" grpId="3"/>
      <p:bldP build="whole" bldLvl="1" animBg="1" rev="0" advAuto="0" spid="175" grpId="2"/>
      <p:bldP build="whole" bldLvl="1" animBg="1" rev="0" advAuto="0" spid="173" grpId="4"/>
      <p:bldP build="whole" bldLvl="1" animBg="1" rev="0" advAuto="0" spid="174" grpId="5"/>
      <p:bldP build="whole" bldLvl="1" animBg="1" rev="0" advAuto="0" spid="177"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Shape 183"/>
          <p:cNvSpPr/>
          <p:nvPr/>
        </p:nvSpPr>
        <p:spPr>
          <a:xfrm>
            <a:off x="2039523" y="718765"/>
            <a:ext cx="3571252" cy="1270001"/>
          </a:xfrm>
          <a:prstGeom prst="rightArrow">
            <a:avLst>
              <a:gd name="adj1" fmla="val 100000"/>
              <a:gd name="adj2" fmla="val 41535"/>
            </a:avLst>
          </a:prstGeom>
          <a:solidFill>
            <a:schemeClr val="accent6">
              <a:satOff val="1848"/>
              <a:lumOff val="-15262"/>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           What</a:t>
            </a:r>
          </a:p>
        </p:txBody>
      </p:sp>
      <p:sp>
        <p:nvSpPr>
          <p:cNvPr id="184" name="Shape 184"/>
          <p:cNvSpPr/>
          <p:nvPr/>
        </p:nvSpPr>
        <p:spPr>
          <a:xfrm>
            <a:off x="122208" y="718765"/>
            <a:ext cx="3571252" cy="1270001"/>
          </a:xfrm>
          <a:prstGeom prst="rightArrow">
            <a:avLst>
              <a:gd name="adj1" fmla="val 100000"/>
              <a:gd name="adj2" fmla="val 41535"/>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Solution</a:t>
            </a:r>
          </a:p>
        </p:txBody>
      </p:sp>
      <p:sp>
        <p:nvSpPr>
          <p:cNvPr id="185" name="Shape 185"/>
          <p:cNvSpPr/>
          <p:nvPr/>
        </p:nvSpPr>
        <p:spPr>
          <a:xfrm>
            <a:off x="-16626" y="718765"/>
            <a:ext cx="3571252" cy="1270001"/>
          </a:xfrm>
          <a:prstGeom prst="rightArrow">
            <a:avLst>
              <a:gd name="adj1" fmla="val 100000"/>
              <a:gd name="adj2" fmla="val 41535"/>
            </a:avLst>
          </a:prstGeom>
          <a:solidFill>
            <a:srgbClr val="AB1802"/>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Solution</a:t>
            </a:r>
          </a:p>
        </p:txBody>
      </p:sp>
      <p:sp>
        <p:nvSpPr>
          <p:cNvPr id="186" name="Shape 186"/>
          <p:cNvSpPr/>
          <p:nvPr>
            <p:ph type="sldNum" sz="quarter" idx="2"/>
          </p:nvPr>
        </p:nvSpPr>
        <p:spPr>
          <a:xfrm>
            <a:off x="5593580" y="9271000"/>
            <a:ext cx="2286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87" name="Shape 187"/>
          <p:cNvSpPr/>
          <p:nvPr/>
        </p:nvSpPr>
        <p:spPr>
          <a:xfrm>
            <a:off x="512511" y="2232878"/>
            <a:ext cx="6462590" cy="647701"/>
          </a:xfrm>
          <a:prstGeom prst="rect">
            <a:avLst/>
          </a:prstGeom>
          <a:ln w="25400">
            <a:solidFill>
              <a:srgbClr val="808785"/>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sionofionsionofofioroforofsiotofsio </a:t>
            </a:r>
          </a:p>
        </p:txBody>
      </p:sp>
      <p:graphicFrame>
        <p:nvGraphicFramePr>
          <p:cNvPr id="188" name="Table 188"/>
          <p:cNvGraphicFramePr/>
          <p:nvPr/>
        </p:nvGraphicFramePr>
        <p:xfrm>
          <a:off x="581883" y="3131041"/>
          <a:ext cx="10277395" cy="5481904"/>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026469"/>
                <a:gridCol w="1026469"/>
                <a:gridCol w="1026469"/>
                <a:gridCol w="1026469"/>
                <a:gridCol w="1026469"/>
                <a:gridCol w="1026469"/>
                <a:gridCol w="1026469"/>
                <a:gridCol w="1026469"/>
                <a:gridCol w="1026469"/>
                <a:gridCol w="2381923"/>
              </a:tblGrid>
              <a:tr h="911533">
                <a:tc rowSpan="2">
                  <a:txBody>
                    <a:bodyPr/>
                    <a:lstStyle/>
                    <a:p>
                      <a:pPr>
                        <a:defRPr>
                          <a:solidFill>
                            <a:srgbClr val="000000"/>
                          </a:solidFill>
                        </a:defRPr>
                      </a:pPr>
                      <a:r>
                        <a:rPr sz="3000">
                          <a:solidFill>
                            <a:srgbClr val="5A5F5E"/>
                          </a:solidFill>
                        </a:rPr>
                        <a:t>order</a:t>
                      </a:r>
                    </a:p>
                  </a:txBody>
                  <a:tcPr marL="50800" marR="50800" marT="50800" marB="50800" anchor="ctr" anchorCtr="0" horzOverflow="overflow">
                    <a:lnT w="50800">
                      <a:solidFill>
                        <a:schemeClr val="accent1">
                          <a:satOff val="5412"/>
                          <a:lumOff val="-30746"/>
                        </a:schemeClr>
                      </a:solidFill>
                      <a:miter lim="400000"/>
                    </a:lnT>
                    <a:lnB w="12700">
                      <a:solidFill>
                        <a:schemeClr val="accent5">
                          <a:hueOff val="-608019"/>
                          <a:satOff val="-16379"/>
                          <a:lumOff val="25127"/>
                        </a:schemeClr>
                      </a:solidFill>
                      <a:miter lim="400000"/>
                    </a:lnB>
                  </a:tcPr>
                </a:tc>
                <a:tc rowSpan="2">
                  <a:txBody>
                    <a:bodyPr/>
                    <a:lstStyle/>
                    <a:p>
                      <a:pPr>
                        <a:defRPr>
                          <a:solidFill>
                            <a:srgbClr val="000000"/>
                          </a:solidFill>
                        </a:defRPr>
                      </a:pPr>
                      <a:r>
                        <a:rPr sz="3000">
                          <a:solidFill>
                            <a:srgbClr val="5A5F5E"/>
                          </a:solidFill>
                        </a:rPr>
                        <a:t>prefix</a:t>
                      </a:r>
                    </a:p>
                  </a:txBody>
                  <a:tcPr marL="50800" marR="50800" marT="50800" marB="50800" anchor="ctr" anchorCtr="0" horzOverflow="overflow">
                    <a:lnR w="50800">
                      <a:solidFill>
                        <a:schemeClr val="accent1">
                          <a:satOff val="5412"/>
                          <a:lumOff val="-30746"/>
                        </a:schemeClr>
                      </a:solidFill>
                      <a:miter lim="400000"/>
                    </a:lnR>
                    <a:lnT w="50800">
                      <a:solidFill>
                        <a:schemeClr val="accent1">
                          <a:satOff val="5412"/>
                          <a:lumOff val="-30746"/>
                        </a:schemeClr>
                      </a:solidFill>
                      <a:miter lim="400000"/>
                    </a:lnT>
                    <a:lnB w="12700">
                      <a:solidFill>
                        <a:schemeClr val="accent5">
                          <a:hueOff val="-608019"/>
                          <a:satOff val="-16379"/>
                          <a:lumOff val="25127"/>
                        </a:schemeClr>
                      </a:solidFill>
                      <a:miter lim="400000"/>
                    </a:lnB>
                  </a:tcPr>
                </a:tc>
                <a:tc gridSpan="6">
                  <a:txBody>
                    <a:bodyPr/>
                    <a:lstStyle/>
                    <a:p>
                      <a:pPr>
                        <a:defRPr>
                          <a:solidFill>
                            <a:srgbClr val="000000"/>
                          </a:solidFill>
                        </a:defRPr>
                      </a:pPr>
                      <a:r>
                        <a:rPr sz="3000">
                          <a:solidFill>
                            <a:srgbClr val="5A5F5E"/>
                          </a:solidFill>
                        </a:rPr>
                        <a:t>character frequency</a:t>
                      </a:r>
                    </a:p>
                  </a:txBody>
                  <a:tcPr marL="50800" marR="50800" marT="50800" marB="50800" anchor="ctr" anchorCtr="0" horzOverflow="overflow">
                    <a:lnL w="50800">
                      <a:solidFill>
                        <a:schemeClr val="accent1">
                          <a:satOff val="5412"/>
                          <a:lumOff val="-30746"/>
                        </a:schemeClr>
                      </a:solidFill>
                      <a:miter lim="400000"/>
                    </a:lnL>
                    <a:lnR w="50800">
                      <a:solidFill>
                        <a:schemeClr val="accent1">
                          <a:satOff val="5412"/>
                          <a:lumOff val="-30746"/>
                        </a:schemeClr>
                      </a:solidFill>
                      <a:miter lim="400000"/>
                    </a:lnR>
                    <a:lnT w="50800">
                      <a:solidFill>
                        <a:schemeClr val="accent1">
                          <a:satOff val="5412"/>
                          <a:lumOff val="-30746"/>
                        </a:schemeClr>
                      </a:solidFill>
                      <a:miter lim="400000"/>
                    </a:lnT>
                  </a:tcPr>
                </a:tc>
                <a:tc hMerge="1">
                  <a:tcPr/>
                </a:tc>
                <a:tc hMerge="1">
                  <a:tcPr/>
                </a:tc>
                <a:tc hMerge="1">
                  <a:tcPr/>
                </a:tc>
                <a:tc hMerge="1">
                  <a:tcPr/>
                </a:tc>
                <a:tc hMerge="1">
                  <a:tcPr/>
                </a:tc>
                <a:tc rowSpan="2">
                  <a:txBody>
                    <a:bodyPr/>
                    <a:lstStyle/>
                    <a:p>
                      <a:pPr>
                        <a:defRPr>
                          <a:solidFill>
                            <a:srgbClr val="000000"/>
                          </a:solidFill>
                        </a:defRPr>
                      </a:pPr>
                      <a:r>
                        <a:rPr sz="3000">
                          <a:solidFill>
                            <a:srgbClr val="5A5F5E"/>
                          </a:solidFill>
                        </a:rPr>
                        <a:t>Tm</a:t>
                      </a:r>
                    </a:p>
                  </a:txBody>
                  <a:tcPr marL="50800" marR="50800" marT="50800" marB="50800" anchor="ctr" anchorCtr="0" horzOverflow="overflow">
                    <a:lnL w="50800">
                      <a:solidFill>
                        <a:schemeClr val="accent1">
                          <a:satOff val="5412"/>
                          <a:lumOff val="-30746"/>
                        </a:schemeClr>
                      </a:solidFill>
                      <a:miter lim="400000"/>
                    </a:lnL>
                    <a:lnR w="12700">
                      <a:solidFill>
                        <a:schemeClr val="accent5">
                          <a:hueOff val="-608019"/>
                          <a:satOff val="-16379"/>
                          <a:lumOff val="25127"/>
                        </a:schemeClr>
                      </a:solidFill>
                      <a:miter lim="400000"/>
                    </a:lnR>
                    <a:lnT w="12700">
                      <a:solidFill>
                        <a:schemeClr val="accent5">
                          <a:hueOff val="-608019"/>
                          <a:satOff val="-16379"/>
                          <a:lumOff val="25127"/>
                        </a:schemeClr>
                      </a:solidFill>
                      <a:miter lim="400000"/>
                    </a:lnT>
                    <a:lnB w="12700">
                      <a:solidFill>
                        <a:schemeClr val="accent5">
                          <a:hueOff val="-608019"/>
                          <a:satOff val="-16379"/>
                          <a:lumOff val="25127"/>
                        </a:schemeClr>
                      </a:solidFill>
                      <a:miter lim="400000"/>
                    </a:lnB>
                  </a:tcPr>
                </a:tc>
                <a:tc rowSpan="2">
                  <a:txBody>
                    <a:bodyPr/>
                    <a:lstStyle/>
                    <a:p>
                      <a:pPr>
                        <a:defRPr>
                          <a:solidFill>
                            <a:srgbClr val="000000"/>
                          </a:solidFill>
                        </a:defRPr>
                      </a:pPr>
                      <a:r>
                        <a:rPr sz="3000">
                          <a:solidFill>
                            <a:srgbClr val="5A5F5E"/>
                          </a:solidFill>
                        </a:rPr>
                        <a:t>PPM-Wm</a:t>
                      </a:r>
                    </a:p>
                  </a:txBody>
                  <a:tcPr marL="50800" marR="50800" marT="50800" marB="50800" anchor="ctr" anchorCtr="0" horzOverflow="overflow">
                    <a:lnL w="12700">
                      <a:solidFill>
                        <a:schemeClr val="accent5">
                          <a:hueOff val="-608019"/>
                          <a:satOff val="-16379"/>
                          <a:lumOff val="25127"/>
                        </a:schemeClr>
                      </a:solidFill>
                      <a:miter lim="400000"/>
                    </a:lnL>
                    <a:lnR w="12700">
                      <a:solidFill>
                        <a:schemeClr val="accent5">
                          <a:hueOff val="-608019"/>
                          <a:satOff val="-16379"/>
                          <a:lumOff val="25127"/>
                        </a:schemeClr>
                      </a:solidFill>
                      <a:miter lim="400000"/>
                    </a:lnR>
                    <a:lnT w="12700">
                      <a:solidFill>
                        <a:schemeClr val="accent5">
                          <a:hueOff val="-608019"/>
                          <a:satOff val="-16379"/>
                          <a:lumOff val="25127"/>
                        </a:schemeClr>
                      </a:solidFill>
                      <a:miter lim="400000"/>
                    </a:lnT>
                    <a:lnB w="12700">
                      <a:solidFill>
                        <a:schemeClr val="accent5">
                          <a:hueOff val="-608019"/>
                          <a:satOff val="-16379"/>
                          <a:lumOff val="25127"/>
                        </a:schemeClr>
                      </a:solidFill>
                      <a:miter lim="400000"/>
                    </a:lnB>
                  </a:tcPr>
                </a:tc>
              </a:tr>
              <a:tr h="911533">
                <a:tc vMerge="1">
                  <a:tcPr/>
                </a:tc>
                <a:tc vMerge="1">
                  <a:tcPr/>
                </a:tc>
                <a:tc>
                  <a:txBody>
                    <a:bodyPr/>
                    <a:lstStyle/>
                    <a:p>
                      <a:pPr>
                        <a:defRPr>
                          <a:solidFill>
                            <a:srgbClr val="000000"/>
                          </a:solidFill>
                        </a:defRPr>
                      </a:pPr>
                      <a:r>
                        <a:rPr sz="3000">
                          <a:solidFill>
                            <a:srgbClr val="5A5F5E"/>
                          </a:solidFill>
                        </a:rPr>
                        <a:t>n</a:t>
                      </a:r>
                    </a:p>
                  </a:txBody>
                  <a:tcPr marL="50800" marR="50800" marT="50800" marB="50800" anchor="ctr" anchorCtr="0" horzOverflow="overflow">
                    <a:lnL w="50800">
                      <a:solidFill>
                        <a:schemeClr val="accent1">
                          <a:satOff val="5412"/>
                          <a:lumOff val="-30746"/>
                        </a:schemeClr>
                      </a:solidFill>
                      <a:miter lim="400000"/>
                    </a:lnL>
                    <a:lnB w="12700">
                      <a:solidFill>
                        <a:schemeClr val="accent5">
                          <a:hueOff val="-608019"/>
                          <a:satOff val="-16379"/>
                          <a:lumOff val="25127"/>
                        </a:schemeClr>
                      </a:solidFill>
                      <a:miter lim="400000"/>
                    </a:lnB>
                  </a:tcPr>
                </a:tc>
                <a:tc>
                  <a:txBody>
                    <a:bodyPr/>
                    <a:lstStyle/>
                    <a:p>
                      <a:pPr>
                        <a:defRPr>
                          <a:solidFill>
                            <a:srgbClr val="000000"/>
                          </a:solidFill>
                        </a:defRPr>
                      </a:pPr>
                      <a:r>
                        <a:rPr sz="3000">
                          <a:solidFill>
                            <a:srgbClr val="5A5F5E"/>
                          </a:solidFill>
                        </a:rPr>
                        <a:t>t</a:t>
                      </a:r>
                    </a:p>
                  </a:txBody>
                  <a:tcPr marL="50800" marR="50800" marT="50800" marB="50800" anchor="ctr" anchorCtr="0" horzOverflow="overflow">
                    <a:lnB w="12700">
                      <a:solidFill>
                        <a:schemeClr val="accent5">
                          <a:hueOff val="-608019"/>
                          <a:satOff val="-16379"/>
                          <a:lumOff val="25127"/>
                        </a:schemeClr>
                      </a:solidFill>
                      <a:miter lim="400000"/>
                    </a:lnB>
                  </a:tcPr>
                </a:tc>
                <a:tc>
                  <a:txBody>
                    <a:bodyPr/>
                    <a:lstStyle/>
                    <a:p>
                      <a:pPr>
                        <a:defRPr>
                          <a:solidFill>
                            <a:srgbClr val="000000"/>
                          </a:solidFill>
                        </a:defRPr>
                      </a:pPr>
                      <a:r>
                        <a:rPr sz="3000">
                          <a:solidFill>
                            <a:srgbClr val="5A5F5E"/>
                          </a:solidFill>
                        </a:rPr>
                        <a:t>r</a:t>
                      </a:r>
                    </a:p>
                  </a:txBody>
                  <a:tcPr marL="50800" marR="50800" marT="50800" marB="50800" anchor="ctr" anchorCtr="0" horzOverflow="overflow">
                    <a:lnB w="12700">
                      <a:solidFill>
                        <a:schemeClr val="accent5">
                          <a:hueOff val="-608019"/>
                          <a:satOff val="-16379"/>
                          <a:lumOff val="25127"/>
                        </a:schemeClr>
                      </a:solidFill>
                      <a:miter lim="400000"/>
                    </a:lnB>
                  </a:tcPr>
                </a:tc>
                <a:tc>
                  <a:txBody>
                    <a:bodyPr/>
                    <a:lstStyle/>
                    <a:p>
                      <a:pPr>
                        <a:defRPr>
                          <a:solidFill>
                            <a:srgbClr val="000000"/>
                          </a:solidFill>
                        </a:defRPr>
                      </a:pPr>
                      <a:r>
                        <a:rPr sz="3000">
                          <a:solidFill>
                            <a:srgbClr val="5A5F5E"/>
                          </a:solidFill>
                        </a:rPr>
                        <a:t>f</a:t>
                      </a:r>
                    </a:p>
                  </a:txBody>
                  <a:tcPr marL="50800" marR="50800" marT="50800" marB="50800" anchor="ctr" anchorCtr="0" horzOverflow="overflow">
                    <a:lnB w="12700">
                      <a:solidFill>
                        <a:schemeClr val="accent5">
                          <a:hueOff val="-608019"/>
                          <a:satOff val="-16379"/>
                          <a:lumOff val="25127"/>
                        </a:schemeClr>
                      </a:solidFill>
                      <a:miter lim="400000"/>
                    </a:lnB>
                  </a:tcPr>
                </a:tc>
                <a:tc>
                  <a:txBody>
                    <a:bodyPr/>
                    <a:lstStyle/>
                    <a:p>
                      <a:pPr>
                        <a:defRPr>
                          <a:solidFill>
                            <a:srgbClr val="000000"/>
                          </a:solidFill>
                        </a:defRPr>
                      </a:pPr>
                      <a:r>
                        <a:rPr sz="3000">
                          <a:solidFill>
                            <a:srgbClr val="5A5F5E"/>
                          </a:solidFill>
                        </a:rPr>
                        <a:t>s</a:t>
                      </a:r>
                    </a:p>
                  </a:txBody>
                  <a:tcPr marL="50800" marR="50800" marT="50800" marB="50800" anchor="ctr" anchorCtr="0" horzOverflow="overflow">
                    <a:lnB w="12700">
                      <a:solidFill>
                        <a:schemeClr val="accent5">
                          <a:hueOff val="-608019"/>
                          <a:satOff val="-16379"/>
                          <a:lumOff val="25127"/>
                        </a:schemeClr>
                      </a:solidFill>
                      <a:miter lim="400000"/>
                    </a:lnB>
                  </a:tcPr>
                </a:tc>
                <a:tc>
                  <a:txBody>
                    <a:bodyPr/>
                    <a:lstStyle/>
                    <a:p>
                      <a:pPr>
                        <a:defRPr>
                          <a:solidFill>
                            <a:srgbClr val="000000"/>
                          </a:solidFill>
                        </a:defRPr>
                      </a:pPr>
                      <a:r>
                        <a:rPr sz="3000">
                          <a:solidFill>
                            <a:srgbClr val="5A5F5E"/>
                          </a:solidFill>
                        </a:rPr>
                        <a:t>o</a:t>
                      </a:r>
                    </a:p>
                  </a:txBody>
                  <a:tcPr marL="50800" marR="50800" marT="50800" marB="50800" anchor="ctr" anchorCtr="0" horzOverflow="overflow">
                    <a:lnR w="50800">
                      <a:solidFill>
                        <a:schemeClr val="accent1">
                          <a:satOff val="5412"/>
                          <a:lumOff val="-30746"/>
                        </a:schemeClr>
                      </a:solidFill>
                      <a:miter lim="400000"/>
                    </a:lnR>
                    <a:lnB w="12700">
                      <a:solidFill>
                        <a:schemeClr val="accent5">
                          <a:hueOff val="-608019"/>
                          <a:satOff val="-16379"/>
                          <a:lumOff val="25127"/>
                        </a:schemeClr>
                      </a:solidFill>
                      <a:miter lim="400000"/>
                    </a:lnB>
                  </a:tcPr>
                </a:tc>
                <a:tc vMerge="1">
                  <a:tcPr/>
                </a:tc>
                <a:tc vMerge="1">
                  <a:tcPr/>
                </a:tc>
              </a:tr>
              <a:tr h="911533">
                <a:tc>
                  <a:txBody>
                    <a:bodyPr/>
                    <a:lstStyle/>
                    <a:p>
                      <a:pPr>
                        <a:defRPr>
                          <a:solidFill>
                            <a:srgbClr val="000000"/>
                          </a:solidFill>
                        </a:defRPr>
                      </a:pPr>
                      <a:r>
                        <a:rPr sz="3000">
                          <a:solidFill>
                            <a:srgbClr val="5A5F5E"/>
                          </a:solidFill>
                        </a:rPr>
                        <a:t>3</a:t>
                      </a:r>
                    </a:p>
                  </a:txBody>
                  <a:tcPr marL="50800" marR="50800" marT="50800" marB="50800" anchor="ctr" anchorCtr="0" horzOverflow="overflow">
                    <a:lnT w="12700">
                      <a:solidFill>
                        <a:schemeClr val="accent5">
                          <a:hueOff val="-608019"/>
                          <a:satOff val="-16379"/>
                          <a:lumOff val="25127"/>
                        </a:schemeClr>
                      </a:solidFill>
                      <a:miter lim="400000"/>
                    </a:lnT>
                  </a:tcPr>
                </a:tc>
                <a:tc>
                  <a:txBody>
                    <a:bodyPr/>
                    <a:lstStyle/>
                    <a:p>
                      <a:pPr>
                        <a:defRPr>
                          <a:solidFill>
                            <a:srgbClr val="000000"/>
                          </a:solidFill>
                        </a:defRPr>
                      </a:pPr>
                      <a:r>
                        <a:rPr sz="3000">
                          <a:solidFill>
                            <a:srgbClr val="5A5F5E"/>
                          </a:solidFill>
                        </a:rPr>
                        <a:t>sio</a:t>
                      </a:r>
                    </a:p>
                  </a:txBody>
                  <a:tcPr marL="50800" marR="50800" marT="50800" marB="50800" anchor="ctr" anchorCtr="0" horzOverflow="overflow">
                    <a:lnR w="50800">
                      <a:solidFill>
                        <a:schemeClr val="accent1">
                          <a:satOff val="5412"/>
                          <a:lumOff val="-30746"/>
                        </a:schemeClr>
                      </a:solidFill>
                      <a:miter lim="400000"/>
                    </a:lnR>
                    <a:lnT w="12700">
                      <a:solidFill>
                        <a:schemeClr val="accent5">
                          <a:hueOff val="-608019"/>
                          <a:satOff val="-16379"/>
                          <a:lumOff val="25127"/>
                        </a:schemeClr>
                      </a:solidFill>
                      <a:miter lim="400000"/>
                    </a:lnT>
                  </a:tcPr>
                </a:tc>
                <a:tc>
                  <a:txBody>
                    <a:bodyPr/>
                    <a:lstStyle/>
                    <a:p>
                      <a:pPr>
                        <a:defRPr>
                          <a:solidFill>
                            <a:srgbClr val="000000"/>
                          </a:solidFill>
                        </a:defRPr>
                      </a:pPr>
                      <a:r>
                        <a:rPr sz="3000">
                          <a:solidFill>
                            <a:srgbClr val="5A5F5E"/>
                          </a:solidFill>
                        </a:rPr>
                        <a:t>2</a:t>
                      </a:r>
                    </a:p>
                  </a:txBody>
                  <a:tcPr marL="50800" marR="50800" marT="50800" marB="50800" anchor="ctr" anchorCtr="0" horzOverflow="overflow">
                    <a:lnL w="50800">
                      <a:solidFill>
                        <a:schemeClr val="accent1">
                          <a:satOff val="5412"/>
                          <a:lumOff val="-30746"/>
                        </a:schemeClr>
                      </a:solidFill>
                      <a:miter lim="400000"/>
                    </a:lnL>
                    <a:lnT w="12700">
                      <a:solidFill>
                        <a:schemeClr val="accent5">
                          <a:hueOff val="-608019"/>
                          <a:satOff val="-16379"/>
                          <a:lumOff val="25127"/>
                        </a:schemeClr>
                      </a:solidFill>
                      <a:miter lim="400000"/>
                    </a:lnT>
                    <a:solidFill>
                      <a:schemeClr val="accent3">
                        <a:hueOff val="198700"/>
                        <a:satOff val="21248"/>
                        <a:lumOff val="19305"/>
                      </a:schemeClr>
                    </a:solidFill>
                  </a:tcPr>
                </a:tc>
                <a:tc>
                  <a:txBody>
                    <a:bodyPr/>
                    <a:lstStyle/>
                    <a:p>
                      <a:pPr>
                        <a:defRPr>
                          <a:solidFill>
                            <a:srgbClr val="000000"/>
                          </a:solidFill>
                        </a:defRPr>
                      </a:pPr>
                      <a:r>
                        <a:rPr sz="3000">
                          <a:solidFill>
                            <a:srgbClr val="5A5F5E"/>
                          </a:solidFill>
                        </a:rPr>
                        <a:t>1</a:t>
                      </a:r>
                    </a:p>
                  </a:txBody>
                  <a:tcPr marL="50800" marR="50800" marT="50800" marB="50800" anchor="ctr" anchorCtr="0" horzOverflow="overflow">
                    <a:lnT w="12700">
                      <a:solidFill>
                        <a:schemeClr val="accent5">
                          <a:hueOff val="-608019"/>
                          <a:satOff val="-16379"/>
                          <a:lumOff val="25127"/>
                        </a:schemeClr>
                      </a:solidFill>
                      <a:miter lim="400000"/>
                    </a:lnT>
                    <a:solidFill>
                      <a:schemeClr val="accent3">
                        <a:hueOff val="198700"/>
                        <a:satOff val="21248"/>
                        <a:lumOff val="19305"/>
                      </a:schemeClr>
                    </a:solidFill>
                  </a:tcPr>
                </a:tc>
                <a:tc>
                  <a:txBody>
                    <a:bodyPr/>
                    <a:lstStyle/>
                    <a:p>
                      <a:pPr>
                        <a:defRPr sz="3000"/>
                      </a:pPr>
                    </a:p>
                  </a:txBody>
                  <a:tcPr marL="50800" marR="50800" marT="50800" marB="50800" anchor="ctr" anchorCtr="0" horzOverflow="overflow">
                    <a:lnT w="12700">
                      <a:solidFill>
                        <a:schemeClr val="accent5">
                          <a:hueOff val="-608019"/>
                          <a:satOff val="-16379"/>
                          <a:lumOff val="25127"/>
                        </a:schemeClr>
                      </a:solidFill>
                      <a:miter lim="400000"/>
                    </a:lnT>
                  </a:tcPr>
                </a:tc>
                <a:tc>
                  <a:txBody>
                    <a:bodyPr/>
                    <a:lstStyle/>
                    <a:p>
                      <a:pPr>
                        <a:defRPr sz="3000"/>
                      </a:pPr>
                    </a:p>
                  </a:txBody>
                  <a:tcPr marL="50800" marR="50800" marT="50800" marB="50800" anchor="ctr" anchorCtr="0" horzOverflow="overflow">
                    <a:lnT w="12700">
                      <a:solidFill>
                        <a:schemeClr val="accent5">
                          <a:hueOff val="-608019"/>
                          <a:satOff val="-16379"/>
                          <a:lumOff val="25127"/>
                        </a:schemeClr>
                      </a:solidFill>
                      <a:miter lim="400000"/>
                    </a:lnT>
                  </a:tcPr>
                </a:tc>
                <a:tc>
                  <a:txBody>
                    <a:bodyPr/>
                    <a:lstStyle/>
                    <a:p>
                      <a:pPr>
                        <a:defRPr sz="3000"/>
                      </a:pPr>
                    </a:p>
                  </a:txBody>
                  <a:tcPr marL="50800" marR="50800" marT="50800" marB="50800" anchor="ctr" anchorCtr="0" horzOverflow="overflow">
                    <a:lnT w="12700">
                      <a:solidFill>
                        <a:schemeClr val="accent5">
                          <a:hueOff val="-608019"/>
                          <a:satOff val="-16379"/>
                          <a:lumOff val="25127"/>
                        </a:schemeClr>
                      </a:solidFill>
                      <a:miter lim="400000"/>
                    </a:lnT>
                  </a:tcPr>
                </a:tc>
                <a:tc>
                  <a:txBody>
                    <a:bodyPr/>
                    <a:lstStyle/>
                    <a:p>
                      <a:pPr>
                        <a:defRPr sz="3000"/>
                      </a:pPr>
                    </a:p>
                  </a:txBody>
                  <a:tcPr marL="50800" marR="50800" marT="50800" marB="50800" anchor="ctr" anchorCtr="0" horzOverflow="overflow">
                    <a:lnR w="50800">
                      <a:solidFill>
                        <a:schemeClr val="accent1">
                          <a:satOff val="5412"/>
                          <a:lumOff val="-30746"/>
                        </a:schemeClr>
                      </a:solidFill>
                      <a:miter lim="400000"/>
                    </a:lnR>
                    <a:lnT w="12700">
                      <a:solidFill>
                        <a:schemeClr val="accent5">
                          <a:hueOff val="-608019"/>
                          <a:satOff val="-16379"/>
                          <a:lumOff val="25127"/>
                        </a:schemeClr>
                      </a:solidFill>
                      <a:miter lim="400000"/>
                    </a:lnT>
                  </a:tcPr>
                </a:tc>
                <a:tc>
                  <a:txBody>
                    <a:bodyPr/>
                    <a:lstStyle/>
                    <a:p>
                      <a:pPr>
                        <a:defRPr>
                          <a:solidFill>
                            <a:srgbClr val="000000"/>
                          </a:solidFill>
                        </a:defRPr>
                      </a:pPr>
                      <a:r>
                        <a:rPr sz="3000">
                          <a:solidFill>
                            <a:srgbClr val="5A5F5E"/>
                          </a:solidFill>
                        </a:rPr>
                        <a:t>3</a:t>
                      </a:r>
                    </a:p>
                  </a:txBody>
                  <a:tcPr marL="50800" marR="50800" marT="50800" marB="50800" anchor="ctr" anchorCtr="0" horzOverflow="overflow">
                    <a:lnL w="50800">
                      <a:solidFill>
                        <a:schemeClr val="accent1">
                          <a:satOff val="5412"/>
                          <a:lumOff val="-30746"/>
                        </a:schemeClr>
                      </a:solidFill>
                      <a:miter lim="400000"/>
                    </a:lnL>
                    <a:lnR w="12700">
                      <a:solidFill>
                        <a:schemeClr val="accent5">
                          <a:hueOff val="-608019"/>
                          <a:satOff val="-16379"/>
                          <a:lumOff val="25127"/>
                        </a:schemeClr>
                      </a:solidFill>
                      <a:miter lim="400000"/>
                    </a:lnR>
                    <a:lnT w="12700">
                      <a:solidFill>
                        <a:schemeClr val="accent5">
                          <a:hueOff val="-608019"/>
                          <a:satOff val="-16379"/>
                          <a:lumOff val="25127"/>
                        </a:schemeClr>
                      </a:solidFill>
                      <a:miter lim="400000"/>
                    </a:lnT>
                  </a:tcPr>
                </a:tc>
                <a:tc>
                  <a:txBody>
                    <a:bodyPr/>
                    <a:lstStyle/>
                    <a:p>
                      <a:pPr>
                        <a:defRPr>
                          <a:solidFill>
                            <a:srgbClr val="000000"/>
                          </a:solidFill>
                        </a:defRPr>
                      </a:pPr>
                      <a:r>
                        <a:rPr sz="3000">
                          <a:solidFill>
                            <a:srgbClr val="5A5F5E"/>
                          </a:solidFill>
                        </a:rPr>
                        <a:t>1</a:t>
                      </a:r>
                    </a:p>
                  </a:txBody>
                  <a:tcPr marL="50800" marR="50800" marT="50800" marB="50800" anchor="ctr" anchorCtr="0" horzOverflow="overflow">
                    <a:lnL w="12700">
                      <a:solidFill>
                        <a:schemeClr val="accent5">
                          <a:hueOff val="-608019"/>
                          <a:satOff val="-16379"/>
                          <a:lumOff val="25127"/>
                        </a:schemeClr>
                      </a:solidFill>
                      <a:miter lim="400000"/>
                    </a:lnL>
                    <a:lnR w="12700">
                      <a:solidFill>
                        <a:schemeClr val="accent5">
                          <a:hueOff val="-608019"/>
                          <a:satOff val="-16379"/>
                          <a:lumOff val="25127"/>
                        </a:schemeClr>
                      </a:solidFill>
                      <a:miter lim="400000"/>
                    </a:lnR>
                    <a:lnT w="12700">
                      <a:solidFill>
                        <a:schemeClr val="accent5">
                          <a:hueOff val="-608019"/>
                          <a:satOff val="-16379"/>
                          <a:lumOff val="25127"/>
                        </a:schemeClr>
                      </a:solidFill>
                      <a:miter lim="400000"/>
                    </a:lnT>
                  </a:tcPr>
                </a:tc>
              </a:tr>
              <a:tr h="911533">
                <a:tc>
                  <a:txBody>
                    <a:bodyPr/>
                    <a:lstStyle/>
                    <a:p>
                      <a:pPr>
                        <a:defRPr>
                          <a:solidFill>
                            <a:srgbClr val="000000"/>
                          </a:solidFill>
                        </a:defRPr>
                      </a:pPr>
                      <a:r>
                        <a:rPr sz="3000">
                          <a:solidFill>
                            <a:srgbClr val="5A5F5E"/>
                          </a:solidFill>
                        </a:rPr>
                        <a:t>2</a:t>
                      </a:r>
                    </a:p>
                  </a:txBody>
                  <a:tcPr marL="50800" marR="50800" marT="50800" marB="50800" anchor="ctr" anchorCtr="0" horzOverflow="overflow"/>
                </a:tc>
                <a:tc>
                  <a:txBody>
                    <a:bodyPr/>
                    <a:lstStyle/>
                    <a:p>
                      <a:pPr>
                        <a:defRPr>
                          <a:solidFill>
                            <a:srgbClr val="000000"/>
                          </a:solidFill>
                        </a:defRPr>
                      </a:pPr>
                      <a:r>
                        <a:rPr sz="3000">
                          <a:solidFill>
                            <a:srgbClr val="5A5F5E"/>
                          </a:solidFill>
                        </a:rPr>
                        <a:t>io</a:t>
                      </a:r>
                    </a:p>
                  </a:txBody>
                  <a:tcPr marL="50800" marR="50800" marT="50800" marB="50800" anchor="ctr" anchorCtr="0" horzOverflow="overflow">
                    <a:lnR w="50800">
                      <a:solidFill>
                        <a:schemeClr val="accent1">
                          <a:satOff val="5412"/>
                          <a:lumOff val="-30746"/>
                        </a:schemeClr>
                      </a:solidFill>
                      <a:miter lim="400000"/>
                    </a:lnR>
                  </a:tcPr>
                </a:tc>
                <a:tc>
                  <a:txBody>
                    <a:bodyPr/>
                    <a:lstStyle/>
                    <a:p>
                      <a:pPr>
                        <a:defRPr>
                          <a:solidFill>
                            <a:srgbClr val="000000"/>
                          </a:solidFill>
                        </a:defRPr>
                      </a:pPr>
                      <a:r>
                        <a:rPr sz="3000">
                          <a:solidFill>
                            <a:srgbClr val="5A5F5E"/>
                          </a:solidFill>
                        </a:rPr>
                        <a:t>3</a:t>
                      </a:r>
                    </a:p>
                  </a:txBody>
                  <a:tcPr marL="50800" marR="50800" marT="50800" marB="50800" anchor="ctr" anchorCtr="0" horzOverflow="overflow">
                    <a:lnL w="50800">
                      <a:solidFill>
                        <a:schemeClr val="accent1">
                          <a:satOff val="5412"/>
                          <a:lumOff val="-30746"/>
                        </a:schemeClr>
                      </a:solidFill>
                      <a:miter lim="400000"/>
                    </a:lnL>
                  </a:tcPr>
                </a:tc>
                <a:tc>
                  <a:txBody>
                    <a:bodyPr/>
                    <a:lstStyle/>
                    <a:p>
                      <a:pPr>
                        <a:defRPr>
                          <a:solidFill>
                            <a:srgbClr val="000000"/>
                          </a:solidFill>
                        </a:defRPr>
                      </a:pPr>
                      <a:r>
                        <a:rPr sz="3000">
                          <a:solidFill>
                            <a:srgbClr val="5A5F5E"/>
                          </a:solidFill>
                        </a:rPr>
                        <a:t>1</a:t>
                      </a:r>
                    </a:p>
                  </a:txBody>
                  <a:tcPr marL="50800" marR="50800" marT="50800" marB="50800" anchor="ctr" anchorCtr="0" horzOverflow="overflow"/>
                </a:tc>
                <a:tc>
                  <a:txBody>
                    <a:bodyPr/>
                    <a:lstStyle/>
                    <a:p>
                      <a:pPr>
                        <a:defRPr>
                          <a:solidFill>
                            <a:srgbClr val="000000"/>
                          </a:solidFill>
                        </a:defRPr>
                      </a:pPr>
                      <a:r>
                        <a:rPr sz="3000">
                          <a:solidFill>
                            <a:srgbClr val="5A5F5E"/>
                          </a:solidFill>
                        </a:rPr>
                        <a:t>1</a:t>
                      </a:r>
                    </a:p>
                  </a:txBody>
                  <a:tcPr marL="50800" marR="50800" marT="50800" marB="50800" anchor="ctr" anchorCtr="0" horzOverflow="overflow">
                    <a:solidFill>
                      <a:schemeClr val="accent3">
                        <a:hueOff val="198700"/>
                        <a:satOff val="21248"/>
                        <a:lumOff val="19305"/>
                      </a:schemeClr>
                    </a:solidFill>
                  </a:tcPr>
                </a:tc>
                <a:tc>
                  <a:txBody>
                    <a:bodyPr/>
                    <a:lstStyle/>
                    <a:p>
                      <a:pPr>
                        <a:defRPr sz="3000"/>
                      </a:pPr>
                    </a:p>
                  </a:txBody>
                  <a:tcPr marL="50800" marR="50800" marT="50800" marB="50800" anchor="ctr" anchorCtr="0" horzOverflow="overflow"/>
                </a:tc>
                <a:tc>
                  <a:txBody>
                    <a:bodyPr/>
                    <a:lstStyle/>
                    <a:p>
                      <a:pPr>
                        <a:defRPr sz="3000"/>
                      </a:pPr>
                    </a:p>
                  </a:txBody>
                  <a:tcPr marL="50800" marR="50800" marT="50800" marB="50800" anchor="ctr" anchorCtr="0" horzOverflow="overflow"/>
                </a:tc>
                <a:tc>
                  <a:txBody>
                    <a:bodyPr/>
                    <a:lstStyle/>
                    <a:p>
                      <a:pPr>
                        <a:defRPr sz="3000"/>
                      </a:pPr>
                    </a:p>
                  </a:txBody>
                  <a:tcPr marL="50800" marR="50800" marT="50800" marB="50800" anchor="ctr" anchorCtr="0" horzOverflow="overflow">
                    <a:lnR w="50800">
                      <a:solidFill>
                        <a:schemeClr val="accent1">
                          <a:satOff val="5412"/>
                          <a:lumOff val="-30746"/>
                        </a:schemeClr>
                      </a:solidFill>
                      <a:miter lim="400000"/>
                    </a:lnR>
                  </a:tcPr>
                </a:tc>
                <a:tc>
                  <a:txBody>
                    <a:bodyPr/>
                    <a:lstStyle/>
                    <a:p>
                      <a:pPr>
                        <a:defRPr>
                          <a:solidFill>
                            <a:srgbClr val="000000"/>
                          </a:solidFill>
                        </a:defRPr>
                      </a:pPr>
                      <a:r>
                        <a:rPr sz="3000">
                          <a:solidFill>
                            <a:srgbClr val="5A5F5E"/>
                          </a:solidFill>
                        </a:rPr>
                        <a:t>1</a:t>
                      </a:r>
                    </a:p>
                  </a:txBody>
                  <a:tcPr marL="50800" marR="50800" marT="50800" marB="50800" anchor="ctr" anchorCtr="0" horzOverflow="overflow">
                    <a:lnL w="50800">
                      <a:solidFill>
                        <a:schemeClr val="accent1">
                          <a:satOff val="5412"/>
                          <a:lumOff val="-30746"/>
                        </a:schemeClr>
                      </a:solidFill>
                      <a:miter lim="400000"/>
                    </a:lnL>
                    <a:lnR w="12700">
                      <a:solidFill>
                        <a:schemeClr val="accent5">
                          <a:hueOff val="-608019"/>
                          <a:satOff val="-16379"/>
                          <a:lumOff val="25127"/>
                        </a:schemeClr>
                      </a:solidFill>
                      <a:miter lim="400000"/>
                    </a:lnR>
                  </a:tcPr>
                </a:tc>
                <a:tc>
                  <a:txBody>
                    <a:bodyPr/>
                    <a:lstStyle/>
                    <a:p>
                      <a:pPr>
                        <a:defRPr>
                          <a:solidFill>
                            <a:srgbClr val="000000"/>
                          </a:solidFill>
                        </a:defRPr>
                      </a:pPr>
                      <a:r>
                        <a:rPr sz="3000">
                          <a:solidFill>
                            <a:srgbClr val="5A5F5E"/>
                          </a:solidFill>
                        </a:rPr>
                        <a:t>1/4</a:t>
                      </a:r>
                    </a:p>
                  </a:txBody>
                  <a:tcPr marL="50800" marR="50800" marT="50800" marB="50800" anchor="ctr" anchorCtr="0" horzOverflow="overflow">
                    <a:lnL w="12700">
                      <a:solidFill>
                        <a:schemeClr val="accent5">
                          <a:hueOff val="-608019"/>
                          <a:satOff val="-16379"/>
                          <a:lumOff val="25127"/>
                        </a:schemeClr>
                      </a:solidFill>
                      <a:miter lim="400000"/>
                    </a:lnL>
                    <a:lnR w="12700">
                      <a:solidFill>
                        <a:schemeClr val="accent5">
                          <a:hueOff val="-608019"/>
                          <a:satOff val="-16379"/>
                          <a:lumOff val="25127"/>
                        </a:schemeClr>
                      </a:solidFill>
                      <a:miter lim="400000"/>
                    </a:lnR>
                  </a:tcPr>
                </a:tc>
              </a:tr>
              <a:tr h="911533">
                <a:tc>
                  <a:txBody>
                    <a:bodyPr/>
                    <a:lstStyle/>
                    <a:p>
                      <a:pPr>
                        <a:defRPr>
                          <a:solidFill>
                            <a:srgbClr val="000000"/>
                          </a:solidFill>
                        </a:defRPr>
                      </a:pPr>
                      <a:r>
                        <a:rPr sz="3000">
                          <a:solidFill>
                            <a:srgbClr val="5A5F5E"/>
                          </a:solidFill>
                        </a:rPr>
                        <a:t>1</a:t>
                      </a:r>
                    </a:p>
                  </a:txBody>
                  <a:tcPr marL="50800" marR="50800" marT="50800" marB="50800" anchor="ctr" anchorCtr="0" horzOverflow="overflow"/>
                </a:tc>
                <a:tc>
                  <a:txBody>
                    <a:bodyPr/>
                    <a:lstStyle/>
                    <a:p>
                      <a:pPr>
                        <a:defRPr>
                          <a:solidFill>
                            <a:srgbClr val="000000"/>
                          </a:solidFill>
                        </a:defRPr>
                      </a:pPr>
                      <a:r>
                        <a:rPr sz="3000">
                          <a:solidFill>
                            <a:srgbClr val="5A5F5E"/>
                          </a:solidFill>
                        </a:rPr>
                        <a:t>o</a:t>
                      </a:r>
                    </a:p>
                  </a:txBody>
                  <a:tcPr marL="50800" marR="50800" marT="50800" marB="50800" anchor="ctr" anchorCtr="0" horzOverflow="overflow">
                    <a:lnR w="50800">
                      <a:solidFill>
                        <a:schemeClr val="accent1">
                          <a:satOff val="5412"/>
                          <a:lumOff val="-30746"/>
                        </a:schemeClr>
                      </a:solidFill>
                      <a:miter lim="400000"/>
                    </a:lnR>
                  </a:tcPr>
                </a:tc>
                <a:tc>
                  <a:txBody>
                    <a:bodyPr/>
                    <a:lstStyle/>
                    <a:p>
                      <a:pPr>
                        <a:defRPr>
                          <a:solidFill>
                            <a:srgbClr val="000000"/>
                          </a:solidFill>
                        </a:defRPr>
                      </a:pPr>
                      <a:r>
                        <a:rPr sz="3000">
                          <a:solidFill>
                            <a:srgbClr val="5A5F5E"/>
                          </a:solidFill>
                        </a:rPr>
                        <a:t>3</a:t>
                      </a:r>
                    </a:p>
                  </a:txBody>
                  <a:tcPr marL="50800" marR="50800" marT="50800" marB="50800" anchor="ctr" anchorCtr="0" horzOverflow="overflow">
                    <a:lnL w="50800">
                      <a:solidFill>
                        <a:schemeClr val="accent1">
                          <a:satOff val="5412"/>
                          <a:lumOff val="-30746"/>
                        </a:schemeClr>
                      </a:solidFill>
                      <a:miter lim="400000"/>
                    </a:lnL>
                  </a:tcPr>
                </a:tc>
                <a:tc>
                  <a:txBody>
                    <a:bodyPr/>
                    <a:lstStyle/>
                    <a:p>
                      <a:pPr>
                        <a:defRPr>
                          <a:solidFill>
                            <a:srgbClr val="000000"/>
                          </a:solidFill>
                        </a:defRPr>
                      </a:pPr>
                      <a:r>
                        <a:rPr sz="3000">
                          <a:solidFill>
                            <a:srgbClr val="5A5F5E"/>
                          </a:solidFill>
                        </a:rPr>
                        <a:t>1</a:t>
                      </a:r>
                    </a:p>
                  </a:txBody>
                  <a:tcPr marL="50800" marR="50800" marT="50800" marB="50800" anchor="ctr" anchorCtr="0" horzOverflow="overflow"/>
                </a:tc>
                <a:tc>
                  <a:txBody>
                    <a:bodyPr/>
                    <a:lstStyle/>
                    <a:p>
                      <a:pPr>
                        <a:defRPr>
                          <a:solidFill>
                            <a:srgbClr val="000000"/>
                          </a:solidFill>
                        </a:defRPr>
                      </a:pPr>
                      <a:r>
                        <a:rPr sz="3000">
                          <a:solidFill>
                            <a:srgbClr val="5A5F5E"/>
                          </a:solidFill>
                        </a:rPr>
                        <a:t>2</a:t>
                      </a:r>
                    </a:p>
                  </a:txBody>
                  <a:tcPr marL="50800" marR="50800" marT="50800" marB="50800" anchor="ctr" anchorCtr="0" horzOverflow="overflow"/>
                </a:tc>
                <a:tc>
                  <a:txBody>
                    <a:bodyPr/>
                    <a:lstStyle/>
                    <a:p>
                      <a:pPr>
                        <a:defRPr>
                          <a:solidFill>
                            <a:srgbClr val="000000"/>
                          </a:solidFill>
                        </a:defRPr>
                      </a:pPr>
                      <a:r>
                        <a:rPr sz="3000">
                          <a:solidFill>
                            <a:srgbClr val="5A5F5E"/>
                          </a:solidFill>
                        </a:rPr>
                        <a:t>6</a:t>
                      </a:r>
                    </a:p>
                  </a:txBody>
                  <a:tcPr marL="50800" marR="50800" marT="50800" marB="50800" anchor="ctr" anchorCtr="0" horzOverflow="overflow">
                    <a:solidFill>
                      <a:schemeClr val="accent3">
                        <a:hueOff val="198700"/>
                        <a:satOff val="21248"/>
                        <a:lumOff val="19305"/>
                      </a:schemeClr>
                    </a:solidFill>
                  </a:tcPr>
                </a:tc>
                <a:tc>
                  <a:txBody>
                    <a:bodyPr/>
                    <a:lstStyle/>
                    <a:p>
                      <a:pPr>
                        <a:defRPr sz="3000"/>
                      </a:pPr>
                    </a:p>
                  </a:txBody>
                  <a:tcPr marL="50800" marR="50800" marT="50800" marB="50800" anchor="ctr" anchorCtr="0" horzOverflow="overflow"/>
                </a:tc>
                <a:tc>
                  <a:txBody>
                    <a:bodyPr/>
                    <a:lstStyle/>
                    <a:p>
                      <a:pPr>
                        <a:defRPr sz="3000"/>
                      </a:pPr>
                    </a:p>
                  </a:txBody>
                  <a:tcPr marL="50800" marR="50800" marT="50800" marB="50800" anchor="ctr" anchorCtr="0" horzOverflow="overflow">
                    <a:lnR w="50800">
                      <a:solidFill>
                        <a:schemeClr val="accent1">
                          <a:satOff val="5412"/>
                          <a:lumOff val="-30746"/>
                        </a:schemeClr>
                      </a:solidFill>
                      <a:miter lim="400000"/>
                    </a:lnR>
                  </a:tcPr>
                </a:tc>
                <a:tc>
                  <a:txBody>
                    <a:bodyPr/>
                    <a:lstStyle/>
                    <a:p>
                      <a:pPr>
                        <a:defRPr>
                          <a:solidFill>
                            <a:srgbClr val="000000"/>
                          </a:solidFill>
                        </a:defRPr>
                      </a:pPr>
                      <a:r>
                        <a:rPr sz="3000">
                          <a:solidFill>
                            <a:srgbClr val="5A5F5E"/>
                          </a:solidFill>
                        </a:rPr>
                        <a:t>6</a:t>
                      </a:r>
                    </a:p>
                  </a:txBody>
                  <a:tcPr marL="50800" marR="50800" marT="50800" marB="50800" anchor="ctr" anchorCtr="0" horzOverflow="overflow">
                    <a:lnL w="50800">
                      <a:solidFill>
                        <a:schemeClr val="accent1">
                          <a:satOff val="5412"/>
                          <a:lumOff val="-30746"/>
                        </a:schemeClr>
                      </a:solidFill>
                      <a:miter lim="400000"/>
                    </a:lnL>
                    <a:lnR w="12700">
                      <a:solidFill>
                        <a:schemeClr val="accent5">
                          <a:hueOff val="-608019"/>
                          <a:satOff val="-16379"/>
                          <a:lumOff val="25127"/>
                        </a:schemeClr>
                      </a:solidFill>
                      <a:miter lim="400000"/>
                    </a:lnR>
                  </a:tcPr>
                </a:tc>
                <a:tc>
                  <a:txBody>
                    <a:bodyPr/>
                    <a:lstStyle/>
                    <a:p>
                      <a:pPr>
                        <a:defRPr>
                          <a:solidFill>
                            <a:srgbClr val="000000"/>
                          </a:solidFill>
                        </a:defRPr>
                      </a:pPr>
                      <a:r>
                        <a:rPr sz="3000">
                          <a:solidFill>
                            <a:srgbClr val="5A5F5E"/>
                          </a:solidFill>
                        </a:rPr>
                        <a:t>1/(4*2)</a:t>
                      </a:r>
                    </a:p>
                  </a:txBody>
                  <a:tcPr marL="50800" marR="50800" marT="50800" marB="50800" anchor="ctr" anchorCtr="0" horzOverflow="overflow">
                    <a:lnL w="12700">
                      <a:solidFill>
                        <a:schemeClr val="accent5">
                          <a:hueOff val="-608019"/>
                          <a:satOff val="-16379"/>
                          <a:lumOff val="25127"/>
                        </a:schemeClr>
                      </a:solidFill>
                      <a:miter lim="400000"/>
                    </a:lnL>
                    <a:lnR w="12700">
                      <a:solidFill>
                        <a:schemeClr val="accent5">
                          <a:hueOff val="-608019"/>
                          <a:satOff val="-16379"/>
                          <a:lumOff val="25127"/>
                        </a:schemeClr>
                      </a:solidFill>
                      <a:miter lim="400000"/>
                    </a:lnR>
                  </a:tcPr>
                </a:tc>
              </a:tr>
              <a:tr h="911533">
                <a:tc>
                  <a:txBody>
                    <a:bodyPr/>
                    <a:lstStyle/>
                    <a:p>
                      <a:pPr>
                        <a:defRPr>
                          <a:solidFill>
                            <a:srgbClr val="000000"/>
                          </a:solidFill>
                        </a:defRPr>
                      </a:pPr>
                      <a:r>
                        <a:rPr sz="3000">
                          <a:solidFill>
                            <a:srgbClr val="5A5F5E"/>
                          </a:solidFill>
                        </a:rPr>
                        <a:t>0</a:t>
                      </a:r>
                    </a:p>
                  </a:txBody>
                  <a:tcPr marL="50800" marR="50800" marT="50800" marB="50800" anchor="ctr" anchorCtr="0" horzOverflow="overflow">
                    <a:lnB w="50800">
                      <a:solidFill>
                        <a:schemeClr val="accent1">
                          <a:satOff val="5412"/>
                          <a:lumOff val="-30746"/>
                        </a:schemeClr>
                      </a:solidFill>
                      <a:miter lim="400000"/>
                    </a:lnB>
                  </a:tcPr>
                </a:tc>
                <a:tc>
                  <a:txBody>
                    <a:bodyPr/>
                    <a:lstStyle/>
                    <a:p>
                      <a:pPr>
                        <a:defRPr>
                          <a:solidFill>
                            <a:srgbClr val="000000"/>
                          </a:solidFill>
                        </a:defRPr>
                      </a:pPr>
                      <a:r>
                        <a:rPr sz="3000">
                          <a:solidFill>
                            <a:srgbClr val="5A5F5E"/>
                          </a:solidFill>
                        </a:rPr>
                        <a:t>/</a:t>
                      </a:r>
                    </a:p>
                  </a:txBody>
                  <a:tcPr marL="50800" marR="50800" marT="50800" marB="50800" anchor="ctr" anchorCtr="0" horzOverflow="overflow">
                    <a:lnR w="50800">
                      <a:solidFill>
                        <a:schemeClr val="accent1">
                          <a:satOff val="5412"/>
                          <a:lumOff val="-30746"/>
                        </a:schemeClr>
                      </a:solidFill>
                      <a:miter lim="400000"/>
                    </a:lnR>
                    <a:lnB w="50800">
                      <a:solidFill>
                        <a:schemeClr val="accent1">
                          <a:satOff val="5412"/>
                          <a:lumOff val="-30746"/>
                        </a:schemeClr>
                      </a:solidFill>
                      <a:miter lim="400000"/>
                    </a:lnB>
                  </a:tcPr>
                </a:tc>
                <a:tc>
                  <a:txBody>
                    <a:bodyPr/>
                    <a:lstStyle/>
                    <a:p>
                      <a:pPr>
                        <a:defRPr>
                          <a:solidFill>
                            <a:srgbClr val="000000"/>
                          </a:solidFill>
                        </a:defRPr>
                      </a:pPr>
                      <a:r>
                        <a:rPr sz="3000">
                          <a:solidFill>
                            <a:srgbClr val="5A5F5E"/>
                          </a:solidFill>
                        </a:rPr>
                        <a:t>3</a:t>
                      </a:r>
                    </a:p>
                  </a:txBody>
                  <a:tcPr marL="50800" marR="50800" marT="50800" marB="50800" anchor="ctr" anchorCtr="0" horzOverflow="overflow">
                    <a:lnL w="50800">
                      <a:solidFill>
                        <a:schemeClr val="accent1">
                          <a:satOff val="5412"/>
                          <a:lumOff val="-30746"/>
                        </a:schemeClr>
                      </a:solidFill>
                      <a:miter lim="400000"/>
                    </a:lnL>
                    <a:lnB w="50800">
                      <a:solidFill>
                        <a:schemeClr val="accent1">
                          <a:satOff val="5412"/>
                          <a:lumOff val="-30746"/>
                        </a:schemeClr>
                      </a:solidFill>
                      <a:miter lim="400000"/>
                    </a:lnB>
                  </a:tcPr>
                </a:tc>
                <a:tc>
                  <a:txBody>
                    <a:bodyPr/>
                    <a:lstStyle/>
                    <a:p>
                      <a:pPr>
                        <a:defRPr>
                          <a:solidFill>
                            <a:srgbClr val="000000"/>
                          </a:solidFill>
                        </a:defRPr>
                      </a:pPr>
                      <a:r>
                        <a:rPr sz="3000">
                          <a:solidFill>
                            <a:srgbClr val="5A5F5E"/>
                          </a:solidFill>
                        </a:rPr>
                        <a:t>1</a:t>
                      </a:r>
                    </a:p>
                  </a:txBody>
                  <a:tcPr marL="50800" marR="50800" marT="50800" marB="50800" anchor="ctr" anchorCtr="0" horzOverflow="overflow">
                    <a:lnB w="50800">
                      <a:solidFill>
                        <a:schemeClr val="accent1">
                          <a:satOff val="5412"/>
                          <a:lumOff val="-30746"/>
                        </a:schemeClr>
                      </a:solidFill>
                      <a:miter lim="400000"/>
                    </a:lnB>
                  </a:tcPr>
                </a:tc>
                <a:tc>
                  <a:txBody>
                    <a:bodyPr/>
                    <a:lstStyle/>
                    <a:p>
                      <a:pPr>
                        <a:defRPr>
                          <a:solidFill>
                            <a:srgbClr val="000000"/>
                          </a:solidFill>
                        </a:defRPr>
                      </a:pPr>
                      <a:r>
                        <a:rPr sz="3000">
                          <a:solidFill>
                            <a:srgbClr val="5A5F5E"/>
                          </a:solidFill>
                        </a:rPr>
                        <a:t>2</a:t>
                      </a:r>
                    </a:p>
                  </a:txBody>
                  <a:tcPr marL="50800" marR="50800" marT="50800" marB="50800" anchor="ctr" anchorCtr="0" horzOverflow="overflow">
                    <a:lnB w="50800">
                      <a:solidFill>
                        <a:schemeClr val="accent1">
                          <a:satOff val="5412"/>
                          <a:lumOff val="-30746"/>
                        </a:schemeClr>
                      </a:solidFill>
                      <a:miter lim="400000"/>
                    </a:lnB>
                  </a:tcPr>
                </a:tc>
                <a:tc>
                  <a:txBody>
                    <a:bodyPr/>
                    <a:lstStyle/>
                    <a:p>
                      <a:pPr>
                        <a:defRPr>
                          <a:solidFill>
                            <a:srgbClr val="000000"/>
                          </a:solidFill>
                        </a:defRPr>
                      </a:pPr>
                      <a:r>
                        <a:rPr sz="3000">
                          <a:solidFill>
                            <a:srgbClr val="5A5F5E"/>
                          </a:solidFill>
                        </a:rPr>
                        <a:t>6</a:t>
                      </a:r>
                    </a:p>
                  </a:txBody>
                  <a:tcPr marL="50800" marR="50800" marT="50800" marB="50800" anchor="ctr" anchorCtr="0" horzOverflow="overflow">
                    <a:lnB w="50800">
                      <a:solidFill>
                        <a:schemeClr val="accent1">
                          <a:satOff val="5412"/>
                          <a:lumOff val="-30746"/>
                        </a:schemeClr>
                      </a:solidFill>
                      <a:miter lim="400000"/>
                    </a:lnB>
                  </a:tcPr>
                </a:tc>
                <a:tc>
                  <a:txBody>
                    <a:bodyPr/>
                    <a:lstStyle/>
                    <a:p>
                      <a:pPr>
                        <a:defRPr>
                          <a:solidFill>
                            <a:srgbClr val="000000"/>
                          </a:solidFill>
                        </a:defRPr>
                      </a:pPr>
                      <a:r>
                        <a:rPr sz="3000">
                          <a:solidFill>
                            <a:srgbClr val="5A5F5E"/>
                          </a:solidFill>
                        </a:rPr>
                        <a:t>4</a:t>
                      </a:r>
                    </a:p>
                  </a:txBody>
                  <a:tcPr marL="50800" marR="50800" marT="50800" marB="50800" anchor="ctr" anchorCtr="0" horzOverflow="overflow">
                    <a:lnB w="50800">
                      <a:solidFill>
                        <a:schemeClr val="accent1">
                          <a:satOff val="5412"/>
                          <a:lumOff val="-30746"/>
                        </a:schemeClr>
                      </a:solidFill>
                      <a:miter lim="400000"/>
                    </a:lnB>
                    <a:solidFill>
                      <a:schemeClr val="accent3">
                        <a:hueOff val="198700"/>
                        <a:satOff val="21248"/>
                        <a:lumOff val="19305"/>
                      </a:schemeClr>
                    </a:solidFill>
                  </a:tcPr>
                </a:tc>
                <a:tc>
                  <a:txBody>
                    <a:bodyPr/>
                    <a:lstStyle/>
                    <a:p>
                      <a:pPr>
                        <a:defRPr>
                          <a:solidFill>
                            <a:srgbClr val="000000"/>
                          </a:solidFill>
                        </a:defRPr>
                      </a:pPr>
                      <a:r>
                        <a:rPr sz="3000">
                          <a:solidFill>
                            <a:srgbClr val="5A5F5E"/>
                          </a:solidFill>
                        </a:rPr>
                        <a:t>12</a:t>
                      </a:r>
                    </a:p>
                  </a:txBody>
                  <a:tcPr marL="50800" marR="50800" marT="50800" marB="50800" anchor="ctr" anchorCtr="0" horzOverflow="overflow">
                    <a:lnR w="50800">
                      <a:solidFill>
                        <a:schemeClr val="accent1">
                          <a:satOff val="5412"/>
                          <a:lumOff val="-30746"/>
                        </a:schemeClr>
                      </a:solidFill>
                      <a:miter lim="400000"/>
                    </a:lnR>
                    <a:lnB w="50800">
                      <a:solidFill>
                        <a:schemeClr val="accent1">
                          <a:satOff val="5412"/>
                          <a:lumOff val="-30746"/>
                        </a:schemeClr>
                      </a:solidFill>
                      <a:miter lim="400000"/>
                    </a:lnB>
                    <a:solidFill>
                      <a:schemeClr val="accent3">
                        <a:hueOff val="198700"/>
                        <a:satOff val="21248"/>
                        <a:lumOff val="19305"/>
                      </a:schemeClr>
                    </a:solidFill>
                  </a:tcPr>
                </a:tc>
                <a:tc>
                  <a:txBody>
                    <a:bodyPr/>
                    <a:lstStyle/>
                    <a:p>
                      <a:pPr>
                        <a:defRPr>
                          <a:solidFill>
                            <a:srgbClr val="000000"/>
                          </a:solidFill>
                        </a:defRPr>
                      </a:pPr>
                      <a:r>
                        <a:rPr sz="3000">
                          <a:solidFill>
                            <a:srgbClr val="5A5F5E"/>
                          </a:solidFill>
                        </a:rPr>
                        <a:t>16</a:t>
                      </a:r>
                    </a:p>
                  </a:txBody>
                  <a:tcPr marL="50800" marR="50800" marT="50800" marB="50800" anchor="ctr" anchorCtr="0" horzOverflow="overflow">
                    <a:lnL w="50800">
                      <a:solidFill>
                        <a:schemeClr val="accent1">
                          <a:satOff val="5412"/>
                          <a:lumOff val="-30746"/>
                        </a:schemeClr>
                      </a:solidFill>
                      <a:miter lim="400000"/>
                    </a:lnL>
                    <a:lnR w="12700">
                      <a:solidFill>
                        <a:schemeClr val="accent5">
                          <a:hueOff val="-608019"/>
                          <a:satOff val="-16379"/>
                          <a:lumOff val="25127"/>
                        </a:schemeClr>
                      </a:solidFill>
                      <a:miter lim="400000"/>
                    </a:lnR>
                    <a:lnB w="50800">
                      <a:solidFill>
                        <a:schemeClr val="accent1">
                          <a:satOff val="5412"/>
                          <a:lumOff val="-30746"/>
                        </a:schemeClr>
                      </a:solidFill>
                      <a:miter lim="400000"/>
                    </a:lnB>
                  </a:tcPr>
                </a:tc>
                <a:tc>
                  <a:txBody>
                    <a:bodyPr/>
                    <a:lstStyle/>
                    <a:p>
                      <a:pPr>
                        <a:defRPr>
                          <a:solidFill>
                            <a:srgbClr val="000000"/>
                          </a:solidFill>
                        </a:defRPr>
                      </a:pPr>
                      <a:r>
                        <a:rPr sz="3000">
                          <a:solidFill>
                            <a:srgbClr val="5A5F5E"/>
                          </a:solidFill>
                        </a:rPr>
                        <a:t>1/(4*2*7)</a:t>
                      </a:r>
                    </a:p>
                  </a:txBody>
                  <a:tcPr marL="50800" marR="50800" marT="50800" marB="50800" anchor="ctr" anchorCtr="0" horzOverflow="overflow">
                    <a:lnL w="12700">
                      <a:solidFill>
                        <a:schemeClr val="accent5">
                          <a:hueOff val="-608019"/>
                          <a:satOff val="-16379"/>
                          <a:lumOff val="25127"/>
                        </a:schemeClr>
                      </a:solidFill>
                      <a:miter lim="400000"/>
                    </a:lnL>
                    <a:lnR w="12700">
                      <a:solidFill>
                        <a:schemeClr val="accent5">
                          <a:hueOff val="-608019"/>
                          <a:satOff val="-16379"/>
                          <a:lumOff val="25127"/>
                        </a:schemeClr>
                      </a:solidFill>
                      <a:miter lim="400000"/>
                    </a:lnR>
                    <a:lnB w="50800">
                      <a:solidFill>
                        <a:schemeClr val="accent1">
                          <a:satOff val="5412"/>
                          <a:lumOff val="-30746"/>
                        </a:schemeClr>
                      </a:solidFill>
                      <a:miter lim="400000"/>
                    </a:lnB>
                  </a:tcPr>
                </a:tc>
              </a:tr>
            </a:tbl>
          </a:graphicData>
        </a:graphic>
      </p:graphicFrame>
      <p:pic>
        <p:nvPicPr>
          <p:cNvPr id="189" name="pasted-image.png"/>
          <p:cNvPicPr>
            <a:picLocks noChangeAspect="1"/>
          </p:cNvPicPr>
          <p:nvPr/>
        </p:nvPicPr>
        <p:blipFill>
          <a:blip r:embed="rId3">
            <a:extLst/>
          </a:blip>
          <a:stretch>
            <a:fillRect/>
          </a:stretch>
        </p:blipFill>
        <p:spPr>
          <a:xfrm>
            <a:off x="7939424" y="2213828"/>
            <a:ext cx="4318001" cy="685801"/>
          </a:xfrm>
          <a:prstGeom prst="rect">
            <a:avLst/>
          </a:prstGeom>
          <a:ln w="12700">
            <a:miter lim="400000"/>
          </a:ln>
        </p:spPr>
      </p:pic>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Shape 193"/>
          <p:cNvSpPr/>
          <p:nvPr/>
        </p:nvSpPr>
        <p:spPr>
          <a:xfrm>
            <a:off x="2039523" y="718765"/>
            <a:ext cx="3571252" cy="1270001"/>
          </a:xfrm>
          <a:prstGeom prst="rightArrow">
            <a:avLst>
              <a:gd name="adj1" fmla="val 100000"/>
              <a:gd name="adj2" fmla="val 41535"/>
            </a:avLst>
          </a:prstGeom>
          <a:solidFill>
            <a:schemeClr val="accent6">
              <a:satOff val="1848"/>
              <a:lumOff val="-15262"/>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           What</a:t>
            </a:r>
          </a:p>
        </p:txBody>
      </p:sp>
      <p:sp>
        <p:nvSpPr>
          <p:cNvPr id="194" name="Shape 194"/>
          <p:cNvSpPr/>
          <p:nvPr/>
        </p:nvSpPr>
        <p:spPr>
          <a:xfrm>
            <a:off x="122208" y="718765"/>
            <a:ext cx="3571252" cy="1270001"/>
          </a:xfrm>
          <a:prstGeom prst="rightArrow">
            <a:avLst>
              <a:gd name="adj1" fmla="val 100000"/>
              <a:gd name="adj2" fmla="val 41535"/>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Solution</a:t>
            </a:r>
          </a:p>
        </p:txBody>
      </p:sp>
      <p:sp>
        <p:nvSpPr>
          <p:cNvPr id="195" name="Shape 195"/>
          <p:cNvSpPr/>
          <p:nvPr/>
        </p:nvSpPr>
        <p:spPr>
          <a:xfrm>
            <a:off x="-16626" y="718765"/>
            <a:ext cx="3571252" cy="1270001"/>
          </a:xfrm>
          <a:prstGeom prst="rightArrow">
            <a:avLst>
              <a:gd name="adj1" fmla="val 100000"/>
              <a:gd name="adj2" fmla="val 41535"/>
            </a:avLst>
          </a:prstGeom>
          <a:solidFill>
            <a:srgbClr val="AB1802"/>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Solution</a:t>
            </a:r>
          </a:p>
        </p:txBody>
      </p:sp>
      <p:sp>
        <p:nvSpPr>
          <p:cNvPr id="196" name="Shape 196"/>
          <p:cNvSpPr/>
          <p:nvPr>
            <p:ph type="sldNum" sz="quarter" idx="2"/>
          </p:nvPr>
        </p:nvSpPr>
        <p:spPr>
          <a:xfrm>
            <a:off x="6381749" y="9271000"/>
            <a:ext cx="2286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204" name="Group 204"/>
          <p:cNvGrpSpPr/>
          <p:nvPr/>
        </p:nvGrpSpPr>
        <p:grpSpPr>
          <a:xfrm>
            <a:off x="1154960" y="3504116"/>
            <a:ext cx="11349574" cy="1199438"/>
            <a:chOff x="0" y="9650"/>
            <a:chExt cx="11349572" cy="1199437"/>
          </a:xfrm>
        </p:grpSpPr>
        <p:pic>
          <p:nvPicPr>
            <p:cNvPr id="197" name="pasted-image.tiff"/>
            <p:cNvPicPr>
              <a:picLocks noChangeAspect="1"/>
            </p:cNvPicPr>
            <p:nvPr/>
          </p:nvPicPr>
          <p:blipFill>
            <a:blip r:embed="rId3">
              <a:extLst/>
            </a:blip>
            <a:srcRect l="15473" t="12598" r="12235" b="15918"/>
            <a:stretch>
              <a:fillRect/>
            </a:stretch>
          </p:blipFill>
          <p:spPr>
            <a:xfrm>
              <a:off x="1681385" y="50800"/>
              <a:ext cx="1189438" cy="1110313"/>
            </a:xfrm>
            <a:custGeom>
              <a:avLst/>
              <a:gdLst/>
              <a:ahLst/>
              <a:cxnLst>
                <a:cxn ang="0">
                  <a:pos x="wd2" y="hd2"/>
                </a:cxn>
                <a:cxn ang="5400000">
                  <a:pos x="wd2" y="hd2"/>
                </a:cxn>
                <a:cxn ang="10800000">
                  <a:pos x="wd2" y="hd2"/>
                </a:cxn>
                <a:cxn ang="16200000">
                  <a:pos x="wd2" y="hd2"/>
                </a:cxn>
              </a:cxnLst>
              <a:rect l="0" t="0" r="r" b="b"/>
              <a:pathLst>
                <a:path w="21594" h="21258" fill="norm" stroke="1" extrusionOk="0">
                  <a:moveTo>
                    <a:pt x="8812" y="0"/>
                  </a:moveTo>
                  <a:cubicBezTo>
                    <a:pt x="8074" y="0"/>
                    <a:pt x="7459" y="27"/>
                    <a:pt x="6910" y="91"/>
                  </a:cubicBezTo>
                  <a:cubicBezTo>
                    <a:pt x="4936" y="477"/>
                    <a:pt x="3180" y="1420"/>
                    <a:pt x="1931" y="2887"/>
                  </a:cubicBezTo>
                  <a:cubicBezTo>
                    <a:pt x="427" y="4654"/>
                    <a:pt x="0" y="5802"/>
                    <a:pt x="0" y="8062"/>
                  </a:cubicBezTo>
                  <a:cubicBezTo>
                    <a:pt x="0" y="10277"/>
                    <a:pt x="396" y="11320"/>
                    <a:pt x="1873" y="13016"/>
                  </a:cubicBezTo>
                  <a:cubicBezTo>
                    <a:pt x="2643" y="13899"/>
                    <a:pt x="2722" y="14095"/>
                    <a:pt x="2608" y="14848"/>
                  </a:cubicBezTo>
                  <a:cubicBezTo>
                    <a:pt x="2342" y="16606"/>
                    <a:pt x="3471" y="17155"/>
                    <a:pt x="5267" y="16140"/>
                  </a:cubicBezTo>
                  <a:cubicBezTo>
                    <a:pt x="6410" y="15493"/>
                    <a:pt x="6793" y="15619"/>
                    <a:pt x="7392" y="16861"/>
                  </a:cubicBezTo>
                  <a:cubicBezTo>
                    <a:pt x="8002" y="18124"/>
                    <a:pt x="8863" y="18942"/>
                    <a:pt x="10419" y="19718"/>
                  </a:cubicBezTo>
                  <a:cubicBezTo>
                    <a:pt x="11679" y="20348"/>
                    <a:pt x="12080" y="20431"/>
                    <a:pt x="14504" y="20539"/>
                  </a:cubicBezTo>
                  <a:cubicBezTo>
                    <a:pt x="16034" y="20608"/>
                    <a:pt x="17379" y="20777"/>
                    <a:pt x="17624" y="20934"/>
                  </a:cubicBezTo>
                  <a:cubicBezTo>
                    <a:pt x="18657" y="21600"/>
                    <a:pt x="19447" y="21210"/>
                    <a:pt x="19447" y="20038"/>
                  </a:cubicBezTo>
                  <a:cubicBezTo>
                    <a:pt x="19447" y="19341"/>
                    <a:pt x="19602" y="18940"/>
                    <a:pt x="20117" y="18320"/>
                  </a:cubicBezTo>
                  <a:cubicBezTo>
                    <a:pt x="21122" y="17111"/>
                    <a:pt x="21588" y="15856"/>
                    <a:pt x="21594" y="14316"/>
                  </a:cubicBezTo>
                  <a:cubicBezTo>
                    <a:pt x="21600" y="12558"/>
                    <a:pt x="21024" y="11322"/>
                    <a:pt x="19562" y="9931"/>
                  </a:cubicBezTo>
                  <a:cubicBezTo>
                    <a:pt x="18467" y="8889"/>
                    <a:pt x="18429" y="8800"/>
                    <a:pt x="18315" y="7416"/>
                  </a:cubicBezTo>
                  <a:cubicBezTo>
                    <a:pt x="18150" y="5406"/>
                    <a:pt x="17382" y="3876"/>
                    <a:pt x="15866" y="2530"/>
                  </a:cubicBezTo>
                  <a:cubicBezTo>
                    <a:pt x="14348" y="1184"/>
                    <a:pt x="13412" y="672"/>
                    <a:pt x="11708" y="243"/>
                  </a:cubicBezTo>
                  <a:cubicBezTo>
                    <a:pt x="11583" y="214"/>
                    <a:pt x="11453" y="190"/>
                    <a:pt x="11326" y="167"/>
                  </a:cubicBezTo>
                  <a:cubicBezTo>
                    <a:pt x="11212" y="142"/>
                    <a:pt x="11102" y="128"/>
                    <a:pt x="10988" y="106"/>
                  </a:cubicBezTo>
                  <a:cubicBezTo>
                    <a:pt x="10405" y="29"/>
                    <a:pt x="9748" y="0"/>
                    <a:pt x="8812" y="0"/>
                  </a:cubicBezTo>
                  <a:close/>
                </a:path>
              </a:pathLst>
            </a:custGeom>
            <a:ln w="12700" cap="flat">
              <a:noFill/>
              <a:miter lim="400000"/>
            </a:ln>
            <a:effectLst/>
          </p:spPr>
        </p:pic>
        <p:pic>
          <p:nvPicPr>
            <p:cNvPr id="198" name="pasted-image.tiff"/>
            <p:cNvPicPr>
              <a:picLocks noChangeAspect="1"/>
            </p:cNvPicPr>
            <p:nvPr/>
          </p:nvPicPr>
          <p:blipFill>
            <a:blip r:embed="rId4">
              <a:extLst/>
            </a:blip>
            <a:srcRect l="14285" t="12829" r="17508" b="13496"/>
            <a:stretch>
              <a:fillRect/>
            </a:stretch>
          </p:blipFill>
          <p:spPr>
            <a:xfrm>
              <a:off x="0" y="108771"/>
              <a:ext cx="1232700" cy="1001400"/>
            </a:xfrm>
            <a:custGeom>
              <a:avLst/>
              <a:gdLst/>
              <a:ahLst/>
              <a:cxnLst>
                <a:cxn ang="0">
                  <a:pos x="wd2" y="hd2"/>
                </a:cxn>
                <a:cxn ang="5400000">
                  <a:pos x="wd2" y="hd2"/>
                </a:cxn>
                <a:cxn ang="10800000">
                  <a:pos x="wd2" y="hd2"/>
                </a:cxn>
                <a:cxn ang="16200000">
                  <a:pos x="wd2" y="hd2"/>
                </a:cxn>
              </a:cxnLst>
              <a:rect l="0" t="0" r="r" b="b"/>
              <a:pathLst>
                <a:path w="21596" h="21128" fill="norm" stroke="1" extrusionOk="0">
                  <a:moveTo>
                    <a:pt x="16228" y="14"/>
                  </a:moveTo>
                  <a:cubicBezTo>
                    <a:pt x="15296" y="-54"/>
                    <a:pt x="14573" y="124"/>
                    <a:pt x="14573" y="592"/>
                  </a:cubicBezTo>
                  <a:cubicBezTo>
                    <a:pt x="14573" y="928"/>
                    <a:pt x="15162" y="1203"/>
                    <a:pt x="15880" y="1203"/>
                  </a:cubicBezTo>
                  <a:cubicBezTo>
                    <a:pt x="17780" y="1203"/>
                    <a:pt x="20608" y="4811"/>
                    <a:pt x="20608" y="7241"/>
                  </a:cubicBezTo>
                  <a:cubicBezTo>
                    <a:pt x="20608" y="8281"/>
                    <a:pt x="20832" y="9133"/>
                    <a:pt x="21109" y="9133"/>
                  </a:cubicBezTo>
                  <a:cubicBezTo>
                    <a:pt x="21428" y="9133"/>
                    <a:pt x="21591" y="8203"/>
                    <a:pt x="21596" y="7023"/>
                  </a:cubicBezTo>
                  <a:cubicBezTo>
                    <a:pt x="21600" y="5843"/>
                    <a:pt x="21446" y="4414"/>
                    <a:pt x="21130" y="3405"/>
                  </a:cubicBezTo>
                  <a:cubicBezTo>
                    <a:pt x="20865" y="2561"/>
                    <a:pt x="19969" y="1446"/>
                    <a:pt x="19141" y="927"/>
                  </a:cubicBezTo>
                  <a:cubicBezTo>
                    <a:pt x="18298" y="397"/>
                    <a:pt x="17160" y="82"/>
                    <a:pt x="16228" y="14"/>
                  </a:cubicBezTo>
                  <a:close/>
                  <a:moveTo>
                    <a:pt x="9046" y="3129"/>
                  </a:moveTo>
                  <a:cubicBezTo>
                    <a:pt x="8716" y="3123"/>
                    <a:pt x="8322" y="3179"/>
                    <a:pt x="7843" y="3288"/>
                  </a:cubicBezTo>
                  <a:cubicBezTo>
                    <a:pt x="4485" y="4053"/>
                    <a:pt x="0" y="10083"/>
                    <a:pt x="0" y="13839"/>
                  </a:cubicBezTo>
                  <a:cubicBezTo>
                    <a:pt x="0" y="17381"/>
                    <a:pt x="1413" y="19163"/>
                    <a:pt x="5528" y="20806"/>
                  </a:cubicBezTo>
                  <a:cubicBezTo>
                    <a:pt x="7381" y="21546"/>
                    <a:pt x="12787" y="20934"/>
                    <a:pt x="14684" y="19767"/>
                  </a:cubicBezTo>
                  <a:cubicBezTo>
                    <a:pt x="19170" y="17009"/>
                    <a:pt x="20361" y="12734"/>
                    <a:pt x="17201" y="10724"/>
                  </a:cubicBezTo>
                  <a:cubicBezTo>
                    <a:pt x="16249" y="10118"/>
                    <a:pt x="15867" y="9390"/>
                    <a:pt x="15852" y="8137"/>
                  </a:cubicBezTo>
                  <a:cubicBezTo>
                    <a:pt x="15833" y="6452"/>
                    <a:pt x="15744" y="6386"/>
                    <a:pt x="13329" y="6386"/>
                  </a:cubicBezTo>
                  <a:cubicBezTo>
                    <a:pt x="11221" y="6386"/>
                    <a:pt x="10792" y="6199"/>
                    <a:pt x="10638" y="5172"/>
                  </a:cubicBezTo>
                  <a:cubicBezTo>
                    <a:pt x="10421" y="3733"/>
                    <a:pt x="10034" y="3148"/>
                    <a:pt x="9046" y="3129"/>
                  </a:cubicBezTo>
                  <a:close/>
                  <a:moveTo>
                    <a:pt x="16235" y="3640"/>
                  </a:moveTo>
                  <a:cubicBezTo>
                    <a:pt x="14746" y="3640"/>
                    <a:pt x="14723" y="4715"/>
                    <a:pt x="16207" y="4971"/>
                  </a:cubicBezTo>
                  <a:cubicBezTo>
                    <a:pt x="16934" y="5097"/>
                    <a:pt x="17397" y="5655"/>
                    <a:pt x="17500" y="6537"/>
                  </a:cubicBezTo>
                  <a:cubicBezTo>
                    <a:pt x="17711" y="8339"/>
                    <a:pt x="18592" y="8320"/>
                    <a:pt x="18592" y="6512"/>
                  </a:cubicBezTo>
                  <a:cubicBezTo>
                    <a:pt x="18592" y="4724"/>
                    <a:pt x="17708" y="3640"/>
                    <a:pt x="16235" y="3640"/>
                  </a:cubicBezTo>
                  <a:close/>
                </a:path>
              </a:pathLst>
            </a:custGeom>
            <a:ln w="12700" cap="flat">
              <a:noFill/>
              <a:miter lim="400000"/>
            </a:ln>
            <a:effectLst/>
          </p:spPr>
        </p:pic>
        <p:pic>
          <p:nvPicPr>
            <p:cNvPr id="199" name="pasted-image.tiff"/>
            <p:cNvPicPr>
              <a:picLocks noChangeAspect="1"/>
            </p:cNvPicPr>
            <p:nvPr/>
          </p:nvPicPr>
          <p:blipFill>
            <a:blip r:embed="rId5">
              <a:extLst/>
            </a:blip>
            <a:srcRect l="5434" t="5418" r="5659" b="4934"/>
            <a:stretch>
              <a:fillRect/>
            </a:stretch>
          </p:blipFill>
          <p:spPr>
            <a:xfrm>
              <a:off x="3185761" y="9650"/>
              <a:ext cx="1189512" cy="1199438"/>
            </a:xfrm>
            <a:custGeom>
              <a:avLst/>
              <a:gdLst/>
              <a:ahLst/>
              <a:cxnLst>
                <a:cxn ang="0">
                  <a:pos x="wd2" y="hd2"/>
                </a:cxn>
                <a:cxn ang="5400000">
                  <a:pos x="wd2" y="hd2"/>
                </a:cxn>
                <a:cxn ang="10800000">
                  <a:pos x="wd2" y="hd2"/>
                </a:cxn>
                <a:cxn ang="16200000">
                  <a:pos x="wd2" y="hd2"/>
                </a:cxn>
              </a:cxnLst>
              <a:rect l="0" t="0" r="r" b="b"/>
              <a:pathLst>
                <a:path w="19066" h="20919" fill="norm" stroke="1" extrusionOk="0">
                  <a:moveTo>
                    <a:pt x="9079" y="10"/>
                  </a:moveTo>
                  <a:cubicBezTo>
                    <a:pt x="7343" y="94"/>
                    <a:pt x="5603" y="674"/>
                    <a:pt x="4040" y="1817"/>
                  </a:cubicBezTo>
                  <a:cubicBezTo>
                    <a:pt x="-2534" y="6627"/>
                    <a:pt x="-743" y="18190"/>
                    <a:pt x="6928" y="20436"/>
                  </a:cubicBezTo>
                  <a:cubicBezTo>
                    <a:pt x="9841" y="21289"/>
                    <a:pt x="9727" y="21426"/>
                    <a:pt x="9727" y="17280"/>
                  </a:cubicBezTo>
                  <a:cubicBezTo>
                    <a:pt x="9727" y="13748"/>
                    <a:pt x="9693" y="13594"/>
                    <a:pt x="8958" y="13480"/>
                  </a:cubicBezTo>
                  <a:cubicBezTo>
                    <a:pt x="8330" y="13383"/>
                    <a:pt x="8194" y="13137"/>
                    <a:pt x="8194" y="12075"/>
                  </a:cubicBezTo>
                  <a:cubicBezTo>
                    <a:pt x="8194" y="11086"/>
                    <a:pt x="8373" y="10686"/>
                    <a:pt x="8958" y="10407"/>
                  </a:cubicBezTo>
                  <a:cubicBezTo>
                    <a:pt x="9554" y="10122"/>
                    <a:pt x="9727" y="9738"/>
                    <a:pt x="9727" y="8669"/>
                  </a:cubicBezTo>
                  <a:cubicBezTo>
                    <a:pt x="9727" y="7756"/>
                    <a:pt x="9995" y="6951"/>
                    <a:pt x="10535" y="6268"/>
                  </a:cubicBezTo>
                  <a:cubicBezTo>
                    <a:pt x="11249" y="5365"/>
                    <a:pt x="11594" y="5239"/>
                    <a:pt x="13347" y="5229"/>
                  </a:cubicBezTo>
                  <a:lnTo>
                    <a:pt x="15345" y="5222"/>
                  </a:lnTo>
                  <a:lnTo>
                    <a:pt x="15345" y="6697"/>
                  </a:lnTo>
                  <a:cubicBezTo>
                    <a:pt x="15345" y="7996"/>
                    <a:pt x="15238" y="8196"/>
                    <a:pt x="14492" y="8310"/>
                  </a:cubicBezTo>
                  <a:cubicBezTo>
                    <a:pt x="12831" y="8563"/>
                    <a:pt x="12631" y="10121"/>
                    <a:pt x="14238" y="10289"/>
                  </a:cubicBezTo>
                  <a:cubicBezTo>
                    <a:pt x="15166" y="10387"/>
                    <a:pt x="15361" y="10572"/>
                    <a:pt x="15453" y="11445"/>
                  </a:cubicBezTo>
                  <a:cubicBezTo>
                    <a:pt x="15589" y="12736"/>
                    <a:pt x="15001" y="13549"/>
                    <a:pt x="13939" y="13549"/>
                  </a:cubicBezTo>
                  <a:cubicBezTo>
                    <a:pt x="13146" y="13549"/>
                    <a:pt x="13131" y="13619"/>
                    <a:pt x="13131" y="16892"/>
                  </a:cubicBezTo>
                  <a:lnTo>
                    <a:pt x="13131" y="20236"/>
                  </a:lnTo>
                  <a:lnTo>
                    <a:pt x="14149" y="19668"/>
                  </a:lnTo>
                  <a:cubicBezTo>
                    <a:pt x="15701" y="18795"/>
                    <a:pt x="17566" y="16580"/>
                    <a:pt x="18347" y="14691"/>
                  </a:cubicBezTo>
                  <a:cubicBezTo>
                    <a:pt x="18828" y="13528"/>
                    <a:pt x="19066" y="11963"/>
                    <a:pt x="19066" y="10400"/>
                  </a:cubicBezTo>
                  <a:cubicBezTo>
                    <a:pt x="19066" y="8836"/>
                    <a:pt x="18828" y="7279"/>
                    <a:pt x="18347" y="6115"/>
                  </a:cubicBezTo>
                  <a:cubicBezTo>
                    <a:pt x="16672" y="2066"/>
                    <a:pt x="12897" y="-174"/>
                    <a:pt x="9079" y="10"/>
                  </a:cubicBezTo>
                  <a:close/>
                </a:path>
              </a:pathLst>
            </a:custGeom>
            <a:ln w="12700" cap="flat">
              <a:noFill/>
              <a:miter lim="400000"/>
            </a:ln>
            <a:effectLst/>
          </p:spPr>
        </p:pic>
        <p:pic>
          <p:nvPicPr>
            <p:cNvPr id="200" name="pasted-image.tiff"/>
            <p:cNvPicPr>
              <a:picLocks noChangeAspect="1"/>
            </p:cNvPicPr>
            <p:nvPr/>
          </p:nvPicPr>
          <p:blipFill>
            <a:blip r:embed="rId3">
              <a:extLst/>
            </a:blip>
            <a:srcRect l="15473" t="12598" r="12235" b="15918"/>
            <a:stretch>
              <a:fillRect/>
            </a:stretch>
          </p:blipFill>
          <p:spPr>
            <a:xfrm>
              <a:off x="6829121" y="92312"/>
              <a:ext cx="1189438" cy="1110314"/>
            </a:xfrm>
            <a:custGeom>
              <a:avLst/>
              <a:gdLst/>
              <a:ahLst/>
              <a:cxnLst>
                <a:cxn ang="0">
                  <a:pos x="wd2" y="hd2"/>
                </a:cxn>
                <a:cxn ang="5400000">
                  <a:pos x="wd2" y="hd2"/>
                </a:cxn>
                <a:cxn ang="10800000">
                  <a:pos x="wd2" y="hd2"/>
                </a:cxn>
                <a:cxn ang="16200000">
                  <a:pos x="wd2" y="hd2"/>
                </a:cxn>
              </a:cxnLst>
              <a:rect l="0" t="0" r="r" b="b"/>
              <a:pathLst>
                <a:path w="21594" h="21258" fill="norm" stroke="1" extrusionOk="0">
                  <a:moveTo>
                    <a:pt x="8812" y="0"/>
                  </a:moveTo>
                  <a:cubicBezTo>
                    <a:pt x="8074" y="0"/>
                    <a:pt x="7459" y="27"/>
                    <a:pt x="6910" y="91"/>
                  </a:cubicBezTo>
                  <a:cubicBezTo>
                    <a:pt x="4936" y="477"/>
                    <a:pt x="3180" y="1420"/>
                    <a:pt x="1931" y="2887"/>
                  </a:cubicBezTo>
                  <a:cubicBezTo>
                    <a:pt x="427" y="4654"/>
                    <a:pt x="0" y="5802"/>
                    <a:pt x="0" y="8062"/>
                  </a:cubicBezTo>
                  <a:cubicBezTo>
                    <a:pt x="0" y="10277"/>
                    <a:pt x="396" y="11320"/>
                    <a:pt x="1873" y="13016"/>
                  </a:cubicBezTo>
                  <a:cubicBezTo>
                    <a:pt x="2643" y="13899"/>
                    <a:pt x="2722" y="14095"/>
                    <a:pt x="2608" y="14848"/>
                  </a:cubicBezTo>
                  <a:cubicBezTo>
                    <a:pt x="2342" y="16606"/>
                    <a:pt x="3471" y="17155"/>
                    <a:pt x="5267" y="16140"/>
                  </a:cubicBezTo>
                  <a:cubicBezTo>
                    <a:pt x="6410" y="15493"/>
                    <a:pt x="6793" y="15619"/>
                    <a:pt x="7392" y="16861"/>
                  </a:cubicBezTo>
                  <a:cubicBezTo>
                    <a:pt x="8002" y="18124"/>
                    <a:pt x="8863" y="18942"/>
                    <a:pt x="10419" y="19718"/>
                  </a:cubicBezTo>
                  <a:cubicBezTo>
                    <a:pt x="11679" y="20348"/>
                    <a:pt x="12080" y="20431"/>
                    <a:pt x="14504" y="20539"/>
                  </a:cubicBezTo>
                  <a:cubicBezTo>
                    <a:pt x="16034" y="20608"/>
                    <a:pt x="17379" y="20777"/>
                    <a:pt x="17624" y="20934"/>
                  </a:cubicBezTo>
                  <a:cubicBezTo>
                    <a:pt x="18657" y="21600"/>
                    <a:pt x="19447" y="21210"/>
                    <a:pt x="19447" y="20038"/>
                  </a:cubicBezTo>
                  <a:cubicBezTo>
                    <a:pt x="19447" y="19341"/>
                    <a:pt x="19602" y="18940"/>
                    <a:pt x="20117" y="18320"/>
                  </a:cubicBezTo>
                  <a:cubicBezTo>
                    <a:pt x="21122" y="17111"/>
                    <a:pt x="21588" y="15856"/>
                    <a:pt x="21594" y="14316"/>
                  </a:cubicBezTo>
                  <a:cubicBezTo>
                    <a:pt x="21600" y="12558"/>
                    <a:pt x="21024" y="11322"/>
                    <a:pt x="19562" y="9931"/>
                  </a:cubicBezTo>
                  <a:cubicBezTo>
                    <a:pt x="18467" y="8889"/>
                    <a:pt x="18429" y="8800"/>
                    <a:pt x="18315" y="7416"/>
                  </a:cubicBezTo>
                  <a:cubicBezTo>
                    <a:pt x="18150" y="5406"/>
                    <a:pt x="17382" y="3876"/>
                    <a:pt x="15866" y="2530"/>
                  </a:cubicBezTo>
                  <a:cubicBezTo>
                    <a:pt x="14348" y="1184"/>
                    <a:pt x="13412" y="672"/>
                    <a:pt x="11708" y="243"/>
                  </a:cubicBezTo>
                  <a:cubicBezTo>
                    <a:pt x="11583" y="214"/>
                    <a:pt x="11453" y="190"/>
                    <a:pt x="11326" y="167"/>
                  </a:cubicBezTo>
                  <a:cubicBezTo>
                    <a:pt x="11212" y="142"/>
                    <a:pt x="11102" y="128"/>
                    <a:pt x="10988" y="106"/>
                  </a:cubicBezTo>
                  <a:cubicBezTo>
                    <a:pt x="10405" y="29"/>
                    <a:pt x="9748" y="0"/>
                    <a:pt x="8812" y="0"/>
                  </a:cubicBezTo>
                  <a:close/>
                </a:path>
              </a:pathLst>
            </a:custGeom>
            <a:ln w="12700" cap="flat">
              <a:noFill/>
              <a:miter lim="400000"/>
            </a:ln>
            <a:effectLst/>
          </p:spPr>
        </p:pic>
        <p:pic>
          <p:nvPicPr>
            <p:cNvPr id="201" name="pasted-image.tiff"/>
            <p:cNvPicPr>
              <a:picLocks noChangeAspect="1"/>
            </p:cNvPicPr>
            <p:nvPr/>
          </p:nvPicPr>
          <p:blipFill>
            <a:blip r:embed="rId4">
              <a:extLst/>
            </a:blip>
            <a:srcRect l="14285" t="12829" r="17504" b="13498"/>
            <a:stretch>
              <a:fillRect/>
            </a:stretch>
          </p:blipFill>
          <p:spPr>
            <a:xfrm>
              <a:off x="4918973" y="163039"/>
              <a:ext cx="1232701" cy="1001313"/>
            </a:xfrm>
            <a:custGeom>
              <a:avLst/>
              <a:gdLst/>
              <a:ahLst/>
              <a:cxnLst>
                <a:cxn ang="0">
                  <a:pos x="wd2" y="hd2"/>
                </a:cxn>
                <a:cxn ang="5400000">
                  <a:pos x="wd2" y="hd2"/>
                </a:cxn>
                <a:cxn ang="10800000">
                  <a:pos x="wd2" y="hd2"/>
                </a:cxn>
                <a:cxn ang="16200000">
                  <a:pos x="wd2" y="hd2"/>
                </a:cxn>
              </a:cxnLst>
              <a:rect l="0" t="0" r="r" b="b"/>
              <a:pathLst>
                <a:path w="21596" h="21127" fill="norm" stroke="1" extrusionOk="0">
                  <a:moveTo>
                    <a:pt x="16228" y="14"/>
                  </a:moveTo>
                  <a:cubicBezTo>
                    <a:pt x="15296" y="-54"/>
                    <a:pt x="14573" y="124"/>
                    <a:pt x="14573" y="592"/>
                  </a:cubicBezTo>
                  <a:cubicBezTo>
                    <a:pt x="14573" y="928"/>
                    <a:pt x="15162" y="1203"/>
                    <a:pt x="15880" y="1203"/>
                  </a:cubicBezTo>
                  <a:cubicBezTo>
                    <a:pt x="17780" y="1203"/>
                    <a:pt x="20601" y="4812"/>
                    <a:pt x="20601" y="7241"/>
                  </a:cubicBezTo>
                  <a:cubicBezTo>
                    <a:pt x="20601" y="8281"/>
                    <a:pt x="20832" y="9133"/>
                    <a:pt x="21109" y="9133"/>
                  </a:cubicBezTo>
                  <a:cubicBezTo>
                    <a:pt x="21428" y="9133"/>
                    <a:pt x="21591" y="8203"/>
                    <a:pt x="21596" y="7023"/>
                  </a:cubicBezTo>
                  <a:cubicBezTo>
                    <a:pt x="21600" y="5843"/>
                    <a:pt x="21446" y="4414"/>
                    <a:pt x="21130" y="3405"/>
                  </a:cubicBezTo>
                  <a:cubicBezTo>
                    <a:pt x="20865" y="2561"/>
                    <a:pt x="19969" y="1446"/>
                    <a:pt x="19141" y="927"/>
                  </a:cubicBezTo>
                  <a:cubicBezTo>
                    <a:pt x="18298" y="397"/>
                    <a:pt x="17159" y="82"/>
                    <a:pt x="16228" y="14"/>
                  </a:cubicBezTo>
                  <a:close/>
                  <a:moveTo>
                    <a:pt x="9046" y="3129"/>
                  </a:moveTo>
                  <a:cubicBezTo>
                    <a:pt x="8716" y="3123"/>
                    <a:pt x="8322" y="3179"/>
                    <a:pt x="7843" y="3288"/>
                  </a:cubicBezTo>
                  <a:cubicBezTo>
                    <a:pt x="4485" y="4053"/>
                    <a:pt x="0" y="10084"/>
                    <a:pt x="0" y="13839"/>
                  </a:cubicBezTo>
                  <a:cubicBezTo>
                    <a:pt x="0" y="17381"/>
                    <a:pt x="1414" y="19163"/>
                    <a:pt x="5528" y="20806"/>
                  </a:cubicBezTo>
                  <a:cubicBezTo>
                    <a:pt x="7381" y="21546"/>
                    <a:pt x="12788" y="20926"/>
                    <a:pt x="14684" y="19759"/>
                  </a:cubicBezTo>
                  <a:cubicBezTo>
                    <a:pt x="19169" y="17000"/>
                    <a:pt x="20360" y="12734"/>
                    <a:pt x="17201" y="10724"/>
                  </a:cubicBezTo>
                  <a:cubicBezTo>
                    <a:pt x="16249" y="10118"/>
                    <a:pt x="15867" y="9390"/>
                    <a:pt x="15852" y="8137"/>
                  </a:cubicBezTo>
                  <a:cubicBezTo>
                    <a:pt x="15833" y="6452"/>
                    <a:pt x="15744" y="6386"/>
                    <a:pt x="13329" y="6386"/>
                  </a:cubicBezTo>
                  <a:cubicBezTo>
                    <a:pt x="11221" y="6386"/>
                    <a:pt x="10792" y="6191"/>
                    <a:pt x="10638" y="5164"/>
                  </a:cubicBezTo>
                  <a:cubicBezTo>
                    <a:pt x="10421" y="3725"/>
                    <a:pt x="10034" y="3148"/>
                    <a:pt x="9046" y="3129"/>
                  </a:cubicBezTo>
                  <a:close/>
                  <a:moveTo>
                    <a:pt x="16235" y="3640"/>
                  </a:moveTo>
                  <a:cubicBezTo>
                    <a:pt x="14746" y="3640"/>
                    <a:pt x="14723" y="4715"/>
                    <a:pt x="16207" y="4971"/>
                  </a:cubicBezTo>
                  <a:cubicBezTo>
                    <a:pt x="16934" y="5097"/>
                    <a:pt x="17397" y="5655"/>
                    <a:pt x="17500" y="6537"/>
                  </a:cubicBezTo>
                  <a:cubicBezTo>
                    <a:pt x="17711" y="8339"/>
                    <a:pt x="18592" y="8320"/>
                    <a:pt x="18592" y="6512"/>
                  </a:cubicBezTo>
                  <a:cubicBezTo>
                    <a:pt x="18592" y="4724"/>
                    <a:pt x="17708" y="3640"/>
                    <a:pt x="16235" y="3640"/>
                  </a:cubicBezTo>
                  <a:close/>
                </a:path>
              </a:pathLst>
            </a:custGeom>
            <a:ln w="12700" cap="flat">
              <a:noFill/>
              <a:miter lim="400000"/>
            </a:ln>
            <a:effectLst/>
          </p:spPr>
        </p:pic>
        <p:pic>
          <p:nvPicPr>
            <p:cNvPr id="202" name="pasted-image.tiff"/>
            <p:cNvPicPr>
              <a:picLocks noChangeAspect="1"/>
            </p:cNvPicPr>
            <p:nvPr/>
          </p:nvPicPr>
          <p:blipFill>
            <a:blip r:embed="rId5">
              <a:extLst/>
            </a:blip>
            <a:srcRect l="5434" t="5418" r="5659" b="4934"/>
            <a:stretch>
              <a:fillRect/>
            </a:stretch>
          </p:blipFill>
          <p:spPr>
            <a:xfrm>
              <a:off x="8562260" y="9650"/>
              <a:ext cx="1189512" cy="1199438"/>
            </a:xfrm>
            <a:custGeom>
              <a:avLst/>
              <a:gdLst/>
              <a:ahLst/>
              <a:cxnLst>
                <a:cxn ang="0">
                  <a:pos x="wd2" y="hd2"/>
                </a:cxn>
                <a:cxn ang="5400000">
                  <a:pos x="wd2" y="hd2"/>
                </a:cxn>
                <a:cxn ang="10800000">
                  <a:pos x="wd2" y="hd2"/>
                </a:cxn>
                <a:cxn ang="16200000">
                  <a:pos x="wd2" y="hd2"/>
                </a:cxn>
              </a:cxnLst>
              <a:rect l="0" t="0" r="r" b="b"/>
              <a:pathLst>
                <a:path w="19066" h="20919" fill="norm" stroke="1" extrusionOk="0">
                  <a:moveTo>
                    <a:pt x="9079" y="10"/>
                  </a:moveTo>
                  <a:cubicBezTo>
                    <a:pt x="7343" y="94"/>
                    <a:pt x="5603" y="674"/>
                    <a:pt x="4040" y="1817"/>
                  </a:cubicBezTo>
                  <a:cubicBezTo>
                    <a:pt x="-2534" y="6627"/>
                    <a:pt x="-743" y="18190"/>
                    <a:pt x="6928" y="20436"/>
                  </a:cubicBezTo>
                  <a:cubicBezTo>
                    <a:pt x="9841" y="21289"/>
                    <a:pt x="9727" y="21426"/>
                    <a:pt x="9727" y="17280"/>
                  </a:cubicBezTo>
                  <a:cubicBezTo>
                    <a:pt x="9727" y="13748"/>
                    <a:pt x="9693" y="13594"/>
                    <a:pt x="8958" y="13480"/>
                  </a:cubicBezTo>
                  <a:cubicBezTo>
                    <a:pt x="8330" y="13383"/>
                    <a:pt x="8194" y="13137"/>
                    <a:pt x="8194" y="12075"/>
                  </a:cubicBezTo>
                  <a:cubicBezTo>
                    <a:pt x="8194" y="11086"/>
                    <a:pt x="8373" y="10686"/>
                    <a:pt x="8958" y="10407"/>
                  </a:cubicBezTo>
                  <a:cubicBezTo>
                    <a:pt x="9554" y="10122"/>
                    <a:pt x="9727" y="9738"/>
                    <a:pt x="9727" y="8669"/>
                  </a:cubicBezTo>
                  <a:cubicBezTo>
                    <a:pt x="9727" y="7756"/>
                    <a:pt x="9995" y="6951"/>
                    <a:pt x="10535" y="6268"/>
                  </a:cubicBezTo>
                  <a:cubicBezTo>
                    <a:pt x="11249" y="5365"/>
                    <a:pt x="11594" y="5239"/>
                    <a:pt x="13347" y="5229"/>
                  </a:cubicBezTo>
                  <a:lnTo>
                    <a:pt x="15345" y="5222"/>
                  </a:lnTo>
                  <a:lnTo>
                    <a:pt x="15345" y="6697"/>
                  </a:lnTo>
                  <a:cubicBezTo>
                    <a:pt x="15345" y="7996"/>
                    <a:pt x="15238" y="8196"/>
                    <a:pt x="14492" y="8310"/>
                  </a:cubicBezTo>
                  <a:cubicBezTo>
                    <a:pt x="12831" y="8563"/>
                    <a:pt x="12631" y="10121"/>
                    <a:pt x="14238" y="10289"/>
                  </a:cubicBezTo>
                  <a:cubicBezTo>
                    <a:pt x="15166" y="10387"/>
                    <a:pt x="15361" y="10572"/>
                    <a:pt x="15453" y="11445"/>
                  </a:cubicBezTo>
                  <a:cubicBezTo>
                    <a:pt x="15589" y="12736"/>
                    <a:pt x="15001" y="13549"/>
                    <a:pt x="13939" y="13549"/>
                  </a:cubicBezTo>
                  <a:cubicBezTo>
                    <a:pt x="13146" y="13549"/>
                    <a:pt x="13131" y="13619"/>
                    <a:pt x="13131" y="16892"/>
                  </a:cubicBezTo>
                  <a:lnTo>
                    <a:pt x="13131" y="20236"/>
                  </a:lnTo>
                  <a:lnTo>
                    <a:pt x="14149" y="19668"/>
                  </a:lnTo>
                  <a:cubicBezTo>
                    <a:pt x="15701" y="18795"/>
                    <a:pt x="17566" y="16580"/>
                    <a:pt x="18347" y="14691"/>
                  </a:cubicBezTo>
                  <a:cubicBezTo>
                    <a:pt x="18828" y="13528"/>
                    <a:pt x="19066" y="11963"/>
                    <a:pt x="19066" y="10400"/>
                  </a:cubicBezTo>
                  <a:cubicBezTo>
                    <a:pt x="19066" y="8836"/>
                    <a:pt x="18828" y="7279"/>
                    <a:pt x="18347" y="6115"/>
                  </a:cubicBezTo>
                  <a:cubicBezTo>
                    <a:pt x="16672" y="2066"/>
                    <a:pt x="12897" y="-174"/>
                    <a:pt x="9079" y="10"/>
                  </a:cubicBezTo>
                  <a:close/>
                </a:path>
              </a:pathLst>
            </a:custGeom>
            <a:ln w="12700" cap="flat">
              <a:noFill/>
              <a:miter lim="400000"/>
            </a:ln>
            <a:effectLst/>
          </p:spPr>
        </p:pic>
        <p:sp>
          <p:nvSpPr>
            <p:cNvPr id="203" name="Shape 203"/>
            <p:cNvSpPr/>
            <p:nvPr/>
          </p:nvSpPr>
          <p:spPr>
            <a:xfrm>
              <a:off x="10295472" y="224956"/>
              <a:ext cx="1054101" cy="660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3700">
                  <a:latin typeface="Helvetica"/>
                  <a:ea typeface="Helvetica"/>
                  <a:cs typeface="Helvetica"/>
                  <a:sym typeface="Helvetica"/>
                </a:defRPr>
              </a:lvl1pPr>
            </a:lstStyle>
            <a:p>
              <a:pPr/>
              <a:r>
                <a:t>……</a:t>
              </a:r>
            </a:p>
          </p:txBody>
        </p:sp>
      </p:grpSp>
      <p:pic>
        <p:nvPicPr>
          <p:cNvPr id="205" name="pasted-image.tiff"/>
          <p:cNvPicPr>
            <a:picLocks noChangeAspect="1"/>
          </p:cNvPicPr>
          <p:nvPr/>
        </p:nvPicPr>
        <p:blipFill>
          <a:blip r:embed="rId6">
            <a:extLst/>
          </a:blip>
          <a:stretch>
            <a:fillRect/>
          </a:stretch>
        </p:blipFill>
        <p:spPr>
          <a:xfrm>
            <a:off x="867756" y="6607415"/>
            <a:ext cx="1587549" cy="1587549"/>
          </a:xfrm>
          <a:prstGeom prst="rect">
            <a:avLst/>
          </a:prstGeom>
          <a:ln w="12700">
            <a:miter lim="400000"/>
          </a:ln>
        </p:spPr>
      </p:pic>
      <p:pic>
        <p:nvPicPr>
          <p:cNvPr id="206" name="pasted-image.tiff"/>
          <p:cNvPicPr>
            <a:picLocks noChangeAspect="1"/>
          </p:cNvPicPr>
          <p:nvPr/>
        </p:nvPicPr>
        <p:blipFill>
          <a:blip r:embed="rId6">
            <a:extLst/>
          </a:blip>
          <a:stretch>
            <a:fillRect/>
          </a:stretch>
        </p:blipFill>
        <p:spPr>
          <a:xfrm>
            <a:off x="9449635" y="6607415"/>
            <a:ext cx="1587549" cy="1587549"/>
          </a:xfrm>
          <a:prstGeom prst="rect">
            <a:avLst/>
          </a:prstGeom>
          <a:ln w="12700">
            <a:miter lim="400000"/>
          </a:ln>
        </p:spPr>
      </p:pic>
      <p:pic>
        <p:nvPicPr>
          <p:cNvPr id="207" name="pasted-image.tiff"/>
          <p:cNvPicPr>
            <a:picLocks noChangeAspect="1"/>
          </p:cNvPicPr>
          <p:nvPr/>
        </p:nvPicPr>
        <p:blipFill>
          <a:blip r:embed="rId6">
            <a:extLst/>
          </a:blip>
          <a:stretch>
            <a:fillRect/>
          </a:stretch>
        </p:blipFill>
        <p:spPr>
          <a:xfrm>
            <a:off x="2550225" y="6607415"/>
            <a:ext cx="1587549" cy="1587549"/>
          </a:xfrm>
          <a:prstGeom prst="rect">
            <a:avLst/>
          </a:prstGeom>
          <a:ln w="12700">
            <a:miter lim="400000"/>
          </a:ln>
        </p:spPr>
      </p:pic>
      <p:pic>
        <p:nvPicPr>
          <p:cNvPr id="208" name="pasted-image.tiff"/>
          <p:cNvPicPr>
            <a:picLocks noChangeAspect="1"/>
          </p:cNvPicPr>
          <p:nvPr/>
        </p:nvPicPr>
        <p:blipFill>
          <a:blip r:embed="rId6">
            <a:extLst/>
          </a:blip>
          <a:stretch>
            <a:fillRect/>
          </a:stretch>
        </p:blipFill>
        <p:spPr>
          <a:xfrm>
            <a:off x="6002433" y="6607415"/>
            <a:ext cx="1587549" cy="1587549"/>
          </a:xfrm>
          <a:prstGeom prst="rect">
            <a:avLst/>
          </a:prstGeom>
          <a:ln w="12700">
            <a:miter lim="400000"/>
          </a:ln>
        </p:spPr>
      </p:pic>
      <p:pic>
        <p:nvPicPr>
          <p:cNvPr id="209" name="pasted-image.tiff"/>
          <p:cNvPicPr>
            <a:picLocks noChangeAspect="1"/>
          </p:cNvPicPr>
          <p:nvPr/>
        </p:nvPicPr>
        <p:blipFill>
          <a:blip r:embed="rId6">
            <a:extLst/>
          </a:blip>
          <a:stretch>
            <a:fillRect/>
          </a:stretch>
        </p:blipFill>
        <p:spPr>
          <a:xfrm>
            <a:off x="4267536" y="6607415"/>
            <a:ext cx="1587549" cy="1587549"/>
          </a:xfrm>
          <a:prstGeom prst="rect">
            <a:avLst/>
          </a:prstGeom>
          <a:ln w="12700">
            <a:miter lim="400000"/>
          </a:ln>
        </p:spPr>
      </p:pic>
      <p:sp>
        <p:nvSpPr>
          <p:cNvPr id="210" name="Shape 210"/>
          <p:cNvSpPr/>
          <p:nvPr/>
        </p:nvSpPr>
        <p:spPr>
          <a:xfrm>
            <a:off x="11454282" y="6900579"/>
            <a:ext cx="1054101"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700">
                <a:latin typeface="Helvetica"/>
                <a:ea typeface="Helvetica"/>
                <a:cs typeface="Helvetica"/>
                <a:sym typeface="Helvetica"/>
              </a:defRPr>
            </a:lvl1pPr>
          </a:lstStyle>
          <a:p>
            <a:pPr/>
            <a:r>
              <a:t>……</a:t>
            </a:r>
          </a:p>
        </p:txBody>
      </p:sp>
      <p:pic>
        <p:nvPicPr>
          <p:cNvPr id="211" name="pasted-image.tiff"/>
          <p:cNvPicPr>
            <a:picLocks noChangeAspect="1"/>
          </p:cNvPicPr>
          <p:nvPr/>
        </p:nvPicPr>
        <p:blipFill>
          <a:blip r:embed="rId7">
            <a:extLst/>
          </a:blip>
          <a:stretch>
            <a:fillRect/>
          </a:stretch>
        </p:blipFill>
        <p:spPr>
          <a:xfrm>
            <a:off x="7726034" y="6607415"/>
            <a:ext cx="1587549" cy="1587549"/>
          </a:xfrm>
          <a:prstGeom prst="rect">
            <a:avLst/>
          </a:prstGeom>
          <a:ln w="12700">
            <a:miter lim="400000"/>
          </a:ln>
        </p:spPr>
      </p:pic>
      <p:sp>
        <p:nvSpPr>
          <p:cNvPr id="212" name="Shape 212"/>
          <p:cNvSpPr/>
          <p:nvPr/>
        </p:nvSpPr>
        <p:spPr>
          <a:xfrm>
            <a:off x="1666514" y="2739351"/>
            <a:ext cx="9310736" cy="6009122"/>
          </a:xfrm>
          <a:prstGeom prst="rect">
            <a:avLst/>
          </a:prstGeom>
          <a:solidFill>
            <a:srgbClr val="808785">
              <a:alpha val="79960"/>
            </a:srgb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 </a:t>
            </a:r>
          </a:p>
        </p:txBody>
      </p:sp>
      <p:sp>
        <p:nvSpPr>
          <p:cNvPr id="213" name="Shape 213"/>
          <p:cNvSpPr/>
          <p:nvPr/>
        </p:nvSpPr>
        <p:spPr>
          <a:xfrm>
            <a:off x="2600020" y="5306237"/>
            <a:ext cx="7779359" cy="698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900">
                <a:solidFill>
                  <a:srgbClr val="FFFFFF"/>
                </a:solidFill>
                <a:latin typeface="Helvetica"/>
                <a:ea typeface="Helvetica"/>
                <a:cs typeface="Helvetica"/>
                <a:sym typeface="Helvetica"/>
              </a:defRPr>
            </a:lvl1pPr>
          </a:lstStyle>
          <a:p>
            <a:pPr/>
            <a:r>
              <a:t>weight= history accuracy (top N)</a:t>
            </a:r>
          </a:p>
        </p:txBody>
      </p:sp>
      <p:sp>
        <p:nvSpPr>
          <p:cNvPr id="214" name="Shape 214"/>
          <p:cNvSpPr/>
          <p:nvPr/>
        </p:nvSpPr>
        <p:spPr>
          <a:xfrm>
            <a:off x="5421617" y="4546600"/>
            <a:ext cx="1471917"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700">
                <a:solidFill>
                  <a:srgbClr val="FFFFFF"/>
                </a:solidFill>
                <a:latin typeface="Helvetica"/>
                <a:ea typeface="Helvetica"/>
                <a:cs typeface="Helvetica"/>
                <a:sym typeface="Helvetica"/>
              </a:defRPr>
            </a:lvl1pPr>
          </a:lstStyle>
          <a:p>
            <a:pPr/>
            <a:r>
              <a:t>APPM</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3" grpId="2"/>
      <p:bldP build="whole" bldLvl="1" animBg="1" rev="0" advAuto="0" spid="212"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8" name="Shape 218"/>
          <p:cNvSpPr/>
          <p:nvPr/>
        </p:nvSpPr>
        <p:spPr>
          <a:xfrm>
            <a:off x="2039523" y="718765"/>
            <a:ext cx="3571252" cy="1270001"/>
          </a:xfrm>
          <a:prstGeom prst="rightArrow">
            <a:avLst>
              <a:gd name="adj1" fmla="val 100000"/>
              <a:gd name="adj2" fmla="val 41535"/>
            </a:avLst>
          </a:prstGeom>
          <a:solidFill>
            <a:schemeClr val="accent6">
              <a:satOff val="1848"/>
              <a:lumOff val="-15262"/>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           When</a:t>
            </a:r>
          </a:p>
        </p:txBody>
      </p:sp>
      <p:sp>
        <p:nvSpPr>
          <p:cNvPr id="219" name="Shape 219"/>
          <p:cNvSpPr/>
          <p:nvPr/>
        </p:nvSpPr>
        <p:spPr>
          <a:xfrm>
            <a:off x="122208" y="718765"/>
            <a:ext cx="3571252" cy="1270001"/>
          </a:xfrm>
          <a:prstGeom prst="rightArrow">
            <a:avLst>
              <a:gd name="adj1" fmla="val 100000"/>
              <a:gd name="adj2" fmla="val 41535"/>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Solution</a:t>
            </a:r>
          </a:p>
        </p:txBody>
      </p:sp>
      <p:sp>
        <p:nvSpPr>
          <p:cNvPr id="220" name="Shape 220"/>
          <p:cNvSpPr/>
          <p:nvPr/>
        </p:nvSpPr>
        <p:spPr>
          <a:xfrm>
            <a:off x="-16626" y="718765"/>
            <a:ext cx="3571252" cy="1270001"/>
          </a:xfrm>
          <a:prstGeom prst="rightArrow">
            <a:avLst>
              <a:gd name="adj1" fmla="val 100000"/>
              <a:gd name="adj2" fmla="val 41535"/>
            </a:avLst>
          </a:prstGeom>
          <a:solidFill>
            <a:srgbClr val="AB1802"/>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Solution</a:t>
            </a:r>
          </a:p>
        </p:txBody>
      </p:sp>
      <p:sp>
        <p:nvSpPr>
          <p:cNvPr id="221" name="Shape 221"/>
          <p:cNvSpPr/>
          <p:nvPr>
            <p:ph type="sldNum" sz="quarter" idx="2"/>
          </p:nvPr>
        </p:nvSpPr>
        <p:spPr>
          <a:xfrm>
            <a:off x="6343587" y="8753763"/>
            <a:ext cx="228601" cy="355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22" name="Shape 222"/>
          <p:cNvSpPr/>
          <p:nvPr/>
        </p:nvSpPr>
        <p:spPr>
          <a:xfrm>
            <a:off x="9370241" y="3748641"/>
            <a:ext cx="336627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pPr/>
            <a:r>
              <a:t>high freshness</a:t>
            </a:r>
          </a:p>
        </p:txBody>
      </p:sp>
      <p:sp>
        <p:nvSpPr>
          <p:cNvPr id="223" name="Shape 223"/>
          <p:cNvSpPr/>
          <p:nvPr/>
        </p:nvSpPr>
        <p:spPr>
          <a:xfrm>
            <a:off x="731431" y="4072491"/>
            <a:ext cx="8678772" cy="1"/>
          </a:xfrm>
          <a:prstGeom prst="line">
            <a:avLst/>
          </a:prstGeom>
          <a:ln w="203200">
            <a:solidFill>
              <a:srgbClr val="5A5F5E"/>
            </a:solidFill>
            <a:miter lim="400000"/>
            <a:tailEnd type="triangle"/>
          </a:ln>
        </p:spPr>
        <p:txBody>
          <a:bodyPr lIns="50800" tIns="50800" rIns="50800" bIns="50800" anchor="ctr"/>
          <a:lstStyle/>
          <a:p>
            <a:pPr/>
          </a:p>
        </p:txBody>
      </p:sp>
      <p:sp>
        <p:nvSpPr>
          <p:cNvPr id="224" name="Shape 224"/>
          <p:cNvSpPr/>
          <p:nvPr/>
        </p:nvSpPr>
        <p:spPr>
          <a:xfrm>
            <a:off x="681882" y="3894691"/>
            <a:ext cx="355601" cy="355601"/>
          </a:xfrm>
          <a:prstGeom prst="ellipse">
            <a:avLst/>
          </a:prstGeom>
          <a:solidFill>
            <a:srgbClr val="AB1802"/>
          </a:solidFill>
          <a:ln w="12700">
            <a:miter lim="400000"/>
          </a:ln>
        </p:spPr>
        <p:txBody>
          <a:bodyPr lIns="50800" tIns="50800" rIns="50800" bIns="50800" anchor="ctr"/>
          <a:lstStyle/>
          <a:p>
            <a:pPr>
              <a:defRPr>
                <a:solidFill>
                  <a:srgbClr val="FFFFFF"/>
                </a:solidFill>
              </a:defRPr>
            </a:pPr>
          </a:p>
        </p:txBody>
      </p:sp>
      <p:sp>
        <p:nvSpPr>
          <p:cNvPr id="225" name="Shape 225"/>
          <p:cNvSpPr/>
          <p:nvPr/>
        </p:nvSpPr>
        <p:spPr>
          <a:xfrm>
            <a:off x="721447" y="5776817"/>
            <a:ext cx="8678771" cy="1"/>
          </a:xfrm>
          <a:prstGeom prst="line">
            <a:avLst/>
          </a:prstGeom>
          <a:ln w="203200">
            <a:solidFill>
              <a:srgbClr val="5A5F5E"/>
            </a:solidFill>
            <a:miter lim="400000"/>
            <a:tailEnd type="triangle"/>
          </a:ln>
        </p:spPr>
        <p:txBody>
          <a:bodyPr lIns="50800" tIns="50800" rIns="50800" bIns="50800" anchor="ctr"/>
          <a:lstStyle/>
          <a:p>
            <a:pPr/>
          </a:p>
        </p:txBody>
      </p:sp>
      <p:sp>
        <p:nvSpPr>
          <p:cNvPr id="226" name="Shape 226"/>
          <p:cNvSpPr/>
          <p:nvPr/>
        </p:nvSpPr>
        <p:spPr>
          <a:xfrm>
            <a:off x="681882" y="5599017"/>
            <a:ext cx="355601" cy="355601"/>
          </a:xfrm>
          <a:prstGeom prst="ellipse">
            <a:avLst/>
          </a:prstGeom>
          <a:solidFill>
            <a:srgbClr val="AB1802"/>
          </a:solidFill>
          <a:ln w="12700">
            <a:miter lim="400000"/>
          </a:ln>
        </p:spPr>
        <p:txBody>
          <a:bodyPr lIns="50800" tIns="50800" rIns="50800" bIns="50800" anchor="ctr"/>
          <a:lstStyle/>
          <a:p>
            <a:pPr>
              <a:defRPr>
                <a:solidFill>
                  <a:srgbClr val="FFFFFF"/>
                </a:solidFill>
              </a:defRPr>
            </a:pPr>
          </a:p>
        </p:txBody>
      </p:sp>
      <p:sp>
        <p:nvSpPr>
          <p:cNvPr id="227" name="Shape 227"/>
          <p:cNvSpPr/>
          <p:nvPr/>
        </p:nvSpPr>
        <p:spPr>
          <a:xfrm flipV="1">
            <a:off x="7745117" y="5368059"/>
            <a:ext cx="1" cy="789759"/>
          </a:xfrm>
          <a:prstGeom prst="line">
            <a:avLst/>
          </a:prstGeom>
          <a:ln w="139700">
            <a:solidFill>
              <a:schemeClr val="accent3"/>
            </a:solidFill>
            <a:miter lim="400000"/>
          </a:ln>
        </p:spPr>
        <p:txBody>
          <a:bodyPr lIns="50800" tIns="50800" rIns="50800" bIns="50800" anchor="ctr"/>
          <a:lstStyle/>
          <a:p>
            <a:pPr/>
          </a:p>
        </p:txBody>
      </p:sp>
      <p:sp>
        <p:nvSpPr>
          <p:cNvPr id="228" name="Shape 228"/>
          <p:cNvSpPr/>
          <p:nvPr/>
        </p:nvSpPr>
        <p:spPr>
          <a:xfrm>
            <a:off x="1417194" y="4221139"/>
            <a:ext cx="273181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solidFill>
                  <a:schemeClr val="accent3"/>
                </a:solidFill>
                <a:latin typeface="Helvetica"/>
                <a:ea typeface="Helvetica"/>
                <a:cs typeface="Helvetica"/>
                <a:sym typeface="Helvetica"/>
              </a:defRPr>
            </a:lvl1pPr>
          </a:lstStyle>
          <a:p>
            <a:pPr/>
            <a:r>
              <a:t>actually use</a:t>
            </a:r>
          </a:p>
        </p:txBody>
      </p:sp>
      <p:sp>
        <p:nvSpPr>
          <p:cNvPr id="229" name="Shape 229"/>
          <p:cNvSpPr/>
          <p:nvPr/>
        </p:nvSpPr>
        <p:spPr>
          <a:xfrm>
            <a:off x="293428" y="8358716"/>
            <a:ext cx="1132508"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0 min</a:t>
            </a:r>
          </a:p>
        </p:txBody>
      </p:sp>
      <p:sp>
        <p:nvSpPr>
          <p:cNvPr id="230" name="Shape 230"/>
          <p:cNvSpPr/>
          <p:nvPr/>
        </p:nvSpPr>
        <p:spPr>
          <a:xfrm>
            <a:off x="7064563" y="8358716"/>
            <a:ext cx="1361108"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60 min</a:t>
            </a:r>
          </a:p>
        </p:txBody>
      </p:sp>
      <p:sp>
        <p:nvSpPr>
          <p:cNvPr id="231" name="Shape 231"/>
          <p:cNvSpPr/>
          <p:nvPr/>
        </p:nvSpPr>
        <p:spPr>
          <a:xfrm>
            <a:off x="9420904" y="5452967"/>
            <a:ext cx="316334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pPr/>
            <a:r>
              <a:t>low freshness</a:t>
            </a:r>
          </a:p>
        </p:txBody>
      </p:sp>
      <p:sp>
        <p:nvSpPr>
          <p:cNvPr id="232" name="Shape 232"/>
          <p:cNvSpPr/>
          <p:nvPr/>
        </p:nvSpPr>
        <p:spPr>
          <a:xfrm>
            <a:off x="268289" y="3025375"/>
            <a:ext cx="191809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solidFill>
                  <a:schemeClr val="accent5"/>
                </a:solidFill>
                <a:latin typeface="Helvetica"/>
                <a:ea typeface="Helvetica"/>
                <a:cs typeface="Helvetica"/>
                <a:sym typeface="Helvetica"/>
              </a:defRPr>
            </a:lvl1pPr>
          </a:lstStyle>
          <a:p>
            <a:pPr/>
            <a:r>
              <a:t>prefetch</a:t>
            </a:r>
          </a:p>
        </p:txBody>
      </p:sp>
      <p:sp>
        <p:nvSpPr>
          <p:cNvPr id="233" name="Shape 233"/>
          <p:cNvSpPr/>
          <p:nvPr/>
        </p:nvSpPr>
        <p:spPr>
          <a:xfrm flipV="1">
            <a:off x="1227338" y="3667527"/>
            <a:ext cx="1" cy="789760"/>
          </a:xfrm>
          <a:prstGeom prst="line">
            <a:avLst/>
          </a:prstGeom>
          <a:ln w="139700">
            <a:solidFill>
              <a:schemeClr val="accent3"/>
            </a:solidFill>
            <a:miter lim="400000"/>
          </a:ln>
        </p:spPr>
        <p:txBody>
          <a:bodyPr lIns="50800" tIns="50800" rIns="50800" bIns="50800" anchor="ctr"/>
          <a:lstStyle/>
          <a:p>
            <a:pPr/>
          </a:p>
        </p:txBody>
      </p:sp>
      <p:sp>
        <p:nvSpPr>
          <p:cNvPr id="234" name="Shape 234"/>
          <p:cNvSpPr/>
          <p:nvPr/>
        </p:nvSpPr>
        <p:spPr>
          <a:xfrm flipV="1">
            <a:off x="859682" y="3811241"/>
            <a:ext cx="1" cy="4409310"/>
          </a:xfrm>
          <a:prstGeom prst="line">
            <a:avLst/>
          </a:prstGeom>
          <a:ln w="25400">
            <a:solidFill>
              <a:srgbClr val="5A5F5E"/>
            </a:solidFill>
            <a:custDash>
              <a:ds d="200000" sp="200000"/>
            </a:custDash>
            <a:miter lim="400000"/>
          </a:ln>
        </p:spPr>
        <p:txBody>
          <a:bodyPr lIns="50800" tIns="50800" rIns="50800" bIns="50800" anchor="ctr"/>
          <a:lstStyle/>
          <a:p>
            <a:pPr/>
          </a:p>
        </p:txBody>
      </p:sp>
      <p:sp>
        <p:nvSpPr>
          <p:cNvPr id="235" name="Shape 235"/>
          <p:cNvSpPr/>
          <p:nvPr/>
        </p:nvSpPr>
        <p:spPr>
          <a:xfrm>
            <a:off x="741229" y="7430390"/>
            <a:ext cx="8678772" cy="1"/>
          </a:xfrm>
          <a:prstGeom prst="line">
            <a:avLst/>
          </a:prstGeom>
          <a:ln w="203200">
            <a:solidFill>
              <a:srgbClr val="5A5F5E"/>
            </a:solidFill>
            <a:miter lim="400000"/>
            <a:tailEnd type="triangle"/>
          </a:ln>
        </p:spPr>
        <p:txBody>
          <a:bodyPr lIns="50800" tIns="50800" rIns="50800" bIns="50800" anchor="ctr"/>
          <a:lstStyle/>
          <a:p>
            <a:pPr/>
          </a:p>
        </p:txBody>
      </p:sp>
      <p:sp>
        <p:nvSpPr>
          <p:cNvPr id="236" name="Shape 236"/>
          <p:cNvSpPr/>
          <p:nvPr/>
        </p:nvSpPr>
        <p:spPr>
          <a:xfrm>
            <a:off x="701664" y="7252590"/>
            <a:ext cx="355601" cy="355601"/>
          </a:xfrm>
          <a:prstGeom prst="ellipse">
            <a:avLst/>
          </a:prstGeom>
          <a:solidFill>
            <a:srgbClr val="AB1802"/>
          </a:solidFill>
          <a:ln w="12700">
            <a:miter lim="400000"/>
          </a:ln>
        </p:spPr>
        <p:txBody>
          <a:bodyPr lIns="50800" tIns="50800" rIns="50800" bIns="50800" anchor="ctr"/>
          <a:lstStyle/>
          <a:p>
            <a:pPr>
              <a:defRPr>
                <a:solidFill>
                  <a:srgbClr val="FFFFFF"/>
                </a:solidFill>
              </a:defRPr>
            </a:pPr>
          </a:p>
        </p:txBody>
      </p:sp>
      <p:sp>
        <p:nvSpPr>
          <p:cNvPr id="237" name="Shape 237"/>
          <p:cNvSpPr/>
          <p:nvPr/>
        </p:nvSpPr>
        <p:spPr>
          <a:xfrm>
            <a:off x="1691871" y="7252590"/>
            <a:ext cx="355601" cy="355601"/>
          </a:xfrm>
          <a:prstGeom prst="ellipse">
            <a:avLst/>
          </a:prstGeom>
          <a:solidFill>
            <a:srgbClr val="AB1802"/>
          </a:solidFill>
          <a:ln w="12700">
            <a:miter lim="400000"/>
          </a:ln>
        </p:spPr>
        <p:txBody>
          <a:bodyPr lIns="50800" tIns="50800" rIns="50800" bIns="50800" anchor="ctr"/>
          <a:lstStyle/>
          <a:p>
            <a:pPr>
              <a:defRPr>
                <a:solidFill>
                  <a:srgbClr val="FFFFFF"/>
                </a:solidFill>
              </a:defRPr>
            </a:pPr>
          </a:p>
        </p:txBody>
      </p:sp>
      <p:sp>
        <p:nvSpPr>
          <p:cNvPr id="238" name="Shape 238"/>
          <p:cNvSpPr/>
          <p:nvPr/>
        </p:nvSpPr>
        <p:spPr>
          <a:xfrm>
            <a:off x="2866960" y="7252590"/>
            <a:ext cx="355601" cy="355601"/>
          </a:xfrm>
          <a:prstGeom prst="ellipse">
            <a:avLst/>
          </a:prstGeom>
          <a:solidFill>
            <a:srgbClr val="AB1802"/>
          </a:solidFill>
          <a:ln w="12700">
            <a:miter lim="400000"/>
          </a:ln>
        </p:spPr>
        <p:txBody>
          <a:bodyPr lIns="50800" tIns="50800" rIns="50800" bIns="50800" anchor="ctr"/>
          <a:lstStyle/>
          <a:p>
            <a:pPr>
              <a:defRPr>
                <a:solidFill>
                  <a:srgbClr val="FFFFFF"/>
                </a:solidFill>
              </a:defRPr>
            </a:pPr>
          </a:p>
        </p:txBody>
      </p:sp>
      <p:sp>
        <p:nvSpPr>
          <p:cNvPr id="239" name="Shape 239"/>
          <p:cNvSpPr/>
          <p:nvPr/>
        </p:nvSpPr>
        <p:spPr>
          <a:xfrm>
            <a:off x="4042049" y="7252590"/>
            <a:ext cx="355601" cy="355601"/>
          </a:xfrm>
          <a:prstGeom prst="ellipse">
            <a:avLst/>
          </a:prstGeom>
          <a:solidFill>
            <a:srgbClr val="AB1802"/>
          </a:solidFill>
          <a:ln w="12700">
            <a:miter lim="400000"/>
          </a:ln>
        </p:spPr>
        <p:txBody>
          <a:bodyPr lIns="50800" tIns="50800" rIns="50800" bIns="50800" anchor="ctr"/>
          <a:lstStyle/>
          <a:p>
            <a:pPr>
              <a:defRPr>
                <a:solidFill>
                  <a:srgbClr val="FFFFFF"/>
                </a:solidFill>
              </a:defRPr>
            </a:pPr>
          </a:p>
        </p:txBody>
      </p:sp>
      <p:sp>
        <p:nvSpPr>
          <p:cNvPr id="240" name="Shape 240"/>
          <p:cNvSpPr/>
          <p:nvPr/>
        </p:nvSpPr>
        <p:spPr>
          <a:xfrm>
            <a:off x="5217138" y="7252590"/>
            <a:ext cx="355601" cy="355601"/>
          </a:xfrm>
          <a:prstGeom prst="ellipse">
            <a:avLst/>
          </a:prstGeom>
          <a:solidFill>
            <a:srgbClr val="AB1802"/>
          </a:solidFill>
          <a:ln w="12700">
            <a:miter lim="400000"/>
          </a:ln>
        </p:spPr>
        <p:txBody>
          <a:bodyPr lIns="50800" tIns="50800" rIns="50800" bIns="50800" anchor="ctr"/>
          <a:lstStyle/>
          <a:p>
            <a:pPr>
              <a:defRPr>
                <a:solidFill>
                  <a:srgbClr val="FFFFFF"/>
                </a:solidFill>
              </a:defRPr>
            </a:pPr>
          </a:p>
        </p:txBody>
      </p:sp>
      <p:sp>
        <p:nvSpPr>
          <p:cNvPr id="241" name="Shape 241"/>
          <p:cNvSpPr/>
          <p:nvPr/>
        </p:nvSpPr>
        <p:spPr>
          <a:xfrm>
            <a:off x="6392227" y="7252590"/>
            <a:ext cx="355601" cy="355601"/>
          </a:xfrm>
          <a:prstGeom prst="ellipse">
            <a:avLst/>
          </a:prstGeom>
          <a:solidFill>
            <a:srgbClr val="AB1802"/>
          </a:solidFill>
          <a:ln w="12700">
            <a:miter lim="400000"/>
          </a:ln>
        </p:spPr>
        <p:txBody>
          <a:bodyPr lIns="50800" tIns="50800" rIns="50800" bIns="50800" anchor="ctr"/>
          <a:lstStyle/>
          <a:p>
            <a:pPr>
              <a:defRPr>
                <a:solidFill>
                  <a:srgbClr val="FFFFFF"/>
                </a:solidFill>
              </a:defRPr>
            </a:pPr>
          </a:p>
        </p:txBody>
      </p:sp>
      <p:sp>
        <p:nvSpPr>
          <p:cNvPr id="242" name="Shape 242"/>
          <p:cNvSpPr/>
          <p:nvPr/>
        </p:nvSpPr>
        <p:spPr>
          <a:xfrm>
            <a:off x="7567317" y="7252590"/>
            <a:ext cx="355601" cy="355601"/>
          </a:xfrm>
          <a:prstGeom prst="ellipse">
            <a:avLst/>
          </a:prstGeom>
          <a:solidFill>
            <a:srgbClr val="AB1802"/>
          </a:solidFill>
          <a:ln w="12700">
            <a:miter lim="400000"/>
          </a:ln>
        </p:spPr>
        <p:txBody>
          <a:bodyPr lIns="50800" tIns="50800" rIns="50800" bIns="50800" anchor="ctr"/>
          <a:lstStyle/>
          <a:p>
            <a:pPr>
              <a:defRPr>
                <a:solidFill>
                  <a:srgbClr val="FFFFFF"/>
                </a:solidFill>
              </a:defRPr>
            </a:pPr>
          </a:p>
        </p:txBody>
      </p:sp>
      <p:sp>
        <p:nvSpPr>
          <p:cNvPr id="243" name="Shape 243"/>
          <p:cNvSpPr/>
          <p:nvPr/>
        </p:nvSpPr>
        <p:spPr>
          <a:xfrm flipV="1">
            <a:off x="7745117" y="7049390"/>
            <a:ext cx="1" cy="789760"/>
          </a:xfrm>
          <a:prstGeom prst="line">
            <a:avLst/>
          </a:prstGeom>
          <a:ln w="139700">
            <a:solidFill>
              <a:schemeClr val="accent3"/>
            </a:solidFill>
            <a:miter lim="400000"/>
          </a:ln>
        </p:spPr>
        <p:txBody>
          <a:bodyPr lIns="50800" tIns="50800" rIns="50800" bIns="50800" anchor="ctr"/>
          <a:lstStyle/>
          <a:p>
            <a:pPr/>
          </a:p>
        </p:txBody>
      </p:sp>
      <p:sp>
        <p:nvSpPr>
          <p:cNvPr id="244" name="Shape 244"/>
          <p:cNvSpPr/>
          <p:nvPr/>
        </p:nvSpPr>
        <p:spPr>
          <a:xfrm>
            <a:off x="9732613" y="7049390"/>
            <a:ext cx="214625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pPr/>
            <a:r>
              <a:t>high cost</a:t>
            </a: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